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4.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5.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6.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7.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48"/>
  </p:notesMasterIdLst>
  <p:sldIdLst>
    <p:sldId id="895" r:id="rId2"/>
    <p:sldId id="292" r:id="rId3"/>
    <p:sldId id="294" r:id="rId4"/>
    <p:sldId id="295" r:id="rId5"/>
    <p:sldId id="296" r:id="rId6"/>
    <p:sldId id="1046" r:id="rId7"/>
    <p:sldId id="848" r:id="rId8"/>
    <p:sldId id="1013" r:id="rId9"/>
    <p:sldId id="847" r:id="rId10"/>
    <p:sldId id="1014" r:id="rId11"/>
    <p:sldId id="809" r:id="rId12"/>
    <p:sldId id="857" r:id="rId13"/>
    <p:sldId id="858" r:id="rId14"/>
    <p:sldId id="1015" r:id="rId15"/>
    <p:sldId id="898" r:id="rId16"/>
    <p:sldId id="899" r:id="rId17"/>
    <p:sldId id="900" r:id="rId18"/>
    <p:sldId id="901" r:id="rId19"/>
    <p:sldId id="804" r:id="rId20"/>
    <p:sldId id="1035" r:id="rId21"/>
    <p:sldId id="1036" r:id="rId22"/>
    <p:sldId id="1037" r:id="rId23"/>
    <p:sldId id="1038" r:id="rId24"/>
    <p:sldId id="859" r:id="rId25"/>
    <p:sldId id="1017" r:id="rId26"/>
    <p:sldId id="1019" r:id="rId27"/>
    <p:sldId id="1029" r:id="rId28"/>
    <p:sldId id="1030" r:id="rId29"/>
    <p:sldId id="1018" r:id="rId30"/>
    <p:sldId id="1031" r:id="rId31"/>
    <p:sldId id="1032" r:id="rId32"/>
    <p:sldId id="1033" r:id="rId33"/>
    <p:sldId id="1020" r:id="rId34"/>
    <p:sldId id="1016" r:id="rId35"/>
    <p:sldId id="1021" r:id="rId36"/>
    <p:sldId id="1034" r:id="rId37"/>
    <p:sldId id="1022" r:id="rId38"/>
    <p:sldId id="1023" r:id="rId39"/>
    <p:sldId id="1058" r:id="rId40"/>
    <p:sldId id="1025" r:id="rId41"/>
    <p:sldId id="1024" r:id="rId42"/>
    <p:sldId id="1026" r:id="rId43"/>
    <p:sldId id="1057" r:id="rId44"/>
    <p:sldId id="1027" r:id="rId45"/>
    <p:sldId id="1028" r:id="rId46"/>
    <p:sldId id="1062" r:id="rId47"/>
    <p:sldId id="1063" r:id="rId48"/>
    <p:sldId id="1064" r:id="rId49"/>
    <p:sldId id="1065" r:id="rId50"/>
    <p:sldId id="1066" r:id="rId51"/>
    <p:sldId id="1067" r:id="rId52"/>
    <p:sldId id="1039" r:id="rId53"/>
    <p:sldId id="1040" r:id="rId54"/>
    <p:sldId id="1052" r:id="rId55"/>
    <p:sldId id="1047" r:id="rId56"/>
    <p:sldId id="1048" r:id="rId57"/>
    <p:sldId id="1049" r:id="rId58"/>
    <p:sldId id="1053" r:id="rId59"/>
    <p:sldId id="1059" r:id="rId60"/>
    <p:sldId id="1060" r:id="rId61"/>
    <p:sldId id="1061" r:id="rId62"/>
    <p:sldId id="1050" r:id="rId63"/>
    <p:sldId id="1051" r:id="rId64"/>
    <p:sldId id="1041" r:id="rId65"/>
    <p:sldId id="1042" r:id="rId66"/>
    <p:sldId id="879" r:id="rId67"/>
    <p:sldId id="1043" r:id="rId68"/>
    <p:sldId id="920" r:id="rId69"/>
    <p:sldId id="1044" r:id="rId70"/>
    <p:sldId id="1045" r:id="rId71"/>
    <p:sldId id="882" r:id="rId72"/>
    <p:sldId id="883" r:id="rId73"/>
    <p:sldId id="884" r:id="rId74"/>
    <p:sldId id="885" r:id="rId75"/>
    <p:sldId id="886" r:id="rId76"/>
    <p:sldId id="887" r:id="rId77"/>
    <p:sldId id="888" r:id="rId78"/>
    <p:sldId id="889" r:id="rId79"/>
    <p:sldId id="890" r:id="rId80"/>
    <p:sldId id="913" r:id="rId81"/>
    <p:sldId id="914" r:id="rId82"/>
    <p:sldId id="915" r:id="rId83"/>
    <p:sldId id="916" r:id="rId84"/>
    <p:sldId id="891" r:id="rId85"/>
    <p:sldId id="917" r:id="rId86"/>
    <p:sldId id="918" r:id="rId87"/>
    <p:sldId id="894" r:id="rId88"/>
    <p:sldId id="921" r:id="rId89"/>
    <p:sldId id="922" r:id="rId90"/>
    <p:sldId id="923" r:id="rId91"/>
    <p:sldId id="924" r:id="rId92"/>
    <p:sldId id="925" r:id="rId93"/>
    <p:sldId id="926" r:id="rId94"/>
    <p:sldId id="927" r:id="rId95"/>
    <p:sldId id="928" r:id="rId96"/>
    <p:sldId id="1054" r:id="rId97"/>
    <p:sldId id="929" r:id="rId98"/>
    <p:sldId id="930" r:id="rId99"/>
    <p:sldId id="931" r:id="rId100"/>
    <p:sldId id="932" r:id="rId101"/>
    <p:sldId id="933" r:id="rId102"/>
    <p:sldId id="934" r:id="rId103"/>
    <p:sldId id="935" r:id="rId104"/>
    <p:sldId id="936" r:id="rId105"/>
    <p:sldId id="937" r:id="rId106"/>
    <p:sldId id="938" r:id="rId107"/>
    <p:sldId id="1055" r:id="rId108"/>
    <p:sldId id="939" r:id="rId109"/>
    <p:sldId id="940" r:id="rId110"/>
    <p:sldId id="941" r:id="rId111"/>
    <p:sldId id="942" r:id="rId112"/>
    <p:sldId id="943" r:id="rId113"/>
    <p:sldId id="944" r:id="rId114"/>
    <p:sldId id="945" r:id="rId115"/>
    <p:sldId id="946" r:id="rId116"/>
    <p:sldId id="947" r:id="rId117"/>
    <p:sldId id="948" r:id="rId118"/>
    <p:sldId id="949" r:id="rId119"/>
    <p:sldId id="950" r:id="rId120"/>
    <p:sldId id="951" r:id="rId121"/>
    <p:sldId id="952" r:id="rId122"/>
    <p:sldId id="953" r:id="rId123"/>
    <p:sldId id="954" r:id="rId124"/>
    <p:sldId id="955" r:id="rId125"/>
    <p:sldId id="956" r:id="rId126"/>
    <p:sldId id="958" r:id="rId127"/>
    <p:sldId id="959" r:id="rId128"/>
    <p:sldId id="960" r:id="rId129"/>
    <p:sldId id="961" r:id="rId130"/>
    <p:sldId id="962" r:id="rId131"/>
    <p:sldId id="963" r:id="rId132"/>
    <p:sldId id="964" r:id="rId133"/>
    <p:sldId id="965" r:id="rId134"/>
    <p:sldId id="1056" r:id="rId135"/>
    <p:sldId id="966" r:id="rId136"/>
    <p:sldId id="967" r:id="rId137"/>
    <p:sldId id="968" r:id="rId138"/>
    <p:sldId id="969" r:id="rId139"/>
    <p:sldId id="970" r:id="rId140"/>
    <p:sldId id="971" r:id="rId141"/>
    <p:sldId id="972" r:id="rId142"/>
    <p:sldId id="974" r:id="rId143"/>
    <p:sldId id="975" r:id="rId144"/>
    <p:sldId id="976" r:id="rId145"/>
    <p:sldId id="977" r:id="rId146"/>
    <p:sldId id="897" r:id="rId1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AE4AAA2-0FA5-4870-8DF6-6CC030187F8C}">
          <p14:sldIdLst>
            <p14:sldId id="895"/>
            <p14:sldId id="292"/>
            <p14:sldId id="294"/>
            <p14:sldId id="295"/>
            <p14:sldId id="296"/>
            <p14:sldId id="1046"/>
            <p14:sldId id="848"/>
            <p14:sldId id="1013"/>
            <p14:sldId id="847"/>
            <p14:sldId id="1014"/>
            <p14:sldId id="809"/>
            <p14:sldId id="857"/>
            <p14:sldId id="858"/>
            <p14:sldId id="1015"/>
            <p14:sldId id="898"/>
            <p14:sldId id="899"/>
            <p14:sldId id="900"/>
            <p14:sldId id="901"/>
            <p14:sldId id="804"/>
            <p14:sldId id="1035"/>
            <p14:sldId id="1036"/>
            <p14:sldId id="1037"/>
            <p14:sldId id="1038"/>
            <p14:sldId id="859"/>
            <p14:sldId id="1017"/>
            <p14:sldId id="1019"/>
            <p14:sldId id="1029"/>
            <p14:sldId id="1030"/>
            <p14:sldId id="1018"/>
            <p14:sldId id="1031"/>
            <p14:sldId id="1032"/>
            <p14:sldId id="1033"/>
            <p14:sldId id="1020"/>
            <p14:sldId id="1016"/>
            <p14:sldId id="1021"/>
            <p14:sldId id="1034"/>
            <p14:sldId id="1022"/>
            <p14:sldId id="1023"/>
            <p14:sldId id="1058"/>
            <p14:sldId id="1025"/>
            <p14:sldId id="1024"/>
            <p14:sldId id="1026"/>
            <p14:sldId id="1057"/>
            <p14:sldId id="1027"/>
            <p14:sldId id="1028"/>
            <p14:sldId id="1062"/>
            <p14:sldId id="1063"/>
            <p14:sldId id="1064"/>
            <p14:sldId id="1065"/>
            <p14:sldId id="1066"/>
            <p14:sldId id="1067"/>
            <p14:sldId id="1039"/>
            <p14:sldId id="1040"/>
            <p14:sldId id="1052"/>
            <p14:sldId id="1047"/>
            <p14:sldId id="1048"/>
            <p14:sldId id="1049"/>
            <p14:sldId id="1053"/>
            <p14:sldId id="1059"/>
            <p14:sldId id="1060"/>
            <p14:sldId id="1061"/>
            <p14:sldId id="1050"/>
            <p14:sldId id="1051"/>
            <p14:sldId id="1041"/>
            <p14:sldId id="1042"/>
            <p14:sldId id="879"/>
            <p14:sldId id="1043"/>
            <p14:sldId id="920"/>
            <p14:sldId id="1044"/>
            <p14:sldId id="1045"/>
            <p14:sldId id="882"/>
            <p14:sldId id="883"/>
            <p14:sldId id="884"/>
            <p14:sldId id="885"/>
            <p14:sldId id="886"/>
            <p14:sldId id="887"/>
            <p14:sldId id="888"/>
            <p14:sldId id="889"/>
            <p14:sldId id="890"/>
            <p14:sldId id="913"/>
            <p14:sldId id="914"/>
            <p14:sldId id="915"/>
            <p14:sldId id="916"/>
            <p14:sldId id="891"/>
            <p14:sldId id="917"/>
            <p14:sldId id="918"/>
            <p14:sldId id="894"/>
            <p14:sldId id="921"/>
            <p14:sldId id="922"/>
            <p14:sldId id="923"/>
            <p14:sldId id="924"/>
            <p14:sldId id="925"/>
            <p14:sldId id="926"/>
            <p14:sldId id="927"/>
            <p14:sldId id="928"/>
            <p14:sldId id="1054"/>
            <p14:sldId id="929"/>
            <p14:sldId id="930"/>
            <p14:sldId id="931"/>
            <p14:sldId id="932"/>
            <p14:sldId id="933"/>
            <p14:sldId id="934"/>
            <p14:sldId id="935"/>
            <p14:sldId id="936"/>
            <p14:sldId id="937"/>
            <p14:sldId id="938"/>
            <p14:sldId id="1055"/>
            <p14:sldId id="939"/>
            <p14:sldId id="940"/>
            <p14:sldId id="941"/>
            <p14:sldId id="942"/>
            <p14:sldId id="943"/>
            <p14:sldId id="944"/>
            <p14:sldId id="945"/>
            <p14:sldId id="946"/>
            <p14:sldId id="947"/>
            <p14:sldId id="948"/>
            <p14:sldId id="949"/>
            <p14:sldId id="950"/>
            <p14:sldId id="951"/>
            <p14:sldId id="952"/>
            <p14:sldId id="953"/>
            <p14:sldId id="954"/>
            <p14:sldId id="955"/>
            <p14:sldId id="956"/>
            <p14:sldId id="958"/>
            <p14:sldId id="959"/>
            <p14:sldId id="960"/>
            <p14:sldId id="961"/>
            <p14:sldId id="962"/>
            <p14:sldId id="963"/>
            <p14:sldId id="964"/>
            <p14:sldId id="965"/>
            <p14:sldId id="1056"/>
            <p14:sldId id="966"/>
            <p14:sldId id="967"/>
            <p14:sldId id="968"/>
            <p14:sldId id="969"/>
            <p14:sldId id="970"/>
            <p14:sldId id="971"/>
            <p14:sldId id="972"/>
            <p14:sldId id="974"/>
            <p14:sldId id="975"/>
            <p14:sldId id="976"/>
            <p14:sldId id="977"/>
            <p14:sldId id="897"/>
          </p14:sldIdLst>
        </p14:section>
      </p14:sectionLst>
    </p:ext>
    <p:ext uri="{EFAFB233-063F-42B5-8137-9DF3F51BA10A}">
      <p15:sldGuideLst xmlns:p15="http://schemas.microsoft.com/office/powerpoint/2012/main" xmlns="">
        <p15:guide id="1" orient="horz" pos="2160">
          <p15:clr>
            <a:srgbClr val="A4A3A4"/>
          </p15:clr>
        </p15:guide>
        <p15:guide id="2" pos="381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DDDA"/>
    <a:srgbClr val="C00000"/>
    <a:srgbClr val="000000"/>
    <a:srgbClr val="C13E34"/>
    <a:srgbClr val="232726"/>
    <a:srgbClr val="57383F"/>
    <a:srgbClr val="ED7D31"/>
    <a:srgbClr val="7E534D"/>
    <a:srgbClr val="F3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91" autoAdjust="0"/>
    <p:restoredTop sz="93038"/>
  </p:normalViewPr>
  <p:slideViewPr>
    <p:cSldViewPr snapToGrid="0">
      <p:cViewPr varScale="1">
        <p:scale>
          <a:sx n="56" d="100"/>
          <a:sy n="56" d="100"/>
        </p:scale>
        <p:origin x="-378" y="-102"/>
      </p:cViewPr>
      <p:guideLst>
        <p:guide orient="horz" pos="2160"/>
        <p:guide pos="381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notesMaster" Target="notesMasters/notesMaster1.xml"/><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1#4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5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5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6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1#6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1#6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1#6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1#6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1#6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1#6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1#6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5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1#6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1#6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1#7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1#7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1#7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1#7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7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1#7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2_1#7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1#7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5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1#7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2_1#7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2_1#8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2_1#8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2_1#8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2_1#8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2_1#8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2_1#8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2_1#8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2_1#8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5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1#8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2_1#8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2_1#9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2_1#9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2_1#9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2_1#9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2_1#9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2_1#9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2_1#9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2_1#9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5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1#9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2_1#9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2_1#10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2_1#10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2_1#10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2_1#10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2_1#10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2_1#10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2_1#10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2_1#10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5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2_1#10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2_1#10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2_1#11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2_1#1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2_1#11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2_1#11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2_1#11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2_1#11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2_1#11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2_1#11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5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2_1#11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2_1#11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2_1#12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2_1#12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2_1#12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2_1#12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2_1#12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2_1#12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2_1#12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2_1#12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5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2_1#12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2_1#12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2_1#13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2_1#13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2_1#13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2_1#13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2_1#13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2_1#13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2_1#13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2_1#13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5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2_1#13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2_1#13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2_1#14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2_1#14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2_1#14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2_1#14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2_1#14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2_1#14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CBD42CF-9236-D140-B262-1320ED27E534}" type="doc">
      <dgm:prSet loTypeId="urn:microsoft.com/office/officeart/2009/3/layout/HorizontalOrganizationChart#49" loCatId="" qsTypeId="urn:microsoft.com/office/officeart/2005/8/quickstyle/simple1#49" qsCatId="simple" csTypeId="urn:microsoft.com/office/officeart/2005/8/colors/accent2_1#49" csCatId="accent2" phldr="1"/>
      <dgm:spPr/>
      <dgm:t>
        <a:bodyPr/>
        <a:lstStyle/>
        <a:p>
          <a:endParaRPr lang="zh-CN" altLang="en-US"/>
        </a:p>
      </dgm:t>
    </dgm:pt>
    <dgm:pt modelId="{C9D23ECE-6D27-BB4B-A5B6-A6C1A0E0609A}">
      <dgm:prSet phldrT="[文本]"/>
      <dgm:spPr/>
      <dgm:t>
        <a:bodyPr/>
        <a:lstStyle/>
        <a:p>
          <a:pPr algn="ctr"/>
          <a:r>
            <a:rPr lang="zh-CN" altLang="en-US" dirty="0"/>
            <a:t>马克思主义基本原理概论</a:t>
          </a:r>
        </a:p>
      </dgm:t>
    </dgm:pt>
    <dgm:pt modelId="{EDE96C32-BFD1-EE4D-8A73-884F27195DDF}" type="parTrans" cxnId="{7D8F0F3F-04B3-5543-A5EB-4AB96467AA49}">
      <dgm:prSet/>
      <dgm:spPr/>
      <dgm:t>
        <a:bodyPr/>
        <a:lstStyle/>
        <a:p>
          <a:endParaRPr lang="zh-CN" altLang="en-US"/>
        </a:p>
      </dgm:t>
    </dgm:pt>
    <dgm:pt modelId="{FAAA6FE4-A3C3-ED42-85BB-2F8BB8353219}" type="sibTrans" cxnId="{7D8F0F3F-04B3-5543-A5EB-4AB96467AA49}">
      <dgm:prSet/>
      <dgm:spPr/>
      <dgm:t>
        <a:bodyPr/>
        <a:lstStyle/>
        <a:p>
          <a:endParaRPr lang="zh-CN" altLang="en-US"/>
        </a:p>
      </dgm:t>
    </dgm:pt>
    <dgm:pt modelId="{45F8934C-7D61-BA46-9D35-5BA5DBAAEED2}">
      <dgm:prSet phldrT="[文本]"/>
      <dgm:spPr/>
      <dgm:t>
        <a:bodyPr/>
        <a:lstStyle/>
        <a:p>
          <a:pPr algn="l"/>
          <a:r>
            <a:rPr lang="en-US" altLang="zh-CN" dirty="0"/>
            <a:t>0-</a:t>
          </a:r>
          <a:r>
            <a:rPr lang="zh-CN" altLang="en-US" dirty="0"/>
            <a:t>绪论 马克思主义是关于无产阶级和人类解放的科学</a:t>
          </a:r>
        </a:p>
      </dgm:t>
    </dgm:pt>
    <dgm:pt modelId="{3DE01C2B-C06D-784A-88E5-FA4E85CF4572}" type="parTrans" cxnId="{6B1B3437-EA77-D545-9EB8-B7EB1376A71C}">
      <dgm:prSet/>
      <dgm:spPr/>
      <dgm:t>
        <a:bodyPr/>
        <a:lstStyle/>
        <a:p>
          <a:endParaRPr lang="zh-CN" altLang="en-US"/>
        </a:p>
      </dgm:t>
    </dgm:pt>
    <dgm:pt modelId="{5C0D9E43-3078-A54D-BC36-7EE6B451527F}" type="sibTrans" cxnId="{6B1B3437-EA77-D545-9EB8-B7EB1376A71C}">
      <dgm:prSet/>
      <dgm:spPr/>
      <dgm:t>
        <a:bodyPr/>
        <a:lstStyle/>
        <a:p>
          <a:endParaRPr lang="zh-CN" altLang="en-US"/>
        </a:p>
      </dgm:t>
    </dgm:pt>
    <dgm:pt modelId="{7A290681-DFBD-4B41-AB9F-7B09C4CF4941}">
      <dgm:prSet phldrT="[文本]"/>
      <dgm:spPr/>
      <dgm:t>
        <a:bodyPr/>
        <a:lstStyle/>
        <a:p>
          <a:pPr algn="ctr"/>
          <a:r>
            <a:rPr lang="zh-CN" altLang="en-US" dirty="0"/>
            <a:t>马克思主义哲学</a:t>
          </a:r>
        </a:p>
      </dgm:t>
    </dgm:pt>
    <dgm:pt modelId="{DBDB61EB-4027-7549-9D25-0635F8F4D7C5}" type="parTrans" cxnId="{41AB16A4-C6ED-0F46-867D-B3C30C86DA24}">
      <dgm:prSet/>
      <dgm:spPr/>
      <dgm:t>
        <a:bodyPr/>
        <a:lstStyle/>
        <a:p>
          <a:endParaRPr lang="zh-CN" altLang="en-US"/>
        </a:p>
      </dgm:t>
    </dgm:pt>
    <dgm:pt modelId="{9F6315AD-EBAA-8941-A4B7-3077DAA00F33}" type="sibTrans" cxnId="{41AB16A4-C6ED-0F46-867D-B3C30C86DA24}">
      <dgm:prSet/>
      <dgm:spPr/>
      <dgm:t>
        <a:bodyPr/>
        <a:lstStyle/>
        <a:p>
          <a:endParaRPr lang="zh-CN" altLang="en-US"/>
        </a:p>
      </dgm:t>
    </dgm:pt>
    <dgm:pt modelId="{A69FE25C-44FF-764D-A6D7-8ECE05D615AC}">
      <dgm:prSet phldrT="[文本]"/>
      <dgm:spPr/>
      <dgm:t>
        <a:bodyPr/>
        <a:lstStyle/>
        <a:p>
          <a:pPr algn="ctr"/>
          <a:r>
            <a:rPr lang="zh-CN" altLang="en-US" dirty="0"/>
            <a:t>马克思政治经济学</a:t>
          </a:r>
        </a:p>
      </dgm:t>
    </dgm:pt>
    <dgm:pt modelId="{9A097876-2D08-B84A-A38E-D1DB5397EE59}" type="parTrans" cxnId="{ADE3F20F-F648-274A-A88B-E762220F1E20}">
      <dgm:prSet/>
      <dgm:spPr/>
      <dgm:t>
        <a:bodyPr/>
        <a:lstStyle/>
        <a:p>
          <a:endParaRPr lang="zh-CN" altLang="en-US"/>
        </a:p>
      </dgm:t>
    </dgm:pt>
    <dgm:pt modelId="{F3491C78-15A3-6545-B655-FF89B1CFA4CB}" type="sibTrans" cxnId="{ADE3F20F-F648-274A-A88B-E762220F1E20}">
      <dgm:prSet/>
      <dgm:spPr/>
      <dgm:t>
        <a:bodyPr/>
        <a:lstStyle/>
        <a:p>
          <a:endParaRPr lang="zh-CN" altLang="en-US"/>
        </a:p>
      </dgm:t>
    </dgm:pt>
    <dgm:pt modelId="{A8FD802E-A3C1-6E4A-86F4-EB3CFD9FBC19}">
      <dgm:prSet/>
      <dgm:spPr/>
      <dgm:t>
        <a:bodyPr/>
        <a:lstStyle/>
        <a:p>
          <a:pPr algn="ctr"/>
          <a:r>
            <a:rPr lang="zh-CN" altLang="en-US" dirty="0"/>
            <a:t>科学社会主义</a:t>
          </a:r>
        </a:p>
      </dgm:t>
    </dgm:pt>
    <dgm:pt modelId="{5189F6A8-47BA-BF43-A9EA-C2FAE2AC3B1C}" type="parTrans" cxnId="{D58B2CAB-331D-6440-8361-DD410C72AF49}">
      <dgm:prSet/>
      <dgm:spPr/>
      <dgm:t>
        <a:bodyPr/>
        <a:lstStyle/>
        <a:p>
          <a:endParaRPr lang="zh-CN" altLang="en-US"/>
        </a:p>
      </dgm:t>
    </dgm:pt>
    <dgm:pt modelId="{68A2528B-A566-F14E-8D23-E6C9BDBF5DDD}" type="sibTrans" cxnId="{D58B2CAB-331D-6440-8361-DD410C72AF49}">
      <dgm:prSet/>
      <dgm:spPr/>
      <dgm:t>
        <a:bodyPr/>
        <a:lstStyle/>
        <a:p>
          <a:endParaRPr lang="zh-CN" altLang="en-US"/>
        </a:p>
      </dgm:t>
    </dgm:pt>
    <dgm:pt modelId="{C985D581-818D-2D45-9408-20AEDC02FD97}">
      <dgm:prSet/>
      <dgm:spPr/>
      <dgm:t>
        <a:bodyPr/>
        <a:lstStyle/>
        <a:p>
          <a:pPr algn="l"/>
          <a:r>
            <a:rPr lang="en-US" altLang="zh-CN" dirty="0"/>
            <a:t>1-</a:t>
          </a:r>
          <a:r>
            <a:rPr lang="zh-CN" altLang="en-US" dirty="0"/>
            <a:t>物质世界及其发展规律</a:t>
          </a:r>
        </a:p>
      </dgm:t>
    </dgm:pt>
    <dgm:pt modelId="{A95B9E13-FE2B-3A48-B2D0-1D819F82A1B6}" type="parTrans" cxnId="{C16E700F-3166-B340-9BCE-250FB557F7E1}">
      <dgm:prSet/>
      <dgm:spPr/>
      <dgm:t>
        <a:bodyPr/>
        <a:lstStyle/>
        <a:p>
          <a:endParaRPr lang="zh-CN" altLang="en-US"/>
        </a:p>
      </dgm:t>
    </dgm:pt>
    <dgm:pt modelId="{462D904A-C285-9843-9453-8C0E9557ADC9}" type="sibTrans" cxnId="{C16E700F-3166-B340-9BCE-250FB557F7E1}">
      <dgm:prSet/>
      <dgm:spPr/>
      <dgm:t>
        <a:bodyPr/>
        <a:lstStyle/>
        <a:p>
          <a:endParaRPr lang="zh-CN" altLang="en-US"/>
        </a:p>
      </dgm:t>
    </dgm:pt>
    <dgm:pt modelId="{FA7B7490-E0B3-C44E-A3CB-9EA5358E52AE}">
      <dgm:prSet/>
      <dgm:spPr/>
      <dgm:t>
        <a:bodyPr/>
        <a:lstStyle/>
        <a:p>
          <a:pPr algn="l"/>
          <a:r>
            <a:rPr lang="en-US" altLang="zh-CN" dirty="0"/>
            <a:t>2-</a:t>
          </a:r>
          <a:r>
            <a:rPr lang="zh-CN" altLang="en-US" dirty="0"/>
            <a:t>认识的本质及其规律</a:t>
          </a:r>
        </a:p>
      </dgm:t>
    </dgm:pt>
    <dgm:pt modelId="{AF77B30D-5F13-884D-BE63-E8932C4C1FD9}" type="parTrans" cxnId="{367CD618-F819-524A-9FB1-9A9C467F1C7C}">
      <dgm:prSet/>
      <dgm:spPr/>
      <dgm:t>
        <a:bodyPr/>
        <a:lstStyle/>
        <a:p>
          <a:endParaRPr lang="zh-CN" altLang="en-US"/>
        </a:p>
      </dgm:t>
    </dgm:pt>
    <dgm:pt modelId="{855E2547-36AC-2446-927C-16FE9B848D7C}" type="sibTrans" cxnId="{367CD618-F819-524A-9FB1-9A9C467F1C7C}">
      <dgm:prSet/>
      <dgm:spPr/>
      <dgm:t>
        <a:bodyPr/>
        <a:lstStyle/>
        <a:p>
          <a:endParaRPr lang="zh-CN" altLang="en-US"/>
        </a:p>
      </dgm:t>
    </dgm:pt>
    <dgm:pt modelId="{ACDF3401-D5BD-9546-B121-45A439F89143}">
      <dgm:prSet/>
      <dgm:spPr/>
      <dgm:t>
        <a:bodyPr/>
        <a:lstStyle/>
        <a:p>
          <a:pPr algn="l"/>
          <a:r>
            <a:rPr lang="en-US" altLang="zh-CN" dirty="0"/>
            <a:t>3-</a:t>
          </a:r>
          <a:r>
            <a:rPr lang="zh-CN" altLang="en-US" dirty="0"/>
            <a:t>人类社会及其发展规律</a:t>
          </a:r>
        </a:p>
      </dgm:t>
    </dgm:pt>
    <dgm:pt modelId="{E3774771-B818-C641-931E-01B9170E3A3A}" type="parTrans" cxnId="{E5DC15E8-A342-D842-9133-970A09EAB8A1}">
      <dgm:prSet/>
      <dgm:spPr/>
      <dgm:t>
        <a:bodyPr/>
        <a:lstStyle/>
        <a:p>
          <a:endParaRPr lang="zh-CN" altLang="en-US"/>
        </a:p>
      </dgm:t>
    </dgm:pt>
    <dgm:pt modelId="{B608D3D8-C25C-384C-BE71-980F83E9782F}" type="sibTrans" cxnId="{E5DC15E8-A342-D842-9133-970A09EAB8A1}">
      <dgm:prSet/>
      <dgm:spPr/>
      <dgm:t>
        <a:bodyPr/>
        <a:lstStyle/>
        <a:p>
          <a:endParaRPr lang="zh-CN" altLang="en-US"/>
        </a:p>
      </dgm:t>
    </dgm:pt>
    <dgm:pt modelId="{683740E4-4240-CA47-A665-B99B04C498E2}">
      <dgm:prSet/>
      <dgm:spPr/>
      <dgm:t>
        <a:bodyPr/>
        <a:lstStyle/>
        <a:p>
          <a:pPr algn="l"/>
          <a:r>
            <a:rPr lang="en-US" altLang="zh-CN" dirty="0"/>
            <a:t>4-</a:t>
          </a:r>
          <a:r>
            <a:rPr lang="zh-CN" altLang="en-US" dirty="0"/>
            <a:t>资本主义制度的形成及其本质</a:t>
          </a:r>
        </a:p>
      </dgm:t>
    </dgm:pt>
    <dgm:pt modelId="{4CA194F8-3E66-4F4B-810F-E85F08DABB2F}" type="parTrans" cxnId="{58BA3347-3730-FF4E-9B58-01A2A13DFF7C}">
      <dgm:prSet/>
      <dgm:spPr/>
      <dgm:t>
        <a:bodyPr/>
        <a:lstStyle/>
        <a:p>
          <a:endParaRPr lang="zh-CN" altLang="en-US"/>
        </a:p>
      </dgm:t>
    </dgm:pt>
    <dgm:pt modelId="{327EBE66-3368-434E-A8F7-09B683B25B1A}" type="sibTrans" cxnId="{58BA3347-3730-FF4E-9B58-01A2A13DFF7C}">
      <dgm:prSet/>
      <dgm:spPr/>
      <dgm:t>
        <a:bodyPr/>
        <a:lstStyle/>
        <a:p>
          <a:endParaRPr lang="zh-CN" altLang="en-US"/>
        </a:p>
      </dgm:t>
    </dgm:pt>
    <dgm:pt modelId="{CAF25884-73D7-1045-9F43-8F4F32136C13}">
      <dgm:prSet/>
      <dgm:spPr/>
      <dgm:t>
        <a:bodyPr/>
        <a:lstStyle/>
        <a:p>
          <a:pPr algn="l"/>
          <a:r>
            <a:rPr lang="en-US" altLang="zh-CN" dirty="0"/>
            <a:t>5-</a:t>
          </a:r>
          <a:r>
            <a:rPr lang="zh-CN" altLang="en-US" dirty="0"/>
            <a:t>资本主义的发展及其规律</a:t>
          </a:r>
        </a:p>
      </dgm:t>
    </dgm:pt>
    <dgm:pt modelId="{F1FFD818-0FB3-8C43-931E-DBCE279ED21C}" type="parTrans" cxnId="{433D97BE-E005-D84F-B857-88F483A66AE2}">
      <dgm:prSet/>
      <dgm:spPr/>
      <dgm:t>
        <a:bodyPr/>
        <a:lstStyle/>
        <a:p>
          <a:endParaRPr lang="zh-CN" altLang="en-US"/>
        </a:p>
      </dgm:t>
    </dgm:pt>
    <dgm:pt modelId="{3D794222-3BE5-C243-9E66-7A1AEE91A12C}" type="sibTrans" cxnId="{433D97BE-E005-D84F-B857-88F483A66AE2}">
      <dgm:prSet/>
      <dgm:spPr/>
      <dgm:t>
        <a:bodyPr/>
        <a:lstStyle/>
        <a:p>
          <a:endParaRPr lang="zh-CN" altLang="en-US"/>
        </a:p>
      </dgm:t>
    </dgm:pt>
    <dgm:pt modelId="{A8D0B7D4-6B1E-6C47-8704-F0B27B06E8AC}">
      <dgm:prSet/>
      <dgm:spPr/>
      <dgm:t>
        <a:bodyPr/>
        <a:lstStyle/>
        <a:p>
          <a:pPr algn="l"/>
          <a:r>
            <a:rPr lang="en-US" altLang="zh-CN" dirty="0"/>
            <a:t>6-</a:t>
          </a:r>
          <a:r>
            <a:rPr lang="zh-CN" altLang="en-US" dirty="0"/>
            <a:t>社会主义的发展及其规律</a:t>
          </a:r>
        </a:p>
      </dgm:t>
    </dgm:pt>
    <dgm:pt modelId="{63781A98-14B1-3544-81C1-37F13444AFD5}" type="parTrans" cxnId="{AB7404B7-3C52-0D4B-ACAD-C8B038B41F31}">
      <dgm:prSet/>
      <dgm:spPr/>
      <dgm:t>
        <a:bodyPr/>
        <a:lstStyle/>
        <a:p>
          <a:endParaRPr lang="zh-CN" altLang="en-US"/>
        </a:p>
      </dgm:t>
    </dgm:pt>
    <dgm:pt modelId="{8FA6937B-4172-2A4E-BA5C-AE2DC3D546DC}" type="sibTrans" cxnId="{AB7404B7-3C52-0D4B-ACAD-C8B038B41F31}">
      <dgm:prSet/>
      <dgm:spPr/>
      <dgm:t>
        <a:bodyPr/>
        <a:lstStyle/>
        <a:p>
          <a:endParaRPr lang="zh-CN" altLang="en-US"/>
        </a:p>
      </dgm:t>
    </dgm:pt>
    <dgm:pt modelId="{87149BD8-FFDC-5A47-B1C7-FC415EA0D2DB}">
      <dgm:prSet/>
      <dgm:spPr/>
      <dgm:t>
        <a:bodyPr/>
        <a:lstStyle/>
        <a:p>
          <a:pPr algn="l"/>
          <a:r>
            <a:rPr lang="en-US" altLang="zh-CN" dirty="0"/>
            <a:t>7-</a:t>
          </a:r>
          <a:r>
            <a:rPr lang="zh-CN" altLang="en-US" dirty="0"/>
            <a:t>共产主义社会是人类最崇高的社会理想</a:t>
          </a:r>
        </a:p>
      </dgm:t>
    </dgm:pt>
    <dgm:pt modelId="{F6536E1F-913B-2E43-A3DD-CEDC824793C5}" type="parTrans" cxnId="{0EA9AB63-2195-664A-B135-B4AD577938B7}">
      <dgm:prSet/>
      <dgm:spPr/>
      <dgm:t>
        <a:bodyPr/>
        <a:lstStyle/>
        <a:p>
          <a:endParaRPr lang="zh-CN" altLang="en-US"/>
        </a:p>
      </dgm:t>
    </dgm:pt>
    <dgm:pt modelId="{CF889A0D-9835-1344-9229-BF89ABCB9D2D}" type="sibTrans" cxnId="{0EA9AB63-2195-664A-B135-B4AD577938B7}">
      <dgm:prSet/>
      <dgm:spPr/>
      <dgm:t>
        <a:bodyPr/>
        <a:lstStyle/>
        <a:p>
          <a:endParaRPr lang="zh-CN" altLang="en-US"/>
        </a:p>
      </dgm:t>
    </dgm:pt>
    <dgm:pt modelId="{8DF549B7-0A4F-4D4A-87E0-5C0435058DCD}" type="pres">
      <dgm:prSet presAssocID="{5CBD42CF-9236-D140-B262-1320ED27E534}" presName="hierChild1" presStyleCnt="0">
        <dgm:presLayoutVars>
          <dgm:orgChart val="1"/>
          <dgm:chPref val="1"/>
          <dgm:dir/>
          <dgm:animOne val="branch"/>
          <dgm:animLvl val="lvl"/>
          <dgm:resizeHandles/>
        </dgm:presLayoutVars>
      </dgm:prSet>
      <dgm:spPr/>
      <dgm:t>
        <a:bodyPr/>
        <a:lstStyle/>
        <a:p>
          <a:endParaRPr lang="zh-CN" altLang="en-US"/>
        </a:p>
      </dgm:t>
    </dgm:pt>
    <dgm:pt modelId="{52237569-6B77-E246-849B-1CD06271173B}" type="pres">
      <dgm:prSet presAssocID="{C9D23ECE-6D27-BB4B-A5B6-A6C1A0E0609A}" presName="hierRoot1" presStyleCnt="0">
        <dgm:presLayoutVars>
          <dgm:hierBranch val="init"/>
        </dgm:presLayoutVars>
      </dgm:prSet>
      <dgm:spPr/>
    </dgm:pt>
    <dgm:pt modelId="{95754056-7B1B-C74C-AB04-1885637873E4}" type="pres">
      <dgm:prSet presAssocID="{C9D23ECE-6D27-BB4B-A5B6-A6C1A0E0609A}" presName="rootComposite1" presStyleCnt="0"/>
      <dgm:spPr/>
    </dgm:pt>
    <dgm:pt modelId="{212206E0-ACF9-3748-B571-DFA46E1AAF45}" type="pres">
      <dgm:prSet presAssocID="{C9D23ECE-6D27-BB4B-A5B6-A6C1A0E0609A}" presName="rootText1" presStyleLbl="node0" presStyleIdx="0" presStyleCnt="1" custScaleX="215075">
        <dgm:presLayoutVars>
          <dgm:chPref val="3"/>
        </dgm:presLayoutVars>
      </dgm:prSet>
      <dgm:spPr/>
      <dgm:t>
        <a:bodyPr/>
        <a:lstStyle/>
        <a:p>
          <a:endParaRPr lang="zh-CN" altLang="en-US"/>
        </a:p>
      </dgm:t>
    </dgm:pt>
    <dgm:pt modelId="{C44F7472-5883-F547-83E3-34B1AB94456C}" type="pres">
      <dgm:prSet presAssocID="{C9D23ECE-6D27-BB4B-A5B6-A6C1A0E0609A}" presName="rootConnector1" presStyleLbl="node1" presStyleIdx="0" presStyleCnt="0"/>
      <dgm:spPr/>
      <dgm:t>
        <a:bodyPr/>
        <a:lstStyle/>
        <a:p>
          <a:endParaRPr lang="zh-CN" altLang="en-US"/>
        </a:p>
      </dgm:t>
    </dgm:pt>
    <dgm:pt modelId="{9CDEEB00-A12A-E549-93DB-E505E3C22610}" type="pres">
      <dgm:prSet presAssocID="{C9D23ECE-6D27-BB4B-A5B6-A6C1A0E0609A}" presName="hierChild2" presStyleCnt="0"/>
      <dgm:spPr/>
    </dgm:pt>
    <dgm:pt modelId="{07CBB7B5-D274-1246-BE3C-F75DC787C45A}" type="pres">
      <dgm:prSet presAssocID="{3DE01C2B-C06D-784A-88E5-FA4E85CF4572}" presName="Name64" presStyleLbl="parChTrans1D2" presStyleIdx="0" presStyleCnt="4"/>
      <dgm:spPr/>
      <dgm:t>
        <a:bodyPr/>
        <a:lstStyle/>
        <a:p>
          <a:endParaRPr lang="zh-CN" altLang="en-US"/>
        </a:p>
      </dgm:t>
    </dgm:pt>
    <dgm:pt modelId="{EABF7038-23B9-EE45-BBA4-BBD9BE5B3D14}" type="pres">
      <dgm:prSet presAssocID="{45F8934C-7D61-BA46-9D35-5BA5DBAAEED2}" presName="hierRoot2" presStyleCnt="0">
        <dgm:presLayoutVars>
          <dgm:hierBranch val="init"/>
        </dgm:presLayoutVars>
      </dgm:prSet>
      <dgm:spPr/>
    </dgm:pt>
    <dgm:pt modelId="{DFD3F9FF-C497-D04E-95F2-0F3C3927FABA}" type="pres">
      <dgm:prSet presAssocID="{45F8934C-7D61-BA46-9D35-5BA5DBAAEED2}" presName="rootComposite" presStyleCnt="0"/>
      <dgm:spPr/>
    </dgm:pt>
    <dgm:pt modelId="{94BAAB6F-3507-3148-B4EF-E4A7F0E12C55}" type="pres">
      <dgm:prSet presAssocID="{45F8934C-7D61-BA46-9D35-5BA5DBAAEED2}" presName="rootText" presStyleLbl="node2" presStyleIdx="0" presStyleCnt="4" custScaleX="215075">
        <dgm:presLayoutVars>
          <dgm:chPref val="3"/>
        </dgm:presLayoutVars>
      </dgm:prSet>
      <dgm:spPr/>
      <dgm:t>
        <a:bodyPr/>
        <a:lstStyle/>
        <a:p>
          <a:endParaRPr lang="zh-CN" altLang="en-US"/>
        </a:p>
      </dgm:t>
    </dgm:pt>
    <dgm:pt modelId="{989759BC-66DE-5344-AA88-F6F6605D1A6D}" type="pres">
      <dgm:prSet presAssocID="{45F8934C-7D61-BA46-9D35-5BA5DBAAEED2}" presName="rootConnector" presStyleLbl="node2" presStyleIdx="0" presStyleCnt="4"/>
      <dgm:spPr/>
      <dgm:t>
        <a:bodyPr/>
        <a:lstStyle/>
        <a:p>
          <a:endParaRPr lang="zh-CN" altLang="en-US"/>
        </a:p>
      </dgm:t>
    </dgm:pt>
    <dgm:pt modelId="{296913AF-289C-0748-A575-6DA0FC7CE3FB}" type="pres">
      <dgm:prSet presAssocID="{45F8934C-7D61-BA46-9D35-5BA5DBAAEED2}" presName="hierChild4" presStyleCnt="0"/>
      <dgm:spPr/>
    </dgm:pt>
    <dgm:pt modelId="{B9DF654F-A6FA-9F4F-9BF6-3D86DE3B2D4C}" type="pres">
      <dgm:prSet presAssocID="{45F8934C-7D61-BA46-9D35-5BA5DBAAEED2}" presName="hierChild5" presStyleCnt="0"/>
      <dgm:spPr/>
    </dgm:pt>
    <dgm:pt modelId="{9069C7E2-853A-F24D-A60C-C99AFEC796E1}" type="pres">
      <dgm:prSet presAssocID="{DBDB61EB-4027-7549-9D25-0635F8F4D7C5}" presName="Name64" presStyleLbl="parChTrans1D2" presStyleIdx="1" presStyleCnt="4"/>
      <dgm:spPr/>
      <dgm:t>
        <a:bodyPr/>
        <a:lstStyle/>
        <a:p>
          <a:endParaRPr lang="zh-CN" altLang="en-US"/>
        </a:p>
      </dgm:t>
    </dgm:pt>
    <dgm:pt modelId="{E2FA3786-3EAE-014E-9831-8ADBAB7AA159}" type="pres">
      <dgm:prSet presAssocID="{7A290681-DFBD-4B41-AB9F-7B09C4CF4941}" presName="hierRoot2" presStyleCnt="0">
        <dgm:presLayoutVars>
          <dgm:hierBranch val="init"/>
        </dgm:presLayoutVars>
      </dgm:prSet>
      <dgm:spPr/>
    </dgm:pt>
    <dgm:pt modelId="{EBBD5A3A-83AC-224D-A440-88D6AEEE5BD5}" type="pres">
      <dgm:prSet presAssocID="{7A290681-DFBD-4B41-AB9F-7B09C4CF4941}" presName="rootComposite" presStyleCnt="0"/>
      <dgm:spPr/>
    </dgm:pt>
    <dgm:pt modelId="{3EAE3FC9-DB19-B440-93BF-715E9C1F18E1}" type="pres">
      <dgm:prSet presAssocID="{7A290681-DFBD-4B41-AB9F-7B09C4CF4941}" presName="rootText" presStyleLbl="node2" presStyleIdx="1" presStyleCnt="4" custScaleX="215075">
        <dgm:presLayoutVars>
          <dgm:chPref val="3"/>
        </dgm:presLayoutVars>
      </dgm:prSet>
      <dgm:spPr/>
      <dgm:t>
        <a:bodyPr/>
        <a:lstStyle/>
        <a:p>
          <a:endParaRPr lang="zh-CN" altLang="en-US"/>
        </a:p>
      </dgm:t>
    </dgm:pt>
    <dgm:pt modelId="{4303128F-1DE5-0F45-AD63-2F9D03C9455A}" type="pres">
      <dgm:prSet presAssocID="{7A290681-DFBD-4B41-AB9F-7B09C4CF4941}" presName="rootConnector" presStyleLbl="node2" presStyleIdx="1" presStyleCnt="4"/>
      <dgm:spPr/>
      <dgm:t>
        <a:bodyPr/>
        <a:lstStyle/>
        <a:p>
          <a:endParaRPr lang="zh-CN" altLang="en-US"/>
        </a:p>
      </dgm:t>
    </dgm:pt>
    <dgm:pt modelId="{9BBF6114-B9B5-DC44-8B4C-28E4C97E36DF}" type="pres">
      <dgm:prSet presAssocID="{7A290681-DFBD-4B41-AB9F-7B09C4CF4941}" presName="hierChild4" presStyleCnt="0"/>
      <dgm:spPr/>
    </dgm:pt>
    <dgm:pt modelId="{70E061B0-BE0F-5748-A854-52BD7C31C32D}" type="pres">
      <dgm:prSet presAssocID="{A95B9E13-FE2B-3A48-B2D0-1D819F82A1B6}" presName="Name64" presStyleLbl="parChTrans1D3" presStyleIdx="0" presStyleCnt="7"/>
      <dgm:spPr/>
      <dgm:t>
        <a:bodyPr/>
        <a:lstStyle/>
        <a:p>
          <a:endParaRPr lang="zh-CN" altLang="en-US"/>
        </a:p>
      </dgm:t>
    </dgm:pt>
    <dgm:pt modelId="{E1A7F313-D769-9A49-B33F-B8AEAEEB178B}" type="pres">
      <dgm:prSet presAssocID="{C985D581-818D-2D45-9408-20AEDC02FD97}" presName="hierRoot2" presStyleCnt="0">
        <dgm:presLayoutVars>
          <dgm:hierBranch val="init"/>
        </dgm:presLayoutVars>
      </dgm:prSet>
      <dgm:spPr/>
    </dgm:pt>
    <dgm:pt modelId="{B690DD8C-A00A-8044-BECE-97246D276BFB}" type="pres">
      <dgm:prSet presAssocID="{C985D581-818D-2D45-9408-20AEDC02FD97}" presName="rootComposite" presStyleCnt="0"/>
      <dgm:spPr/>
    </dgm:pt>
    <dgm:pt modelId="{7C81F546-C67C-7641-B5FA-ED25153F2B88}" type="pres">
      <dgm:prSet presAssocID="{C985D581-818D-2D45-9408-20AEDC02FD97}" presName="rootText" presStyleLbl="node3" presStyleIdx="0" presStyleCnt="7" custScaleX="215075">
        <dgm:presLayoutVars>
          <dgm:chPref val="3"/>
        </dgm:presLayoutVars>
      </dgm:prSet>
      <dgm:spPr/>
      <dgm:t>
        <a:bodyPr/>
        <a:lstStyle/>
        <a:p>
          <a:endParaRPr lang="zh-CN" altLang="en-US"/>
        </a:p>
      </dgm:t>
    </dgm:pt>
    <dgm:pt modelId="{5826E9D1-2BCD-C64A-AE46-4F66FAF0BC1D}" type="pres">
      <dgm:prSet presAssocID="{C985D581-818D-2D45-9408-20AEDC02FD97}" presName="rootConnector" presStyleLbl="node3" presStyleIdx="0" presStyleCnt="7"/>
      <dgm:spPr/>
      <dgm:t>
        <a:bodyPr/>
        <a:lstStyle/>
        <a:p>
          <a:endParaRPr lang="zh-CN" altLang="en-US"/>
        </a:p>
      </dgm:t>
    </dgm:pt>
    <dgm:pt modelId="{3D563593-79DB-2849-8AE4-D181F5F6BE43}" type="pres">
      <dgm:prSet presAssocID="{C985D581-818D-2D45-9408-20AEDC02FD97}" presName="hierChild4" presStyleCnt="0"/>
      <dgm:spPr/>
    </dgm:pt>
    <dgm:pt modelId="{C833D075-B237-7443-BD5C-ADE2DAB6DED8}" type="pres">
      <dgm:prSet presAssocID="{C985D581-818D-2D45-9408-20AEDC02FD97}" presName="hierChild5" presStyleCnt="0"/>
      <dgm:spPr/>
    </dgm:pt>
    <dgm:pt modelId="{FA3E2684-5BE8-9544-9883-1DC0533B4521}" type="pres">
      <dgm:prSet presAssocID="{AF77B30D-5F13-884D-BE63-E8932C4C1FD9}" presName="Name64" presStyleLbl="parChTrans1D3" presStyleIdx="1" presStyleCnt="7"/>
      <dgm:spPr/>
      <dgm:t>
        <a:bodyPr/>
        <a:lstStyle/>
        <a:p>
          <a:endParaRPr lang="zh-CN" altLang="en-US"/>
        </a:p>
      </dgm:t>
    </dgm:pt>
    <dgm:pt modelId="{0BB3875A-74B1-4649-A299-E8CFE1C5A301}" type="pres">
      <dgm:prSet presAssocID="{FA7B7490-E0B3-C44E-A3CB-9EA5358E52AE}" presName="hierRoot2" presStyleCnt="0">
        <dgm:presLayoutVars>
          <dgm:hierBranch val="init"/>
        </dgm:presLayoutVars>
      </dgm:prSet>
      <dgm:spPr/>
    </dgm:pt>
    <dgm:pt modelId="{6067748B-A3DD-E349-8D73-6D5E0E33BFA7}" type="pres">
      <dgm:prSet presAssocID="{FA7B7490-E0B3-C44E-A3CB-9EA5358E52AE}" presName="rootComposite" presStyleCnt="0"/>
      <dgm:spPr/>
    </dgm:pt>
    <dgm:pt modelId="{EC278D0D-445C-D746-8646-4870F8348EA1}" type="pres">
      <dgm:prSet presAssocID="{FA7B7490-E0B3-C44E-A3CB-9EA5358E52AE}" presName="rootText" presStyleLbl="node3" presStyleIdx="1" presStyleCnt="7" custScaleX="215075">
        <dgm:presLayoutVars>
          <dgm:chPref val="3"/>
        </dgm:presLayoutVars>
      </dgm:prSet>
      <dgm:spPr/>
      <dgm:t>
        <a:bodyPr/>
        <a:lstStyle/>
        <a:p>
          <a:endParaRPr lang="zh-CN" altLang="en-US"/>
        </a:p>
      </dgm:t>
    </dgm:pt>
    <dgm:pt modelId="{26F5FD22-D149-CF4C-80A4-6211810F2C53}" type="pres">
      <dgm:prSet presAssocID="{FA7B7490-E0B3-C44E-A3CB-9EA5358E52AE}" presName="rootConnector" presStyleLbl="node3" presStyleIdx="1" presStyleCnt="7"/>
      <dgm:spPr/>
      <dgm:t>
        <a:bodyPr/>
        <a:lstStyle/>
        <a:p>
          <a:endParaRPr lang="zh-CN" altLang="en-US"/>
        </a:p>
      </dgm:t>
    </dgm:pt>
    <dgm:pt modelId="{CDEB7393-948D-704D-9A2B-2DB605C2DD79}" type="pres">
      <dgm:prSet presAssocID="{FA7B7490-E0B3-C44E-A3CB-9EA5358E52AE}" presName="hierChild4" presStyleCnt="0"/>
      <dgm:spPr/>
    </dgm:pt>
    <dgm:pt modelId="{D23D887C-9278-F749-89B8-9F5757BDB5B4}" type="pres">
      <dgm:prSet presAssocID="{FA7B7490-E0B3-C44E-A3CB-9EA5358E52AE}" presName="hierChild5" presStyleCnt="0"/>
      <dgm:spPr/>
    </dgm:pt>
    <dgm:pt modelId="{D859DA0D-EC3D-DF4B-8B28-806B2A054845}" type="pres">
      <dgm:prSet presAssocID="{E3774771-B818-C641-931E-01B9170E3A3A}" presName="Name64" presStyleLbl="parChTrans1D3" presStyleIdx="2" presStyleCnt="7"/>
      <dgm:spPr/>
      <dgm:t>
        <a:bodyPr/>
        <a:lstStyle/>
        <a:p>
          <a:endParaRPr lang="zh-CN" altLang="en-US"/>
        </a:p>
      </dgm:t>
    </dgm:pt>
    <dgm:pt modelId="{5960C666-2580-2F4E-92AC-CDE789E491B1}" type="pres">
      <dgm:prSet presAssocID="{ACDF3401-D5BD-9546-B121-45A439F89143}" presName="hierRoot2" presStyleCnt="0">
        <dgm:presLayoutVars>
          <dgm:hierBranch val="init"/>
        </dgm:presLayoutVars>
      </dgm:prSet>
      <dgm:spPr/>
    </dgm:pt>
    <dgm:pt modelId="{DEF22BDE-DCF0-EE45-8B08-9124B8B94C14}" type="pres">
      <dgm:prSet presAssocID="{ACDF3401-D5BD-9546-B121-45A439F89143}" presName="rootComposite" presStyleCnt="0"/>
      <dgm:spPr/>
    </dgm:pt>
    <dgm:pt modelId="{5D6C6C10-2263-2C42-B208-67AD461215F1}" type="pres">
      <dgm:prSet presAssocID="{ACDF3401-D5BD-9546-B121-45A439F89143}" presName="rootText" presStyleLbl="node3" presStyleIdx="2" presStyleCnt="7" custScaleX="215075">
        <dgm:presLayoutVars>
          <dgm:chPref val="3"/>
        </dgm:presLayoutVars>
      </dgm:prSet>
      <dgm:spPr/>
      <dgm:t>
        <a:bodyPr/>
        <a:lstStyle/>
        <a:p>
          <a:endParaRPr lang="zh-CN" altLang="en-US"/>
        </a:p>
      </dgm:t>
    </dgm:pt>
    <dgm:pt modelId="{2E709DEA-519E-6048-A5F2-49BA46A24648}" type="pres">
      <dgm:prSet presAssocID="{ACDF3401-D5BD-9546-B121-45A439F89143}" presName="rootConnector" presStyleLbl="node3" presStyleIdx="2" presStyleCnt="7"/>
      <dgm:spPr/>
      <dgm:t>
        <a:bodyPr/>
        <a:lstStyle/>
        <a:p>
          <a:endParaRPr lang="zh-CN" altLang="en-US"/>
        </a:p>
      </dgm:t>
    </dgm:pt>
    <dgm:pt modelId="{03976165-ED32-4844-A989-07DD72C2BD39}" type="pres">
      <dgm:prSet presAssocID="{ACDF3401-D5BD-9546-B121-45A439F89143}" presName="hierChild4" presStyleCnt="0"/>
      <dgm:spPr/>
    </dgm:pt>
    <dgm:pt modelId="{36D2662B-875B-4B4B-9180-721663618E9F}" type="pres">
      <dgm:prSet presAssocID="{ACDF3401-D5BD-9546-B121-45A439F89143}" presName="hierChild5" presStyleCnt="0"/>
      <dgm:spPr/>
    </dgm:pt>
    <dgm:pt modelId="{C23215B4-1B61-4740-B8F2-EE02846A7F49}" type="pres">
      <dgm:prSet presAssocID="{7A290681-DFBD-4B41-AB9F-7B09C4CF4941}" presName="hierChild5" presStyleCnt="0"/>
      <dgm:spPr/>
    </dgm:pt>
    <dgm:pt modelId="{97E561D3-146B-334F-B51B-C4B4CC66A916}" type="pres">
      <dgm:prSet presAssocID="{9A097876-2D08-B84A-A38E-D1DB5397EE59}" presName="Name64" presStyleLbl="parChTrans1D2" presStyleIdx="2" presStyleCnt="4"/>
      <dgm:spPr/>
      <dgm:t>
        <a:bodyPr/>
        <a:lstStyle/>
        <a:p>
          <a:endParaRPr lang="zh-CN" altLang="en-US"/>
        </a:p>
      </dgm:t>
    </dgm:pt>
    <dgm:pt modelId="{AC2707AC-E444-D04F-8210-238FAF40B2F2}" type="pres">
      <dgm:prSet presAssocID="{A69FE25C-44FF-764D-A6D7-8ECE05D615AC}" presName="hierRoot2" presStyleCnt="0">
        <dgm:presLayoutVars>
          <dgm:hierBranch val="init"/>
        </dgm:presLayoutVars>
      </dgm:prSet>
      <dgm:spPr/>
    </dgm:pt>
    <dgm:pt modelId="{37C9D3AB-E83F-FE4B-8C66-EA076AFE663F}" type="pres">
      <dgm:prSet presAssocID="{A69FE25C-44FF-764D-A6D7-8ECE05D615AC}" presName="rootComposite" presStyleCnt="0"/>
      <dgm:spPr/>
    </dgm:pt>
    <dgm:pt modelId="{CC5D83D4-B191-4545-BFB3-4B4A03AD9437}" type="pres">
      <dgm:prSet presAssocID="{A69FE25C-44FF-764D-A6D7-8ECE05D615AC}" presName="rootText" presStyleLbl="node2" presStyleIdx="2" presStyleCnt="4" custScaleX="215075">
        <dgm:presLayoutVars>
          <dgm:chPref val="3"/>
        </dgm:presLayoutVars>
      </dgm:prSet>
      <dgm:spPr/>
      <dgm:t>
        <a:bodyPr/>
        <a:lstStyle/>
        <a:p>
          <a:endParaRPr lang="zh-CN" altLang="en-US"/>
        </a:p>
      </dgm:t>
    </dgm:pt>
    <dgm:pt modelId="{1AFEB59B-B9A0-C44A-AF95-3B48FDC44428}" type="pres">
      <dgm:prSet presAssocID="{A69FE25C-44FF-764D-A6D7-8ECE05D615AC}" presName="rootConnector" presStyleLbl="node2" presStyleIdx="2" presStyleCnt="4"/>
      <dgm:spPr/>
      <dgm:t>
        <a:bodyPr/>
        <a:lstStyle/>
        <a:p>
          <a:endParaRPr lang="zh-CN" altLang="en-US"/>
        </a:p>
      </dgm:t>
    </dgm:pt>
    <dgm:pt modelId="{597620E4-9D3F-3A49-BABD-03DB053F4696}" type="pres">
      <dgm:prSet presAssocID="{A69FE25C-44FF-764D-A6D7-8ECE05D615AC}" presName="hierChild4" presStyleCnt="0"/>
      <dgm:spPr/>
    </dgm:pt>
    <dgm:pt modelId="{976D7A67-F772-8343-A894-4780A958208B}" type="pres">
      <dgm:prSet presAssocID="{4CA194F8-3E66-4F4B-810F-E85F08DABB2F}" presName="Name64" presStyleLbl="parChTrans1D3" presStyleIdx="3" presStyleCnt="7"/>
      <dgm:spPr/>
      <dgm:t>
        <a:bodyPr/>
        <a:lstStyle/>
        <a:p>
          <a:endParaRPr lang="zh-CN" altLang="en-US"/>
        </a:p>
      </dgm:t>
    </dgm:pt>
    <dgm:pt modelId="{C762DCB7-F84E-5646-8526-0311571EB22F}" type="pres">
      <dgm:prSet presAssocID="{683740E4-4240-CA47-A665-B99B04C498E2}" presName="hierRoot2" presStyleCnt="0">
        <dgm:presLayoutVars>
          <dgm:hierBranch val="init"/>
        </dgm:presLayoutVars>
      </dgm:prSet>
      <dgm:spPr/>
    </dgm:pt>
    <dgm:pt modelId="{C9DA5654-74FF-FA4F-BF71-1D1FD1A0D9F5}" type="pres">
      <dgm:prSet presAssocID="{683740E4-4240-CA47-A665-B99B04C498E2}" presName="rootComposite" presStyleCnt="0"/>
      <dgm:spPr/>
    </dgm:pt>
    <dgm:pt modelId="{9461F00E-D047-8745-9A00-E2CDC11ABEF3}" type="pres">
      <dgm:prSet presAssocID="{683740E4-4240-CA47-A665-B99B04C498E2}" presName="rootText" presStyleLbl="node3" presStyleIdx="3" presStyleCnt="7" custScaleX="215075">
        <dgm:presLayoutVars>
          <dgm:chPref val="3"/>
        </dgm:presLayoutVars>
      </dgm:prSet>
      <dgm:spPr/>
      <dgm:t>
        <a:bodyPr/>
        <a:lstStyle/>
        <a:p>
          <a:endParaRPr lang="zh-CN" altLang="en-US"/>
        </a:p>
      </dgm:t>
    </dgm:pt>
    <dgm:pt modelId="{EF4FAA2D-1EEF-A14C-BDD5-2C3B535B62FA}" type="pres">
      <dgm:prSet presAssocID="{683740E4-4240-CA47-A665-B99B04C498E2}" presName="rootConnector" presStyleLbl="node3" presStyleIdx="3" presStyleCnt="7"/>
      <dgm:spPr/>
      <dgm:t>
        <a:bodyPr/>
        <a:lstStyle/>
        <a:p>
          <a:endParaRPr lang="zh-CN" altLang="en-US"/>
        </a:p>
      </dgm:t>
    </dgm:pt>
    <dgm:pt modelId="{35176187-78B0-AA41-ABF0-3B0E33B35C00}" type="pres">
      <dgm:prSet presAssocID="{683740E4-4240-CA47-A665-B99B04C498E2}" presName="hierChild4" presStyleCnt="0"/>
      <dgm:spPr/>
    </dgm:pt>
    <dgm:pt modelId="{ACA2150F-F696-944F-8C74-731E9D09E595}" type="pres">
      <dgm:prSet presAssocID="{683740E4-4240-CA47-A665-B99B04C498E2}" presName="hierChild5" presStyleCnt="0"/>
      <dgm:spPr/>
    </dgm:pt>
    <dgm:pt modelId="{3ECEAE03-F41C-7146-AB64-15BA8CC9EBD5}" type="pres">
      <dgm:prSet presAssocID="{F1FFD818-0FB3-8C43-931E-DBCE279ED21C}" presName="Name64" presStyleLbl="parChTrans1D3" presStyleIdx="4" presStyleCnt="7"/>
      <dgm:spPr/>
      <dgm:t>
        <a:bodyPr/>
        <a:lstStyle/>
        <a:p>
          <a:endParaRPr lang="zh-CN" altLang="en-US"/>
        </a:p>
      </dgm:t>
    </dgm:pt>
    <dgm:pt modelId="{4F4EB663-383B-C249-9A6C-255B74E0DE09}" type="pres">
      <dgm:prSet presAssocID="{CAF25884-73D7-1045-9F43-8F4F32136C13}" presName="hierRoot2" presStyleCnt="0">
        <dgm:presLayoutVars>
          <dgm:hierBranch val="init"/>
        </dgm:presLayoutVars>
      </dgm:prSet>
      <dgm:spPr/>
    </dgm:pt>
    <dgm:pt modelId="{7F60541F-828D-BB4C-BC22-08C466F78880}" type="pres">
      <dgm:prSet presAssocID="{CAF25884-73D7-1045-9F43-8F4F32136C13}" presName="rootComposite" presStyleCnt="0"/>
      <dgm:spPr/>
    </dgm:pt>
    <dgm:pt modelId="{B6D6948A-C46A-4448-8DD6-CCA0DA44B2DB}" type="pres">
      <dgm:prSet presAssocID="{CAF25884-73D7-1045-9F43-8F4F32136C13}" presName="rootText" presStyleLbl="node3" presStyleIdx="4" presStyleCnt="7" custScaleX="215075">
        <dgm:presLayoutVars>
          <dgm:chPref val="3"/>
        </dgm:presLayoutVars>
      </dgm:prSet>
      <dgm:spPr/>
      <dgm:t>
        <a:bodyPr/>
        <a:lstStyle/>
        <a:p>
          <a:endParaRPr lang="zh-CN" altLang="en-US"/>
        </a:p>
      </dgm:t>
    </dgm:pt>
    <dgm:pt modelId="{C6D969FC-0254-064A-8AE2-D7BABBCA43D4}" type="pres">
      <dgm:prSet presAssocID="{CAF25884-73D7-1045-9F43-8F4F32136C13}" presName="rootConnector" presStyleLbl="node3" presStyleIdx="4" presStyleCnt="7"/>
      <dgm:spPr/>
      <dgm:t>
        <a:bodyPr/>
        <a:lstStyle/>
        <a:p>
          <a:endParaRPr lang="zh-CN" altLang="en-US"/>
        </a:p>
      </dgm:t>
    </dgm:pt>
    <dgm:pt modelId="{84CB6F4F-63AB-DD40-9059-6631C17E172A}" type="pres">
      <dgm:prSet presAssocID="{CAF25884-73D7-1045-9F43-8F4F32136C13}" presName="hierChild4" presStyleCnt="0"/>
      <dgm:spPr/>
    </dgm:pt>
    <dgm:pt modelId="{170C6996-D6B1-CE44-89F7-15140C791B78}" type="pres">
      <dgm:prSet presAssocID="{CAF25884-73D7-1045-9F43-8F4F32136C13}" presName="hierChild5" presStyleCnt="0"/>
      <dgm:spPr/>
    </dgm:pt>
    <dgm:pt modelId="{826D5AB3-2DB9-7D47-93F8-B20692854493}" type="pres">
      <dgm:prSet presAssocID="{A69FE25C-44FF-764D-A6D7-8ECE05D615AC}" presName="hierChild5" presStyleCnt="0"/>
      <dgm:spPr/>
    </dgm:pt>
    <dgm:pt modelId="{EAE2C065-A45E-C844-85F8-8B811EC3D5A7}" type="pres">
      <dgm:prSet presAssocID="{5189F6A8-47BA-BF43-A9EA-C2FAE2AC3B1C}" presName="Name64" presStyleLbl="parChTrans1D2" presStyleIdx="3" presStyleCnt="4"/>
      <dgm:spPr/>
      <dgm:t>
        <a:bodyPr/>
        <a:lstStyle/>
        <a:p>
          <a:endParaRPr lang="zh-CN" altLang="en-US"/>
        </a:p>
      </dgm:t>
    </dgm:pt>
    <dgm:pt modelId="{46783F7E-8878-D740-8021-27B108E862BB}" type="pres">
      <dgm:prSet presAssocID="{A8FD802E-A3C1-6E4A-86F4-EB3CFD9FBC19}" presName="hierRoot2" presStyleCnt="0">
        <dgm:presLayoutVars>
          <dgm:hierBranch val="init"/>
        </dgm:presLayoutVars>
      </dgm:prSet>
      <dgm:spPr/>
    </dgm:pt>
    <dgm:pt modelId="{2D3D0153-6571-1D47-87CA-98BC8CDB7CF9}" type="pres">
      <dgm:prSet presAssocID="{A8FD802E-A3C1-6E4A-86F4-EB3CFD9FBC19}" presName="rootComposite" presStyleCnt="0"/>
      <dgm:spPr/>
    </dgm:pt>
    <dgm:pt modelId="{4411DFC6-5730-1040-BE69-C1BF66A8ED0F}" type="pres">
      <dgm:prSet presAssocID="{A8FD802E-A3C1-6E4A-86F4-EB3CFD9FBC19}" presName="rootText" presStyleLbl="node2" presStyleIdx="3" presStyleCnt="4" custScaleX="215075">
        <dgm:presLayoutVars>
          <dgm:chPref val="3"/>
        </dgm:presLayoutVars>
      </dgm:prSet>
      <dgm:spPr/>
      <dgm:t>
        <a:bodyPr/>
        <a:lstStyle/>
        <a:p>
          <a:endParaRPr lang="zh-CN" altLang="en-US"/>
        </a:p>
      </dgm:t>
    </dgm:pt>
    <dgm:pt modelId="{94D98727-E8B2-5B40-B1B6-EBBC910E3389}" type="pres">
      <dgm:prSet presAssocID="{A8FD802E-A3C1-6E4A-86F4-EB3CFD9FBC19}" presName="rootConnector" presStyleLbl="node2" presStyleIdx="3" presStyleCnt="4"/>
      <dgm:spPr/>
      <dgm:t>
        <a:bodyPr/>
        <a:lstStyle/>
        <a:p>
          <a:endParaRPr lang="zh-CN" altLang="en-US"/>
        </a:p>
      </dgm:t>
    </dgm:pt>
    <dgm:pt modelId="{BB36C983-38B1-6B47-8C3C-F49C31A379E1}" type="pres">
      <dgm:prSet presAssocID="{A8FD802E-A3C1-6E4A-86F4-EB3CFD9FBC19}" presName="hierChild4" presStyleCnt="0"/>
      <dgm:spPr/>
    </dgm:pt>
    <dgm:pt modelId="{C33D103C-FA96-5847-825B-E8FD81648555}" type="pres">
      <dgm:prSet presAssocID="{63781A98-14B1-3544-81C1-37F13444AFD5}" presName="Name64" presStyleLbl="parChTrans1D3" presStyleIdx="5" presStyleCnt="7"/>
      <dgm:spPr/>
      <dgm:t>
        <a:bodyPr/>
        <a:lstStyle/>
        <a:p>
          <a:endParaRPr lang="zh-CN" altLang="en-US"/>
        </a:p>
      </dgm:t>
    </dgm:pt>
    <dgm:pt modelId="{834B4B62-ED66-E746-AC57-A8FE4D796B2C}" type="pres">
      <dgm:prSet presAssocID="{A8D0B7D4-6B1E-6C47-8704-F0B27B06E8AC}" presName="hierRoot2" presStyleCnt="0">
        <dgm:presLayoutVars>
          <dgm:hierBranch val="init"/>
        </dgm:presLayoutVars>
      </dgm:prSet>
      <dgm:spPr/>
    </dgm:pt>
    <dgm:pt modelId="{E828BCF4-E4C7-774B-AD4B-6FA017B31D7A}" type="pres">
      <dgm:prSet presAssocID="{A8D0B7D4-6B1E-6C47-8704-F0B27B06E8AC}" presName="rootComposite" presStyleCnt="0"/>
      <dgm:spPr/>
    </dgm:pt>
    <dgm:pt modelId="{F3F33104-C3EA-EB44-9053-A1936C3B9232}" type="pres">
      <dgm:prSet presAssocID="{A8D0B7D4-6B1E-6C47-8704-F0B27B06E8AC}" presName="rootText" presStyleLbl="node3" presStyleIdx="5" presStyleCnt="7" custScaleX="215075">
        <dgm:presLayoutVars>
          <dgm:chPref val="3"/>
        </dgm:presLayoutVars>
      </dgm:prSet>
      <dgm:spPr/>
      <dgm:t>
        <a:bodyPr/>
        <a:lstStyle/>
        <a:p>
          <a:endParaRPr lang="zh-CN" altLang="en-US"/>
        </a:p>
      </dgm:t>
    </dgm:pt>
    <dgm:pt modelId="{2BC6AD92-EA0D-4E4D-9335-7DBCD2CE10FB}" type="pres">
      <dgm:prSet presAssocID="{A8D0B7D4-6B1E-6C47-8704-F0B27B06E8AC}" presName="rootConnector" presStyleLbl="node3" presStyleIdx="5" presStyleCnt="7"/>
      <dgm:spPr/>
      <dgm:t>
        <a:bodyPr/>
        <a:lstStyle/>
        <a:p>
          <a:endParaRPr lang="zh-CN" altLang="en-US"/>
        </a:p>
      </dgm:t>
    </dgm:pt>
    <dgm:pt modelId="{83DA4335-A3D6-4F4A-8264-2E8DC84646EB}" type="pres">
      <dgm:prSet presAssocID="{A8D0B7D4-6B1E-6C47-8704-F0B27B06E8AC}" presName="hierChild4" presStyleCnt="0"/>
      <dgm:spPr/>
    </dgm:pt>
    <dgm:pt modelId="{8BA6C3A8-2AE6-664E-8134-A9B199CD5356}" type="pres">
      <dgm:prSet presAssocID="{A8D0B7D4-6B1E-6C47-8704-F0B27B06E8AC}" presName="hierChild5" presStyleCnt="0"/>
      <dgm:spPr/>
    </dgm:pt>
    <dgm:pt modelId="{789EE150-0FB6-5742-9AB9-F5C2C530CF29}" type="pres">
      <dgm:prSet presAssocID="{F6536E1F-913B-2E43-A3DD-CEDC824793C5}" presName="Name64" presStyleLbl="parChTrans1D3" presStyleIdx="6" presStyleCnt="7"/>
      <dgm:spPr/>
      <dgm:t>
        <a:bodyPr/>
        <a:lstStyle/>
        <a:p>
          <a:endParaRPr lang="zh-CN" altLang="en-US"/>
        </a:p>
      </dgm:t>
    </dgm:pt>
    <dgm:pt modelId="{983BA001-82C8-ED45-A0EA-F20F325C805B}" type="pres">
      <dgm:prSet presAssocID="{87149BD8-FFDC-5A47-B1C7-FC415EA0D2DB}" presName="hierRoot2" presStyleCnt="0">
        <dgm:presLayoutVars>
          <dgm:hierBranch val="init"/>
        </dgm:presLayoutVars>
      </dgm:prSet>
      <dgm:spPr/>
    </dgm:pt>
    <dgm:pt modelId="{2A3FDD2A-E238-9947-B20C-85A34FA6CC51}" type="pres">
      <dgm:prSet presAssocID="{87149BD8-FFDC-5A47-B1C7-FC415EA0D2DB}" presName="rootComposite" presStyleCnt="0"/>
      <dgm:spPr/>
    </dgm:pt>
    <dgm:pt modelId="{F4E3B5C2-F2E5-1D4C-B5E4-BA2EA6C515CF}" type="pres">
      <dgm:prSet presAssocID="{87149BD8-FFDC-5A47-B1C7-FC415EA0D2DB}" presName="rootText" presStyleLbl="node3" presStyleIdx="6" presStyleCnt="7" custScaleX="215075">
        <dgm:presLayoutVars>
          <dgm:chPref val="3"/>
        </dgm:presLayoutVars>
      </dgm:prSet>
      <dgm:spPr/>
      <dgm:t>
        <a:bodyPr/>
        <a:lstStyle/>
        <a:p>
          <a:endParaRPr lang="zh-CN" altLang="en-US"/>
        </a:p>
      </dgm:t>
    </dgm:pt>
    <dgm:pt modelId="{234D084B-F11F-B341-A57A-60DC7B2448AC}" type="pres">
      <dgm:prSet presAssocID="{87149BD8-FFDC-5A47-B1C7-FC415EA0D2DB}" presName="rootConnector" presStyleLbl="node3" presStyleIdx="6" presStyleCnt="7"/>
      <dgm:spPr/>
      <dgm:t>
        <a:bodyPr/>
        <a:lstStyle/>
        <a:p>
          <a:endParaRPr lang="zh-CN" altLang="en-US"/>
        </a:p>
      </dgm:t>
    </dgm:pt>
    <dgm:pt modelId="{334FDF74-CC94-094F-846C-1888176AB5BD}" type="pres">
      <dgm:prSet presAssocID="{87149BD8-FFDC-5A47-B1C7-FC415EA0D2DB}" presName="hierChild4" presStyleCnt="0"/>
      <dgm:spPr/>
    </dgm:pt>
    <dgm:pt modelId="{427CF288-67D6-7E4B-ADA5-936EAA80EA9D}" type="pres">
      <dgm:prSet presAssocID="{87149BD8-FFDC-5A47-B1C7-FC415EA0D2DB}" presName="hierChild5" presStyleCnt="0"/>
      <dgm:spPr/>
    </dgm:pt>
    <dgm:pt modelId="{AF8F8E81-29F1-9144-AF8F-34E6C143E98A}" type="pres">
      <dgm:prSet presAssocID="{A8FD802E-A3C1-6E4A-86F4-EB3CFD9FBC19}" presName="hierChild5" presStyleCnt="0"/>
      <dgm:spPr/>
    </dgm:pt>
    <dgm:pt modelId="{06647E9F-0B62-7242-AB23-7346E8164C4F}" type="pres">
      <dgm:prSet presAssocID="{C9D23ECE-6D27-BB4B-A5B6-A6C1A0E0609A}" presName="hierChild3" presStyleCnt="0"/>
      <dgm:spPr/>
    </dgm:pt>
  </dgm:ptLst>
  <dgm:cxnLst>
    <dgm:cxn modelId="{1FE06698-73DE-1C4C-A185-3297276217AE}" type="presOf" srcId="{5189F6A8-47BA-BF43-A9EA-C2FAE2AC3B1C}" destId="{EAE2C065-A45E-C844-85F8-8B811EC3D5A7}" srcOrd="0" destOrd="0" presId="urn:microsoft.com/office/officeart/2009/3/layout/HorizontalOrganizationChart#49"/>
    <dgm:cxn modelId="{78E27C8D-9860-C345-82EE-868084AC55DA}" type="presOf" srcId="{9A097876-2D08-B84A-A38E-D1DB5397EE59}" destId="{97E561D3-146B-334F-B51B-C4B4CC66A916}" srcOrd="0" destOrd="0" presId="urn:microsoft.com/office/officeart/2009/3/layout/HorizontalOrganizationChart#49"/>
    <dgm:cxn modelId="{41AB16A4-C6ED-0F46-867D-B3C30C86DA24}" srcId="{C9D23ECE-6D27-BB4B-A5B6-A6C1A0E0609A}" destId="{7A290681-DFBD-4B41-AB9F-7B09C4CF4941}" srcOrd="1" destOrd="0" parTransId="{DBDB61EB-4027-7549-9D25-0635F8F4D7C5}" sibTransId="{9F6315AD-EBAA-8941-A4B7-3077DAA00F33}"/>
    <dgm:cxn modelId="{86ACDF38-CF6A-8848-BB63-9B5EF8BF5ECB}" type="presOf" srcId="{C9D23ECE-6D27-BB4B-A5B6-A6C1A0E0609A}" destId="{C44F7472-5883-F547-83E3-34B1AB94456C}" srcOrd="1" destOrd="0" presId="urn:microsoft.com/office/officeart/2009/3/layout/HorizontalOrganizationChart#49"/>
    <dgm:cxn modelId="{584F5A0D-026D-BF41-9504-712255A71C4C}" type="presOf" srcId="{45F8934C-7D61-BA46-9D35-5BA5DBAAEED2}" destId="{94BAAB6F-3507-3148-B4EF-E4A7F0E12C55}" srcOrd="0" destOrd="0" presId="urn:microsoft.com/office/officeart/2009/3/layout/HorizontalOrganizationChart#49"/>
    <dgm:cxn modelId="{889B3B87-CE22-D749-B713-EBBD12CA1EAC}" type="presOf" srcId="{CAF25884-73D7-1045-9F43-8F4F32136C13}" destId="{B6D6948A-C46A-4448-8DD6-CCA0DA44B2DB}" srcOrd="0" destOrd="0" presId="urn:microsoft.com/office/officeart/2009/3/layout/HorizontalOrganizationChart#49"/>
    <dgm:cxn modelId="{C96CFA2F-9245-4B4E-9C60-6DFB8051EF80}" type="presOf" srcId="{A95B9E13-FE2B-3A48-B2D0-1D819F82A1B6}" destId="{70E061B0-BE0F-5748-A854-52BD7C31C32D}" srcOrd="0" destOrd="0" presId="urn:microsoft.com/office/officeart/2009/3/layout/HorizontalOrganizationChart#49"/>
    <dgm:cxn modelId="{15C99A20-00C5-8E4E-849E-DA0D5D639B28}" type="presOf" srcId="{45F8934C-7D61-BA46-9D35-5BA5DBAAEED2}" destId="{989759BC-66DE-5344-AA88-F6F6605D1A6D}" srcOrd="1" destOrd="0" presId="urn:microsoft.com/office/officeart/2009/3/layout/HorizontalOrganizationChart#49"/>
    <dgm:cxn modelId="{CFF96F7B-0FC3-DC46-B238-8DE94B82F15D}" type="presOf" srcId="{87149BD8-FFDC-5A47-B1C7-FC415EA0D2DB}" destId="{F4E3B5C2-F2E5-1D4C-B5E4-BA2EA6C515CF}" srcOrd="0" destOrd="0" presId="urn:microsoft.com/office/officeart/2009/3/layout/HorizontalOrganizationChart#49"/>
    <dgm:cxn modelId="{FE81BF3F-2027-FB47-A79B-3A037C4B21AB}" type="presOf" srcId="{5CBD42CF-9236-D140-B262-1320ED27E534}" destId="{8DF549B7-0A4F-4D4A-87E0-5C0435058DCD}" srcOrd="0" destOrd="0" presId="urn:microsoft.com/office/officeart/2009/3/layout/HorizontalOrganizationChart#49"/>
    <dgm:cxn modelId="{C57FE9E6-1F78-2B4D-A910-CDF062CBA4D2}" type="presOf" srcId="{ACDF3401-D5BD-9546-B121-45A439F89143}" destId="{2E709DEA-519E-6048-A5F2-49BA46A24648}" srcOrd="1" destOrd="0" presId="urn:microsoft.com/office/officeart/2009/3/layout/HorizontalOrganizationChart#49"/>
    <dgm:cxn modelId="{60D54C9C-C812-764A-8522-4766D61299DE}" type="presOf" srcId="{7A290681-DFBD-4B41-AB9F-7B09C4CF4941}" destId="{3EAE3FC9-DB19-B440-93BF-715E9C1F18E1}" srcOrd="0" destOrd="0" presId="urn:microsoft.com/office/officeart/2009/3/layout/HorizontalOrganizationChart#49"/>
    <dgm:cxn modelId="{433D97BE-E005-D84F-B857-88F483A66AE2}" srcId="{A69FE25C-44FF-764D-A6D7-8ECE05D615AC}" destId="{CAF25884-73D7-1045-9F43-8F4F32136C13}" srcOrd="1" destOrd="0" parTransId="{F1FFD818-0FB3-8C43-931E-DBCE279ED21C}" sibTransId="{3D794222-3BE5-C243-9E66-7A1AEE91A12C}"/>
    <dgm:cxn modelId="{421200B8-8953-BF4A-BB20-800F0324696D}" type="presOf" srcId="{F6536E1F-913B-2E43-A3DD-CEDC824793C5}" destId="{789EE150-0FB6-5742-9AB9-F5C2C530CF29}" srcOrd="0" destOrd="0" presId="urn:microsoft.com/office/officeart/2009/3/layout/HorizontalOrganizationChart#49"/>
    <dgm:cxn modelId="{033B70D6-5763-F44C-9CCC-43AC33877D53}" type="presOf" srcId="{ACDF3401-D5BD-9546-B121-45A439F89143}" destId="{5D6C6C10-2263-2C42-B208-67AD461215F1}" srcOrd="0" destOrd="0" presId="urn:microsoft.com/office/officeart/2009/3/layout/HorizontalOrganizationChart#49"/>
    <dgm:cxn modelId="{8DE30B4D-3D11-D546-9917-2B28E9C3E0B5}" type="presOf" srcId="{A8D0B7D4-6B1E-6C47-8704-F0B27B06E8AC}" destId="{2BC6AD92-EA0D-4E4D-9335-7DBCD2CE10FB}" srcOrd="1" destOrd="0" presId="urn:microsoft.com/office/officeart/2009/3/layout/HorizontalOrganizationChart#49"/>
    <dgm:cxn modelId="{0EA9AB63-2195-664A-B135-B4AD577938B7}" srcId="{A8FD802E-A3C1-6E4A-86F4-EB3CFD9FBC19}" destId="{87149BD8-FFDC-5A47-B1C7-FC415EA0D2DB}" srcOrd="1" destOrd="0" parTransId="{F6536E1F-913B-2E43-A3DD-CEDC824793C5}" sibTransId="{CF889A0D-9835-1344-9229-BF89ABCB9D2D}"/>
    <dgm:cxn modelId="{20F5E2D1-F068-454E-B998-59D4B44B9D54}" type="presOf" srcId="{FA7B7490-E0B3-C44E-A3CB-9EA5358E52AE}" destId="{EC278D0D-445C-D746-8646-4870F8348EA1}" srcOrd="0" destOrd="0" presId="urn:microsoft.com/office/officeart/2009/3/layout/HorizontalOrganizationChart#49"/>
    <dgm:cxn modelId="{AB7404B7-3C52-0D4B-ACAD-C8B038B41F31}" srcId="{A8FD802E-A3C1-6E4A-86F4-EB3CFD9FBC19}" destId="{A8D0B7D4-6B1E-6C47-8704-F0B27B06E8AC}" srcOrd="0" destOrd="0" parTransId="{63781A98-14B1-3544-81C1-37F13444AFD5}" sibTransId="{8FA6937B-4172-2A4E-BA5C-AE2DC3D546DC}"/>
    <dgm:cxn modelId="{D27DDA0A-BE06-F041-AA93-E8AE13B9964A}" type="presOf" srcId="{A8FD802E-A3C1-6E4A-86F4-EB3CFD9FBC19}" destId="{4411DFC6-5730-1040-BE69-C1BF66A8ED0F}" srcOrd="0" destOrd="0" presId="urn:microsoft.com/office/officeart/2009/3/layout/HorizontalOrganizationChart#49"/>
    <dgm:cxn modelId="{D59B5E71-EDB9-2542-B7EE-6FD96970A5B7}" type="presOf" srcId="{683740E4-4240-CA47-A665-B99B04C498E2}" destId="{EF4FAA2D-1EEF-A14C-BDD5-2C3B535B62FA}" srcOrd="1" destOrd="0" presId="urn:microsoft.com/office/officeart/2009/3/layout/HorizontalOrganizationChart#49"/>
    <dgm:cxn modelId="{57E7E222-1E27-7041-A639-83CDA3F5AD58}" type="presOf" srcId="{C9D23ECE-6D27-BB4B-A5B6-A6C1A0E0609A}" destId="{212206E0-ACF9-3748-B571-DFA46E1AAF45}" srcOrd="0" destOrd="0" presId="urn:microsoft.com/office/officeart/2009/3/layout/HorizontalOrganizationChart#49"/>
    <dgm:cxn modelId="{6DC693A5-5FB5-5B46-9E48-10D231F1D473}" type="presOf" srcId="{683740E4-4240-CA47-A665-B99B04C498E2}" destId="{9461F00E-D047-8745-9A00-E2CDC11ABEF3}" srcOrd="0" destOrd="0" presId="urn:microsoft.com/office/officeart/2009/3/layout/HorizontalOrganizationChart#49"/>
    <dgm:cxn modelId="{E5DC15E8-A342-D842-9133-970A09EAB8A1}" srcId="{7A290681-DFBD-4B41-AB9F-7B09C4CF4941}" destId="{ACDF3401-D5BD-9546-B121-45A439F89143}" srcOrd="2" destOrd="0" parTransId="{E3774771-B818-C641-931E-01B9170E3A3A}" sibTransId="{B608D3D8-C25C-384C-BE71-980F83E9782F}"/>
    <dgm:cxn modelId="{52BAB3F2-C2D6-0D45-AD02-A11E1A3000AA}" type="presOf" srcId="{7A290681-DFBD-4B41-AB9F-7B09C4CF4941}" destId="{4303128F-1DE5-0F45-AD63-2F9D03C9455A}" srcOrd="1" destOrd="0" presId="urn:microsoft.com/office/officeart/2009/3/layout/HorizontalOrganizationChart#49"/>
    <dgm:cxn modelId="{7D8F0F3F-04B3-5543-A5EB-4AB96467AA49}" srcId="{5CBD42CF-9236-D140-B262-1320ED27E534}" destId="{C9D23ECE-6D27-BB4B-A5B6-A6C1A0E0609A}" srcOrd="0" destOrd="0" parTransId="{EDE96C32-BFD1-EE4D-8A73-884F27195DDF}" sibTransId="{FAAA6FE4-A3C3-ED42-85BB-2F8BB8353219}"/>
    <dgm:cxn modelId="{E2F51D87-FF27-C145-846E-CBBC23CF825C}" type="presOf" srcId="{FA7B7490-E0B3-C44E-A3CB-9EA5358E52AE}" destId="{26F5FD22-D149-CF4C-80A4-6211810F2C53}" srcOrd="1" destOrd="0" presId="urn:microsoft.com/office/officeart/2009/3/layout/HorizontalOrganizationChart#49"/>
    <dgm:cxn modelId="{C4F23A4C-4B28-BB4F-AABB-074DE397069A}" type="presOf" srcId="{A8FD802E-A3C1-6E4A-86F4-EB3CFD9FBC19}" destId="{94D98727-E8B2-5B40-B1B6-EBBC910E3389}" srcOrd="1" destOrd="0" presId="urn:microsoft.com/office/officeart/2009/3/layout/HorizontalOrganizationChart#49"/>
    <dgm:cxn modelId="{B7113C1B-5368-6548-AD70-99EDF82B8462}" type="presOf" srcId="{DBDB61EB-4027-7549-9D25-0635F8F4D7C5}" destId="{9069C7E2-853A-F24D-A60C-C99AFEC796E1}" srcOrd="0" destOrd="0" presId="urn:microsoft.com/office/officeart/2009/3/layout/HorizontalOrganizationChart#49"/>
    <dgm:cxn modelId="{6B1B3437-EA77-D545-9EB8-B7EB1376A71C}" srcId="{C9D23ECE-6D27-BB4B-A5B6-A6C1A0E0609A}" destId="{45F8934C-7D61-BA46-9D35-5BA5DBAAEED2}" srcOrd="0" destOrd="0" parTransId="{3DE01C2B-C06D-784A-88E5-FA4E85CF4572}" sibTransId="{5C0D9E43-3078-A54D-BC36-7EE6B451527F}"/>
    <dgm:cxn modelId="{24599744-7E76-1940-BFF3-6FB45D416A81}" type="presOf" srcId="{C985D581-818D-2D45-9408-20AEDC02FD97}" destId="{7C81F546-C67C-7641-B5FA-ED25153F2B88}" srcOrd="0" destOrd="0" presId="urn:microsoft.com/office/officeart/2009/3/layout/HorizontalOrganizationChart#49"/>
    <dgm:cxn modelId="{367CD618-F819-524A-9FB1-9A9C467F1C7C}" srcId="{7A290681-DFBD-4B41-AB9F-7B09C4CF4941}" destId="{FA7B7490-E0B3-C44E-A3CB-9EA5358E52AE}" srcOrd="1" destOrd="0" parTransId="{AF77B30D-5F13-884D-BE63-E8932C4C1FD9}" sibTransId="{855E2547-36AC-2446-927C-16FE9B848D7C}"/>
    <dgm:cxn modelId="{0CBB7065-8AB3-4F4E-B7CF-CDB5554F558B}" type="presOf" srcId="{AF77B30D-5F13-884D-BE63-E8932C4C1FD9}" destId="{FA3E2684-5BE8-9544-9883-1DC0533B4521}" srcOrd="0" destOrd="0" presId="urn:microsoft.com/office/officeart/2009/3/layout/HorizontalOrganizationChart#49"/>
    <dgm:cxn modelId="{58BA3347-3730-FF4E-9B58-01A2A13DFF7C}" srcId="{A69FE25C-44FF-764D-A6D7-8ECE05D615AC}" destId="{683740E4-4240-CA47-A665-B99B04C498E2}" srcOrd="0" destOrd="0" parTransId="{4CA194F8-3E66-4F4B-810F-E85F08DABB2F}" sibTransId="{327EBE66-3368-434E-A8F7-09B683B25B1A}"/>
    <dgm:cxn modelId="{57D90A92-BEFA-FB43-8042-429DA6EFF1C4}" type="presOf" srcId="{C985D581-818D-2D45-9408-20AEDC02FD97}" destId="{5826E9D1-2BCD-C64A-AE46-4F66FAF0BC1D}" srcOrd="1" destOrd="0" presId="urn:microsoft.com/office/officeart/2009/3/layout/HorizontalOrganizationChart#49"/>
    <dgm:cxn modelId="{D58B2CAB-331D-6440-8361-DD410C72AF49}" srcId="{C9D23ECE-6D27-BB4B-A5B6-A6C1A0E0609A}" destId="{A8FD802E-A3C1-6E4A-86F4-EB3CFD9FBC19}" srcOrd="3" destOrd="0" parTransId="{5189F6A8-47BA-BF43-A9EA-C2FAE2AC3B1C}" sibTransId="{68A2528B-A566-F14E-8D23-E6C9BDBF5DDD}"/>
    <dgm:cxn modelId="{07E68F5C-9FBF-EF4E-8902-95109B843C91}" type="presOf" srcId="{3DE01C2B-C06D-784A-88E5-FA4E85CF4572}" destId="{07CBB7B5-D274-1246-BE3C-F75DC787C45A}" srcOrd="0" destOrd="0" presId="urn:microsoft.com/office/officeart/2009/3/layout/HorizontalOrganizationChart#49"/>
    <dgm:cxn modelId="{FF8D449F-D95B-BB40-AE13-3589E9716245}" type="presOf" srcId="{CAF25884-73D7-1045-9F43-8F4F32136C13}" destId="{C6D969FC-0254-064A-8AE2-D7BABBCA43D4}" srcOrd="1" destOrd="0" presId="urn:microsoft.com/office/officeart/2009/3/layout/HorizontalOrganizationChart#49"/>
    <dgm:cxn modelId="{CFF2F084-CEB0-164B-8E49-B208B858E83E}" type="presOf" srcId="{63781A98-14B1-3544-81C1-37F13444AFD5}" destId="{C33D103C-FA96-5847-825B-E8FD81648555}" srcOrd="0" destOrd="0" presId="urn:microsoft.com/office/officeart/2009/3/layout/HorizontalOrganizationChart#49"/>
    <dgm:cxn modelId="{C16E700F-3166-B340-9BCE-250FB557F7E1}" srcId="{7A290681-DFBD-4B41-AB9F-7B09C4CF4941}" destId="{C985D581-818D-2D45-9408-20AEDC02FD97}" srcOrd="0" destOrd="0" parTransId="{A95B9E13-FE2B-3A48-B2D0-1D819F82A1B6}" sibTransId="{462D904A-C285-9843-9453-8C0E9557ADC9}"/>
    <dgm:cxn modelId="{8626FDA4-8B60-C14B-8A01-44ECF690FBFE}" type="presOf" srcId="{A8D0B7D4-6B1E-6C47-8704-F0B27B06E8AC}" destId="{F3F33104-C3EA-EB44-9053-A1936C3B9232}" srcOrd="0" destOrd="0" presId="urn:microsoft.com/office/officeart/2009/3/layout/HorizontalOrganizationChart#49"/>
    <dgm:cxn modelId="{D1797FC6-2D1B-1641-91D4-CBB70211AD8C}" type="presOf" srcId="{A69FE25C-44FF-764D-A6D7-8ECE05D615AC}" destId="{CC5D83D4-B191-4545-BFB3-4B4A03AD9437}" srcOrd="0" destOrd="0" presId="urn:microsoft.com/office/officeart/2009/3/layout/HorizontalOrganizationChart#49"/>
    <dgm:cxn modelId="{31B1E3EC-65C9-054B-AC76-47326D7716AA}" type="presOf" srcId="{87149BD8-FFDC-5A47-B1C7-FC415EA0D2DB}" destId="{234D084B-F11F-B341-A57A-60DC7B2448AC}" srcOrd="1" destOrd="0" presId="urn:microsoft.com/office/officeart/2009/3/layout/HorizontalOrganizationChart#49"/>
    <dgm:cxn modelId="{D9E2B5BF-DD2D-8746-8F0D-F2C269F5DFDB}" type="presOf" srcId="{E3774771-B818-C641-931E-01B9170E3A3A}" destId="{D859DA0D-EC3D-DF4B-8B28-806B2A054845}" srcOrd="0" destOrd="0" presId="urn:microsoft.com/office/officeart/2009/3/layout/HorizontalOrganizationChart#49"/>
    <dgm:cxn modelId="{6379BDB9-76F7-4B44-A87D-3D5C9D254D78}" type="presOf" srcId="{F1FFD818-0FB3-8C43-931E-DBCE279ED21C}" destId="{3ECEAE03-F41C-7146-AB64-15BA8CC9EBD5}" srcOrd="0" destOrd="0" presId="urn:microsoft.com/office/officeart/2009/3/layout/HorizontalOrganizationChart#49"/>
    <dgm:cxn modelId="{03420E19-BCB5-4540-B842-7D0F3016DA72}" type="presOf" srcId="{4CA194F8-3E66-4F4B-810F-E85F08DABB2F}" destId="{976D7A67-F772-8343-A894-4780A958208B}" srcOrd="0" destOrd="0" presId="urn:microsoft.com/office/officeart/2009/3/layout/HorizontalOrganizationChart#49"/>
    <dgm:cxn modelId="{E875F1B0-3487-0845-A60F-3090BBD23192}" type="presOf" srcId="{A69FE25C-44FF-764D-A6D7-8ECE05D615AC}" destId="{1AFEB59B-B9A0-C44A-AF95-3B48FDC44428}" srcOrd="1" destOrd="0" presId="urn:microsoft.com/office/officeart/2009/3/layout/HorizontalOrganizationChart#49"/>
    <dgm:cxn modelId="{ADE3F20F-F648-274A-A88B-E762220F1E20}" srcId="{C9D23ECE-6D27-BB4B-A5B6-A6C1A0E0609A}" destId="{A69FE25C-44FF-764D-A6D7-8ECE05D615AC}" srcOrd="2" destOrd="0" parTransId="{9A097876-2D08-B84A-A38E-D1DB5397EE59}" sibTransId="{F3491C78-15A3-6545-B655-FF89B1CFA4CB}"/>
    <dgm:cxn modelId="{4F871E52-E729-3A48-B5C6-2C9CFA420E30}" type="presParOf" srcId="{8DF549B7-0A4F-4D4A-87E0-5C0435058DCD}" destId="{52237569-6B77-E246-849B-1CD06271173B}" srcOrd="0" destOrd="0" presId="urn:microsoft.com/office/officeart/2009/3/layout/HorizontalOrganizationChart#49"/>
    <dgm:cxn modelId="{07054932-0C03-3D4D-8CF0-5A06ECA6A3D6}" type="presParOf" srcId="{52237569-6B77-E246-849B-1CD06271173B}" destId="{95754056-7B1B-C74C-AB04-1885637873E4}" srcOrd="0" destOrd="0" presId="urn:microsoft.com/office/officeart/2009/3/layout/HorizontalOrganizationChart#49"/>
    <dgm:cxn modelId="{2FDE8250-7D40-6040-B2C1-A943D0218241}" type="presParOf" srcId="{95754056-7B1B-C74C-AB04-1885637873E4}" destId="{212206E0-ACF9-3748-B571-DFA46E1AAF45}" srcOrd="0" destOrd="0" presId="urn:microsoft.com/office/officeart/2009/3/layout/HorizontalOrganizationChart#49"/>
    <dgm:cxn modelId="{70E3F365-16E9-8849-A3E9-477182F769CD}" type="presParOf" srcId="{95754056-7B1B-C74C-AB04-1885637873E4}" destId="{C44F7472-5883-F547-83E3-34B1AB94456C}" srcOrd="1" destOrd="0" presId="urn:microsoft.com/office/officeart/2009/3/layout/HorizontalOrganizationChart#49"/>
    <dgm:cxn modelId="{57CDDCAC-D65E-054B-9941-20F52ED7B78E}" type="presParOf" srcId="{52237569-6B77-E246-849B-1CD06271173B}" destId="{9CDEEB00-A12A-E549-93DB-E505E3C22610}" srcOrd="1" destOrd="0" presId="urn:microsoft.com/office/officeart/2009/3/layout/HorizontalOrganizationChart#49"/>
    <dgm:cxn modelId="{2F24ACA5-1BE7-704F-8E83-02211A8718A6}" type="presParOf" srcId="{9CDEEB00-A12A-E549-93DB-E505E3C22610}" destId="{07CBB7B5-D274-1246-BE3C-F75DC787C45A}" srcOrd="0" destOrd="0" presId="urn:microsoft.com/office/officeart/2009/3/layout/HorizontalOrganizationChart#49"/>
    <dgm:cxn modelId="{7A20F660-A8CC-484F-A0A7-48C09E0BFAAC}" type="presParOf" srcId="{9CDEEB00-A12A-E549-93DB-E505E3C22610}" destId="{EABF7038-23B9-EE45-BBA4-BBD9BE5B3D14}" srcOrd="1" destOrd="0" presId="urn:microsoft.com/office/officeart/2009/3/layout/HorizontalOrganizationChart#49"/>
    <dgm:cxn modelId="{4662F96D-6FC4-AC48-9FAB-6ED975604B07}" type="presParOf" srcId="{EABF7038-23B9-EE45-BBA4-BBD9BE5B3D14}" destId="{DFD3F9FF-C497-D04E-95F2-0F3C3927FABA}" srcOrd="0" destOrd="0" presId="urn:microsoft.com/office/officeart/2009/3/layout/HorizontalOrganizationChart#49"/>
    <dgm:cxn modelId="{2288FBEF-B050-CE4D-9AA5-47BA51BBAB6E}" type="presParOf" srcId="{DFD3F9FF-C497-D04E-95F2-0F3C3927FABA}" destId="{94BAAB6F-3507-3148-B4EF-E4A7F0E12C55}" srcOrd="0" destOrd="0" presId="urn:microsoft.com/office/officeart/2009/3/layout/HorizontalOrganizationChart#49"/>
    <dgm:cxn modelId="{43D511A1-D8B1-9340-8D88-4E0CC8239CAA}" type="presParOf" srcId="{DFD3F9FF-C497-D04E-95F2-0F3C3927FABA}" destId="{989759BC-66DE-5344-AA88-F6F6605D1A6D}" srcOrd="1" destOrd="0" presId="urn:microsoft.com/office/officeart/2009/3/layout/HorizontalOrganizationChart#49"/>
    <dgm:cxn modelId="{1A0D255E-53F8-A44A-BD33-AA0D02E532C9}" type="presParOf" srcId="{EABF7038-23B9-EE45-BBA4-BBD9BE5B3D14}" destId="{296913AF-289C-0748-A575-6DA0FC7CE3FB}" srcOrd="1" destOrd="0" presId="urn:microsoft.com/office/officeart/2009/3/layout/HorizontalOrganizationChart#49"/>
    <dgm:cxn modelId="{CD23721E-3909-9440-A96D-4879D2C78DF1}" type="presParOf" srcId="{EABF7038-23B9-EE45-BBA4-BBD9BE5B3D14}" destId="{B9DF654F-A6FA-9F4F-9BF6-3D86DE3B2D4C}" srcOrd="2" destOrd="0" presId="urn:microsoft.com/office/officeart/2009/3/layout/HorizontalOrganizationChart#49"/>
    <dgm:cxn modelId="{D3FC4F22-0D5D-8B43-931F-365A3E330F59}" type="presParOf" srcId="{9CDEEB00-A12A-E549-93DB-E505E3C22610}" destId="{9069C7E2-853A-F24D-A60C-C99AFEC796E1}" srcOrd="2" destOrd="0" presId="urn:microsoft.com/office/officeart/2009/3/layout/HorizontalOrganizationChart#49"/>
    <dgm:cxn modelId="{2B0F96E3-92F3-1440-9E98-6A49E0718833}" type="presParOf" srcId="{9CDEEB00-A12A-E549-93DB-E505E3C22610}" destId="{E2FA3786-3EAE-014E-9831-8ADBAB7AA159}" srcOrd="3" destOrd="0" presId="urn:microsoft.com/office/officeart/2009/3/layout/HorizontalOrganizationChart#49"/>
    <dgm:cxn modelId="{1E8F048A-E6B8-BA4A-A895-D881282B6784}" type="presParOf" srcId="{E2FA3786-3EAE-014E-9831-8ADBAB7AA159}" destId="{EBBD5A3A-83AC-224D-A440-88D6AEEE5BD5}" srcOrd="0" destOrd="0" presId="urn:microsoft.com/office/officeart/2009/3/layout/HorizontalOrganizationChart#49"/>
    <dgm:cxn modelId="{14C32172-2AF9-304C-B038-205582EE29CC}" type="presParOf" srcId="{EBBD5A3A-83AC-224D-A440-88D6AEEE5BD5}" destId="{3EAE3FC9-DB19-B440-93BF-715E9C1F18E1}" srcOrd="0" destOrd="0" presId="urn:microsoft.com/office/officeart/2009/3/layout/HorizontalOrganizationChart#49"/>
    <dgm:cxn modelId="{3615E5EA-F3A6-9848-9BA0-AE4FB01A3C32}" type="presParOf" srcId="{EBBD5A3A-83AC-224D-A440-88D6AEEE5BD5}" destId="{4303128F-1DE5-0F45-AD63-2F9D03C9455A}" srcOrd="1" destOrd="0" presId="urn:microsoft.com/office/officeart/2009/3/layout/HorizontalOrganizationChart#49"/>
    <dgm:cxn modelId="{515C7D56-2F27-A44D-8D3B-3D4FCBA4EE40}" type="presParOf" srcId="{E2FA3786-3EAE-014E-9831-8ADBAB7AA159}" destId="{9BBF6114-B9B5-DC44-8B4C-28E4C97E36DF}" srcOrd="1" destOrd="0" presId="urn:microsoft.com/office/officeart/2009/3/layout/HorizontalOrganizationChart#49"/>
    <dgm:cxn modelId="{3A39533E-FCEE-ED4C-B930-C15296DBEAA7}" type="presParOf" srcId="{9BBF6114-B9B5-DC44-8B4C-28E4C97E36DF}" destId="{70E061B0-BE0F-5748-A854-52BD7C31C32D}" srcOrd="0" destOrd="0" presId="urn:microsoft.com/office/officeart/2009/3/layout/HorizontalOrganizationChart#49"/>
    <dgm:cxn modelId="{D49710D6-A508-C24A-BF41-7F8846B008F6}" type="presParOf" srcId="{9BBF6114-B9B5-DC44-8B4C-28E4C97E36DF}" destId="{E1A7F313-D769-9A49-B33F-B8AEAEEB178B}" srcOrd="1" destOrd="0" presId="urn:microsoft.com/office/officeart/2009/3/layout/HorizontalOrganizationChart#49"/>
    <dgm:cxn modelId="{E581511A-B462-4948-917D-3FBDB0D4BD0F}" type="presParOf" srcId="{E1A7F313-D769-9A49-B33F-B8AEAEEB178B}" destId="{B690DD8C-A00A-8044-BECE-97246D276BFB}" srcOrd="0" destOrd="0" presId="urn:microsoft.com/office/officeart/2009/3/layout/HorizontalOrganizationChart#49"/>
    <dgm:cxn modelId="{876E94CD-4C13-8E45-8948-81FFF3C1BBBA}" type="presParOf" srcId="{B690DD8C-A00A-8044-BECE-97246D276BFB}" destId="{7C81F546-C67C-7641-B5FA-ED25153F2B88}" srcOrd="0" destOrd="0" presId="urn:microsoft.com/office/officeart/2009/3/layout/HorizontalOrganizationChart#49"/>
    <dgm:cxn modelId="{41A2C05E-A130-704B-8D46-7C9E333D3341}" type="presParOf" srcId="{B690DD8C-A00A-8044-BECE-97246D276BFB}" destId="{5826E9D1-2BCD-C64A-AE46-4F66FAF0BC1D}" srcOrd="1" destOrd="0" presId="urn:microsoft.com/office/officeart/2009/3/layout/HorizontalOrganizationChart#49"/>
    <dgm:cxn modelId="{966E94B2-1020-7A4F-B980-1B9AECCE3007}" type="presParOf" srcId="{E1A7F313-D769-9A49-B33F-B8AEAEEB178B}" destId="{3D563593-79DB-2849-8AE4-D181F5F6BE43}" srcOrd="1" destOrd="0" presId="urn:microsoft.com/office/officeart/2009/3/layout/HorizontalOrganizationChart#49"/>
    <dgm:cxn modelId="{10412751-547C-EA42-AF75-08122CFCB777}" type="presParOf" srcId="{E1A7F313-D769-9A49-B33F-B8AEAEEB178B}" destId="{C833D075-B237-7443-BD5C-ADE2DAB6DED8}" srcOrd="2" destOrd="0" presId="urn:microsoft.com/office/officeart/2009/3/layout/HorizontalOrganizationChart#49"/>
    <dgm:cxn modelId="{DADD1067-4683-A94F-9EB1-F34D0F4EF14E}" type="presParOf" srcId="{9BBF6114-B9B5-DC44-8B4C-28E4C97E36DF}" destId="{FA3E2684-5BE8-9544-9883-1DC0533B4521}" srcOrd="2" destOrd="0" presId="urn:microsoft.com/office/officeart/2009/3/layout/HorizontalOrganizationChart#49"/>
    <dgm:cxn modelId="{77293D4C-379A-564A-892A-E3FF3B819BC3}" type="presParOf" srcId="{9BBF6114-B9B5-DC44-8B4C-28E4C97E36DF}" destId="{0BB3875A-74B1-4649-A299-E8CFE1C5A301}" srcOrd="3" destOrd="0" presId="urn:microsoft.com/office/officeart/2009/3/layout/HorizontalOrganizationChart#49"/>
    <dgm:cxn modelId="{A3EF42BA-AEA2-AF4D-A789-B807CE0AD75D}" type="presParOf" srcId="{0BB3875A-74B1-4649-A299-E8CFE1C5A301}" destId="{6067748B-A3DD-E349-8D73-6D5E0E33BFA7}" srcOrd="0" destOrd="0" presId="urn:microsoft.com/office/officeart/2009/3/layout/HorizontalOrganizationChart#49"/>
    <dgm:cxn modelId="{032A2865-4276-B048-A08E-EA903F40751B}" type="presParOf" srcId="{6067748B-A3DD-E349-8D73-6D5E0E33BFA7}" destId="{EC278D0D-445C-D746-8646-4870F8348EA1}" srcOrd="0" destOrd="0" presId="urn:microsoft.com/office/officeart/2009/3/layout/HorizontalOrganizationChart#49"/>
    <dgm:cxn modelId="{B77FDA15-A6BB-5F4A-B17A-F1025663D703}" type="presParOf" srcId="{6067748B-A3DD-E349-8D73-6D5E0E33BFA7}" destId="{26F5FD22-D149-CF4C-80A4-6211810F2C53}" srcOrd="1" destOrd="0" presId="urn:microsoft.com/office/officeart/2009/3/layout/HorizontalOrganizationChart#49"/>
    <dgm:cxn modelId="{337F9625-47F9-C446-99B8-708BCAB93766}" type="presParOf" srcId="{0BB3875A-74B1-4649-A299-E8CFE1C5A301}" destId="{CDEB7393-948D-704D-9A2B-2DB605C2DD79}" srcOrd="1" destOrd="0" presId="urn:microsoft.com/office/officeart/2009/3/layout/HorizontalOrganizationChart#49"/>
    <dgm:cxn modelId="{18798DE9-5903-444E-9F8D-9F009B228A4C}" type="presParOf" srcId="{0BB3875A-74B1-4649-A299-E8CFE1C5A301}" destId="{D23D887C-9278-F749-89B8-9F5757BDB5B4}" srcOrd="2" destOrd="0" presId="urn:microsoft.com/office/officeart/2009/3/layout/HorizontalOrganizationChart#49"/>
    <dgm:cxn modelId="{AE8C2A93-7CEB-2B44-A914-F985BF395746}" type="presParOf" srcId="{9BBF6114-B9B5-DC44-8B4C-28E4C97E36DF}" destId="{D859DA0D-EC3D-DF4B-8B28-806B2A054845}" srcOrd="4" destOrd="0" presId="urn:microsoft.com/office/officeart/2009/3/layout/HorizontalOrganizationChart#49"/>
    <dgm:cxn modelId="{3FD52034-F32D-8A44-8548-1D56931EB032}" type="presParOf" srcId="{9BBF6114-B9B5-DC44-8B4C-28E4C97E36DF}" destId="{5960C666-2580-2F4E-92AC-CDE789E491B1}" srcOrd="5" destOrd="0" presId="urn:microsoft.com/office/officeart/2009/3/layout/HorizontalOrganizationChart#49"/>
    <dgm:cxn modelId="{FE56C7B0-6A9C-2840-9204-2BDDFBAC4038}" type="presParOf" srcId="{5960C666-2580-2F4E-92AC-CDE789E491B1}" destId="{DEF22BDE-DCF0-EE45-8B08-9124B8B94C14}" srcOrd="0" destOrd="0" presId="urn:microsoft.com/office/officeart/2009/3/layout/HorizontalOrganizationChart#49"/>
    <dgm:cxn modelId="{309EBE2C-1B4F-EA40-9086-2496A1DEFCA8}" type="presParOf" srcId="{DEF22BDE-DCF0-EE45-8B08-9124B8B94C14}" destId="{5D6C6C10-2263-2C42-B208-67AD461215F1}" srcOrd="0" destOrd="0" presId="urn:microsoft.com/office/officeart/2009/3/layout/HorizontalOrganizationChart#49"/>
    <dgm:cxn modelId="{D0FFC87D-3FEA-C840-A652-46A03D2700A6}" type="presParOf" srcId="{DEF22BDE-DCF0-EE45-8B08-9124B8B94C14}" destId="{2E709DEA-519E-6048-A5F2-49BA46A24648}" srcOrd="1" destOrd="0" presId="urn:microsoft.com/office/officeart/2009/3/layout/HorizontalOrganizationChart#49"/>
    <dgm:cxn modelId="{6345B322-2356-2643-B88C-7473E1B29DE2}" type="presParOf" srcId="{5960C666-2580-2F4E-92AC-CDE789E491B1}" destId="{03976165-ED32-4844-A989-07DD72C2BD39}" srcOrd="1" destOrd="0" presId="urn:microsoft.com/office/officeart/2009/3/layout/HorizontalOrganizationChart#49"/>
    <dgm:cxn modelId="{5759D918-42B8-324E-B192-BC2C4793EBCD}" type="presParOf" srcId="{5960C666-2580-2F4E-92AC-CDE789E491B1}" destId="{36D2662B-875B-4B4B-9180-721663618E9F}" srcOrd="2" destOrd="0" presId="urn:microsoft.com/office/officeart/2009/3/layout/HorizontalOrganizationChart#49"/>
    <dgm:cxn modelId="{FC894C80-ABC1-0A41-A264-57A201EC25F8}" type="presParOf" srcId="{E2FA3786-3EAE-014E-9831-8ADBAB7AA159}" destId="{C23215B4-1B61-4740-B8F2-EE02846A7F49}" srcOrd="2" destOrd="0" presId="urn:microsoft.com/office/officeart/2009/3/layout/HorizontalOrganizationChart#49"/>
    <dgm:cxn modelId="{9BC97948-4D49-6340-BE61-B03C696FCA0F}" type="presParOf" srcId="{9CDEEB00-A12A-E549-93DB-E505E3C22610}" destId="{97E561D3-146B-334F-B51B-C4B4CC66A916}" srcOrd="4" destOrd="0" presId="urn:microsoft.com/office/officeart/2009/3/layout/HorizontalOrganizationChart#49"/>
    <dgm:cxn modelId="{B861E0CD-17BD-FE49-82D9-464F99104604}" type="presParOf" srcId="{9CDEEB00-A12A-E549-93DB-E505E3C22610}" destId="{AC2707AC-E444-D04F-8210-238FAF40B2F2}" srcOrd="5" destOrd="0" presId="urn:microsoft.com/office/officeart/2009/3/layout/HorizontalOrganizationChart#49"/>
    <dgm:cxn modelId="{94AC116D-A01F-8646-9CB4-A2A163BAD0D4}" type="presParOf" srcId="{AC2707AC-E444-D04F-8210-238FAF40B2F2}" destId="{37C9D3AB-E83F-FE4B-8C66-EA076AFE663F}" srcOrd="0" destOrd="0" presId="urn:microsoft.com/office/officeart/2009/3/layout/HorizontalOrganizationChart#49"/>
    <dgm:cxn modelId="{3B030560-2169-C540-BD36-0C35B8233D62}" type="presParOf" srcId="{37C9D3AB-E83F-FE4B-8C66-EA076AFE663F}" destId="{CC5D83D4-B191-4545-BFB3-4B4A03AD9437}" srcOrd="0" destOrd="0" presId="urn:microsoft.com/office/officeart/2009/3/layout/HorizontalOrganizationChart#49"/>
    <dgm:cxn modelId="{F47D6177-2F01-6949-925E-B718A1C1357C}" type="presParOf" srcId="{37C9D3AB-E83F-FE4B-8C66-EA076AFE663F}" destId="{1AFEB59B-B9A0-C44A-AF95-3B48FDC44428}" srcOrd="1" destOrd="0" presId="urn:microsoft.com/office/officeart/2009/3/layout/HorizontalOrganizationChart#49"/>
    <dgm:cxn modelId="{0A5F95E3-4AD2-404F-B593-CD42331BFEE9}" type="presParOf" srcId="{AC2707AC-E444-D04F-8210-238FAF40B2F2}" destId="{597620E4-9D3F-3A49-BABD-03DB053F4696}" srcOrd="1" destOrd="0" presId="urn:microsoft.com/office/officeart/2009/3/layout/HorizontalOrganizationChart#49"/>
    <dgm:cxn modelId="{C6E6DE19-B7B7-544F-9166-DD24ED2BB8F8}" type="presParOf" srcId="{597620E4-9D3F-3A49-BABD-03DB053F4696}" destId="{976D7A67-F772-8343-A894-4780A958208B}" srcOrd="0" destOrd="0" presId="urn:microsoft.com/office/officeart/2009/3/layout/HorizontalOrganizationChart#49"/>
    <dgm:cxn modelId="{6ABBCC77-11D5-B347-8EAB-CA37BF5FC4B9}" type="presParOf" srcId="{597620E4-9D3F-3A49-BABD-03DB053F4696}" destId="{C762DCB7-F84E-5646-8526-0311571EB22F}" srcOrd="1" destOrd="0" presId="urn:microsoft.com/office/officeart/2009/3/layout/HorizontalOrganizationChart#49"/>
    <dgm:cxn modelId="{79BD2636-9104-0D41-B703-E34B8F9D939D}" type="presParOf" srcId="{C762DCB7-F84E-5646-8526-0311571EB22F}" destId="{C9DA5654-74FF-FA4F-BF71-1D1FD1A0D9F5}" srcOrd="0" destOrd="0" presId="urn:microsoft.com/office/officeart/2009/3/layout/HorizontalOrganizationChart#49"/>
    <dgm:cxn modelId="{01405299-2325-7C43-BBCC-20D7B0EEF586}" type="presParOf" srcId="{C9DA5654-74FF-FA4F-BF71-1D1FD1A0D9F5}" destId="{9461F00E-D047-8745-9A00-E2CDC11ABEF3}" srcOrd="0" destOrd="0" presId="urn:microsoft.com/office/officeart/2009/3/layout/HorizontalOrganizationChart#49"/>
    <dgm:cxn modelId="{D348DBF7-A130-D043-BD87-5D898F7824AF}" type="presParOf" srcId="{C9DA5654-74FF-FA4F-BF71-1D1FD1A0D9F5}" destId="{EF4FAA2D-1EEF-A14C-BDD5-2C3B535B62FA}" srcOrd="1" destOrd="0" presId="urn:microsoft.com/office/officeart/2009/3/layout/HorizontalOrganizationChart#49"/>
    <dgm:cxn modelId="{B29A0F32-C2E7-4641-B974-EB06AEB6D723}" type="presParOf" srcId="{C762DCB7-F84E-5646-8526-0311571EB22F}" destId="{35176187-78B0-AA41-ABF0-3B0E33B35C00}" srcOrd="1" destOrd="0" presId="urn:microsoft.com/office/officeart/2009/3/layout/HorizontalOrganizationChart#49"/>
    <dgm:cxn modelId="{8434FFFD-EB7D-2049-AC14-DE6AB27F6EF6}" type="presParOf" srcId="{C762DCB7-F84E-5646-8526-0311571EB22F}" destId="{ACA2150F-F696-944F-8C74-731E9D09E595}" srcOrd="2" destOrd="0" presId="urn:microsoft.com/office/officeart/2009/3/layout/HorizontalOrganizationChart#49"/>
    <dgm:cxn modelId="{EDDC6FEE-5115-874B-A404-4FC4122143F9}" type="presParOf" srcId="{597620E4-9D3F-3A49-BABD-03DB053F4696}" destId="{3ECEAE03-F41C-7146-AB64-15BA8CC9EBD5}" srcOrd="2" destOrd="0" presId="urn:microsoft.com/office/officeart/2009/3/layout/HorizontalOrganizationChart#49"/>
    <dgm:cxn modelId="{591A269C-92A1-9A42-86DE-38DC3C3B97CC}" type="presParOf" srcId="{597620E4-9D3F-3A49-BABD-03DB053F4696}" destId="{4F4EB663-383B-C249-9A6C-255B74E0DE09}" srcOrd="3" destOrd="0" presId="urn:microsoft.com/office/officeart/2009/3/layout/HorizontalOrganizationChart#49"/>
    <dgm:cxn modelId="{2CFB5B7D-A6AA-5443-BF44-462E2324D87F}" type="presParOf" srcId="{4F4EB663-383B-C249-9A6C-255B74E0DE09}" destId="{7F60541F-828D-BB4C-BC22-08C466F78880}" srcOrd="0" destOrd="0" presId="urn:microsoft.com/office/officeart/2009/3/layout/HorizontalOrganizationChart#49"/>
    <dgm:cxn modelId="{22D7E38C-FA29-CC47-853D-48765C81C815}" type="presParOf" srcId="{7F60541F-828D-BB4C-BC22-08C466F78880}" destId="{B6D6948A-C46A-4448-8DD6-CCA0DA44B2DB}" srcOrd="0" destOrd="0" presId="urn:microsoft.com/office/officeart/2009/3/layout/HorizontalOrganizationChart#49"/>
    <dgm:cxn modelId="{73201BBC-F089-4E4B-AECB-72930FF8BD8B}" type="presParOf" srcId="{7F60541F-828D-BB4C-BC22-08C466F78880}" destId="{C6D969FC-0254-064A-8AE2-D7BABBCA43D4}" srcOrd="1" destOrd="0" presId="urn:microsoft.com/office/officeart/2009/3/layout/HorizontalOrganizationChart#49"/>
    <dgm:cxn modelId="{23FFD53C-A080-FE4D-B661-F1589C59F2C1}" type="presParOf" srcId="{4F4EB663-383B-C249-9A6C-255B74E0DE09}" destId="{84CB6F4F-63AB-DD40-9059-6631C17E172A}" srcOrd="1" destOrd="0" presId="urn:microsoft.com/office/officeart/2009/3/layout/HorizontalOrganizationChart#49"/>
    <dgm:cxn modelId="{A3E8D43F-BF03-8440-9CDF-32E2699F1487}" type="presParOf" srcId="{4F4EB663-383B-C249-9A6C-255B74E0DE09}" destId="{170C6996-D6B1-CE44-89F7-15140C791B78}" srcOrd="2" destOrd="0" presId="urn:microsoft.com/office/officeart/2009/3/layout/HorizontalOrganizationChart#49"/>
    <dgm:cxn modelId="{5C0D4EBA-0A5A-334B-96D9-1F68650EAED1}" type="presParOf" srcId="{AC2707AC-E444-D04F-8210-238FAF40B2F2}" destId="{826D5AB3-2DB9-7D47-93F8-B20692854493}" srcOrd="2" destOrd="0" presId="urn:microsoft.com/office/officeart/2009/3/layout/HorizontalOrganizationChart#49"/>
    <dgm:cxn modelId="{84EFE2D4-61EA-7D46-8CB2-2CD5C0894C9A}" type="presParOf" srcId="{9CDEEB00-A12A-E549-93DB-E505E3C22610}" destId="{EAE2C065-A45E-C844-85F8-8B811EC3D5A7}" srcOrd="6" destOrd="0" presId="urn:microsoft.com/office/officeart/2009/3/layout/HorizontalOrganizationChart#49"/>
    <dgm:cxn modelId="{1ABDA926-0968-AB46-A8A9-BE4C041379B4}" type="presParOf" srcId="{9CDEEB00-A12A-E549-93DB-E505E3C22610}" destId="{46783F7E-8878-D740-8021-27B108E862BB}" srcOrd="7" destOrd="0" presId="urn:microsoft.com/office/officeart/2009/3/layout/HorizontalOrganizationChart#49"/>
    <dgm:cxn modelId="{BEE3896E-D4F1-C446-92F2-486A3FAEB1CE}" type="presParOf" srcId="{46783F7E-8878-D740-8021-27B108E862BB}" destId="{2D3D0153-6571-1D47-87CA-98BC8CDB7CF9}" srcOrd="0" destOrd="0" presId="urn:microsoft.com/office/officeart/2009/3/layout/HorizontalOrganizationChart#49"/>
    <dgm:cxn modelId="{BE73A553-B7E3-124A-870A-8150B5BF58E8}" type="presParOf" srcId="{2D3D0153-6571-1D47-87CA-98BC8CDB7CF9}" destId="{4411DFC6-5730-1040-BE69-C1BF66A8ED0F}" srcOrd="0" destOrd="0" presId="urn:microsoft.com/office/officeart/2009/3/layout/HorizontalOrganizationChart#49"/>
    <dgm:cxn modelId="{818CAA4E-39BF-0245-9D40-61B4C17135FA}" type="presParOf" srcId="{2D3D0153-6571-1D47-87CA-98BC8CDB7CF9}" destId="{94D98727-E8B2-5B40-B1B6-EBBC910E3389}" srcOrd="1" destOrd="0" presId="urn:microsoft.com/office/officeart/2009/3/layout/HorizontalOrganizationChart#49"/>
    <dgm:cxn modelId="{57AB9FEC-1919-854A-BBC7-83CD87881B99}" type="presParOf" srcId="{46783F7E-8878-D740-8021-27B108E862BB}" destId="{BB36C983-38B1-6B47-8C3C-F49C31A379E1}" srcOrd="1" destOrd="0" presId="urn:microsoft.com/office/officeart/2009/3/layout/HorizontalOrganizationChart#49"/>
    <dgm:cxn modelId="{715CBE7A-05BE-D043-AAF5-E4786F4C7833}" type="presParOf" srcId="{BB36C983-38B1-6B47-8C3C-F49C31A379E1}" destId="{C33D103C-FA96-5847-825B-E8FD81648555}" srcOrd="0" destOrd="0" presId="urn:microsoft.com/office/officeart/2009/3/layout/HorizontalOrganizationChart#49"/>
    <dgm:cxn modelId="{4135BB44-79F9-8E47-9C78-11704EAEB4FE}" type="presParOf" srcId="{BB36C983-38B1-6B47-8C3C-F49C31A379E1}" destId="{834B4B62-ED66-E746-AC57-A8FE4D796B2C}" srcOrd="1" destOrd="0" presId="urn:microsoft.com/office/officeart/2009/3/layout/HorizontalOrganizationChart#49"/>
    <dgm:cxn modelId="{F86D4A78-182F-1944-91FF-4F829928BCB6}" type="presParOf" srcId="{834B4B62-ED66-E746-AC57-A8FE4D796B2C}" destId="{E828BCF4-E4C7-774B-AD4B-6FA017B31D7A}" srcOrd="0" destOrd="0" presId="urn:microsoft.com/office/officeart/2009/3/layout/HorizontalOrganizationChart#49"/>
    <dgm:cxn modelId="{9996C402-70D2-1747-A8B1-36A43B0A88EB}" type="presParOf" srcId="{E828BCF4-E4C7-774B-AD4B-6FA017B31D7A}" destId="{F3F33104-C3EA-EB44-9053-A1936C3B9232}" srcOrd="0" destOrd="0" presId="urn:microsoft.com/office/officeart/2009/3/layout/HorizontalOrganizationChart#49"/>
    <dgm:cxn modelId="{973C5B1D-E26E-A542-9684-D58C473837BA}" type="presParOf" srcId="{E828BCF4-E4C7-774B-AD4B-6FA017B31D7A}" destId="{2BC6AD92-EA0D-4E4D-9335-7DBCD2CE10FB}" srcOrd="1" destOrd="0" presId="urn:microsoft.com/office/officeart/2009/3/layout/HorizontalOrganizationChart#49"/>
    <dgm:cxn modelId="{C0E5CF1D-E916-D241-BCCF-53D962F03BA0}" type="presParOf" srcId="{834B4B62-ED66-E746-AC57-A8FE4D796B2C}" destId="{83DA4335-A3D6-4F4A-8264-2E8DC84646EB}" srcOrd="1" destOrd="0" presId="urn:microsoft.com/office/officeart/2009/3/layout/HorizontalOrganizationChart#49"/>
    <dgm:cxn modelId="{F5CEBB5F-CC79-DA47-B4AC-D059695A42DE}" type="presParOf" srcId="{834B4B62-ED66-E746-AC57-A8FE4D796B2C}" destId="{8BA6C3A8-2AE6-664E-8134-A9B199CD5356}" srcOrd="2" destOrd="0" presId="urn:microsoft.com/office/officeart/2009/3/layout/HorizontalOrganizationChart#49"/>
    <dgm:cxn modelId="{A92655A3-EC80-5947-81A8-396A7BB295FF}" type="presParOf" srcId="{BB36C983-38B1-6B47-8C3C-F49C31A379E1}" destId="{789EE150-0FB6-5742-9AB9-F5C2C530CF29}" srcOrd="2" destOrd="0" presId="urn:microsoft.com/office/officeart/2009/3/layout/HorizontalOrganizationChart#49"/>
    <dgm:cxn modelId="{30EBD372-A78E-9E4B-A755-394C06A9EB77}" type="presParOf" srcId="{BB36C983-38B1-6B47-8C3C-F49C31A379E1}" destId="{983BA001-82C8-ED45-A0EA-F20F325C805B}" srcOrd="3" destOrd="0" presId="urn:microsoft.com/office/officeart/2009/3/layout/HorizontalOrganizationChart#49"/>
    <dgm:cxn modelId="{145440DF-862C-B041-A969-B5F033DFD4B3}" type="presParOf" srcId="{983BA001-82C8-ED45-A0EA-F20F325C805B}" destId="{2A3FDD2A-E238-9947-B20C-85A34FA6CC51}" srcOrd="0" destOrd="0" presId="urn:microsoft.com/office/officeart/2009/3/layout/HorizontalOrganizationChart#49"/>
    <dgm:cxn modelId="{3C7A2F91-F821-AF4A-9454-EEB59B02BB5A}" type="presParOf" srcId="{2A3FDD2A-E238-9947-B20C-85A34FA6CC51}" destId="{F4E3B5C2-F2E5-1D4C-B5E4-BA2EA6C515CF}" srcOrd="0" destOrd="0" presId="urn:microsoft.com/office/officeart/2009/3/layout/HorizontalOrganizationChart#49"/>
    <dgm:cxn modelId="{5B8D839A-B8D5-DF43-8D37-F05C5FC996E1}" type="presParOf" srcId="{2A3FDD2A-E238-9947-B20C-85A34FA6CC51}" destId="{234D084B-F11F-B341-A57A-60DC7B2448AC}" srcOrd="1" destOrd="0" presId="urn:microsoft.com/office/officeart/2009/3/layout/HorizontalOrganizationChart#49"/>
    <dgm:cxn modelId="{F2BAC37D-7B8D-A14A-B746-D4E1E988A6A0}" type="presParOf" srcId="{983BA001-82C8-ED45-A0EA-F20F325C805B}" destId="{334FDF74-CC94-094F-846C-1888176AB5BD}" srcOrd="1" destOrd="0" presId="urn:microsoft.com/office/officeart/2009/3/layout/HorizontalOrganizationChart#49"/>
    <dgm:cxn modelId="{7A0890B9-7438-9F4E-9283-1D7B4FD0CAB5}" type="presParOf" srcId="{983BA001-82C8-ED45-A0EA-F20F325C805B}" destId="{427CF288-67D6-7E4B-ADA5-936EAA80EA9D}" srcOrd="2" destOrd="0" presId="urn:microsoft.com/office/officeart/2009/3/layout/HorizontalOrganizationChart#49"/>
    <dgm:cxn modelId="{8A42ACD0-ECA7-C74C-AFAC-A16E10F97946}" type="presParOf" srcId="{46783F7E-8878-D740-8021-27B108E862BB}" destId="{AF8F8E81-29F1-9144-AF8F-34E6C143E98A}" srcOrd="2" destOrd="0" presId="urn:microsoft.com/office/officeart/2009/3/layout/HorizontalOrganizationChart#49"/>
    <dgm:cxn modelId="{D25C45F7-8D94-7A4E-AC3F-63C7ED4BDACE}" type="presParOf" srcId="{52237569-6B77-E246-849B-1CD06271173B}" destId="{06647E9F-0B62-7242-AB23-7346E8164C4F}" srcOrd="2" destOrd="0" presId="urn:microsoft.com/office/officeart/2009/3/layout/HorizontalOrganizationChart#4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58" loCatId="" qsTypeId="urn:microsoft.com/office/officeart/2005/8/quickstyle/simple1#58" qsCatId="simple" csTypeId="urn:microsoft.com/office/officeart/2005/8/colors/accent2_1#58"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solidFill>
          <a:srgbClr val="FF0000"/>
        </a:solid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E07D60C-9B88-BA4C-9A6B-5F76172657D0}" type="presOf" srcId="{E2775487-DF8A-344F-B8D8-6AC7FD999A3D}" destId="{1F170545-5F3F-A14A-B776-4C6B79BF8AE5}" srcOrd="0" destOrd="0" presId="urn:microsoft.com/office/officeart/2009/3/layout/HorizontalOrganizationChart#58"/>
    <dgm:cxn modelId="{7DD00E74-4405-DA41-BD73-33BCEACAA28F}" srcId="{2B179273-2704-3D43-9593-9A14EA887E16}" destId="{32431CC2-FF1C-1C47-B100-1999122DC494}" srcOrd="4" destOrd="0" parTransId="{60481217-866F-EC4E-9BCA-CCDCA186FDBB}" sibTransId="{8599BEEC-93D9-994B-AE0F-C24D213B9D12}"/>
    <dgm:cxn modelId="{26CF5AC4-E452-5940-840C-56998BDA14F3}" type="presOf" srcId="{8DF1DB71-48E7-9642-A49B-251B711B1738}" destId="{592399A9-576A-F948-84DC-39E095494FCC}" srcOrd="0" destOrd="0" presId="urn:microsoft.com/office/officeart/2009/3/layout/HorizontalOrganizationChart#58"/>
    <dgm:cxn modelId="{F09D9ADE-1779-C44D-9E37-45F06A1A7820}" srcId="{2B179273-2704-3D43-9593-9A14EA887E16}" destId="{0774BB43-37B4-DC4F-81E4-178EF4A18D34}" srcOrd="1" destOrd="0" parTransId="{0572A4C9-B3DE-A943-A31D-6C390134C0DE}" sibTransId="{BCBC775E-A257-0341-AB0E-3D385C1B89F2}"/>
    <dgm:cxn modelId="{108C4D69-4BE6-5B40-AE63-2E8AB84F8890}" type="presOf" srcId="{2B179273-2704-3D43-9593-9A14EA887E16}" destId="{C66CCFD0-EBC3-7149-A8D4-80E9D63FB304}" srcOrd="0" destOrd="0" presId="urn:microsoft.com/office/officeart/2009/3/layout/HorizontalOrganizationChart#58"/>
    <dgm:cxn modelId="{81541D2C-794C-8646-85CB-FB09C293D16B}" type="presOf" srcId="{32431CC2-FF1C-1C47-B100-1999122DC494}" destId="{398E564E-AB0F-984F-8DC0-A6A3ED798886}" srcOrd="1" destOrd="0" presId="urn:microsoft.com/office/officeart/2009/3/layout/HorizontalOrganizationChart#58"/>
    <dgm:cxn modelId="{FB03C910-301F-7D4C-A5B3-6C408C5EFA1F}" srcId="{2B179273-2704-3D43-9593-9A14EA887E16}" destId="{E2775487-DF8A-344F-B8D8-6AC7FD999A3D}" srcOrd="0" destOrd="0" parTransId="{60C86F9E-ECD4-F648-A2BA-C82DE325D55B}" sibTransId="{B12D8443-882A-3C40-A196-5434328AD660}"/>
    <dgm:cxn modelId="{0D12AFC4-379C-4148-9CB7-809BD6D4F2BB}" type="presOf" srcId="{0572A4C9-B3DE-A943-A31D-6C390134C0DE}" destId="{FEA15BB8-BB7F-6240-A649-8E9B8F3FCE92}" srcOrd="0" destOrd="0" presId="urn:microsoft.com/office/officeart/2009/3/layout/HorizontalOrganizationChart#58"/>
    <dgm:cxn modelId="{F399E527-A636-DB47-BF08-319D2EB994AA}" type="presOf" srcId="{C56A63DB-2540-B74A-844D-266E8014420E}" destId="{078E0EB9-8965-3347-A9FE-777BCBAF59A1}" srcOrd="1" destOrd="0" presId="urn:microsoft.com/office/officeart/2009/3/layout/HorizontalOrganizationChart#58"/>
    <dgm:cxn modelId="{DB13E03D-CFF2-1747-ACC0-AF986AD84D64}" type="presOf" srcId="{EA8C3C0C-7CD0-5840-B329-C1537917FA6E}" destId="{E5185E33-A69C-A14B-8DB1-4AE618D86EBD}" srcOrd="0" destOrd="0" presId="urn:microsoft.com/office/officeart/2009/3/layout/HorizontalOrganizationChart#58"/>
    <dgm:cxn modelId="{5F7420EF-0DBB-8B45-B5ED-9711F3790A97}" srcId="{2B179273-2704-3D43-9593-9A14EA887E16}" destId="{C3B1E552-4C86-934A-B9AC-6D80E09981FB}" srcOrd="2" destOrd="0" parTransId="{EA8C3C0C-7CD0-5840-B329-C1537917FA6E}" sibTransId="{38AFA7AA-DE82-3941-B5B5-2F38B3BE9093}"/>
    <dgm:cxn modelId="{478C803F-893F-4248-8C35-F1DECB2F0D2C}" srcId="{E9262D6E-5D67-1749-9B3E-98FE22637E0E}" destId="{2B179273-2704-3D43-9593-9A14EA887E16}" srcOrd="0" destOrd="0" parTransId="{919B3BA2-B184-594C-B712-7BE270D4AC41}" sibTransId="{0D6293B7-76DE-2F47-94E9-C0A3E8F07E6A}"/>
    <dgm:cxn modelId="{A037A400-ACF7-BD41-83BB-AA801D2536BD}" type="presOf" srcId="{32431CC2-FF1C-1C47-B100-1999122DC494}" destId="{FEB746DA-611D-7546-9EAF-B8163E4EC36D}" srcOrd="0" destOrd="0" presId="urn:microsoft.com/office/officeart/2009/3/layout/HorizontalOrganizationChart#58"/>
    <dgm:cxn modelId="{013D599A-FEFE-4B40-8841-F87FBFFEA706}" type="presOf" srcId="{E9262D6E-5D67-1749-9B3E-98FE22637E0E}" destId="{D01011B3-9247-344D-89EF-A190C3A4E16A}" srcOrd="0" destOrd="0" presId="urn:microsoft.com/office/officeart/2009/3/layout/HorizontalOrganizationChart#58"/>
    <dgm:cxn modelId="{A9582D28-D785-1041-942A-A6AAFD67324F}" srcId="{2B179273-2704-3D43-9593-9A14EA887E16}" destId="{C56A63DB-2540-B74A-844D-266E8014420E}" srcOrd="3" destOrd="0" parTransId="{8DF1DB71-48E7-9642-A49B-251B711B1738}" sibTransId="{097887AF-D762-EB4B-A45B-7E6F49C293E7}"/>
    <dgm:cxn modelId="{60BA14E6-1435-BC4A-B805-8F2E363D90C0}" type="presOf" srcId="{0774BB43-37B4-DC4F-81E4-178EF4A18D34}" destId="{05E3AC22-BCCB-D145-94DE-970DB76ABA3C}" srcOrd="1" destOrd="0" presId="urn:microsoft.com/office/officeart/2009/3/layout/HorizontalOrganizationChart#58"/>
    <dgm:cxn modelId="{AB6222E5-54E8-F741-946B-C928F33B5C12}" type="presOf" srcId="{0774BB43-37B4-DC4F-81E4-178EF4A18D34}" destId="{759DA5C7-AB80-6547-BEDD-B6A548F15238}" srcOrd="0" destOrd="0" presId="urn:microsoft.com/office/officeart/2009/3/layout/HorizontalOrganizationChart#58"/>
    <dgm:cxn modelId="{AF10D0D9-85BC-C242-AB87-4A5CEBD36322}" type="presOf" srcId="{C56A63DB-2540-B74A-844D-266E8014420E}" destId="{AB1E20DE-926E-D043-913F-F98B1BCE8D50}" srcOrd="0" destOrd="0" presId="urn:microsoft.com/office/officeart/2009/3/layout/HorizontalOrganizationChart#58"/>
    <dgm:cxn modelId="{62C7C807-AFCE-914B-84B9-1694482B47AF}" type="presOf" srcId="{2B179273-2704-3D43-9593-9A14EA887E16}" destId="{0838EECB-55B7-E045-8B8A-C5CC1ABEBE3D}" srcOrd="1" destOrd="0" presId="urn:microsoft.com/office/officeart/2009/3/layout/HorizontalOrganizationChart#58"/>
    <dgm:cxn modelId="{39CC27D0-3EE4-7C4E-BFBA-E9D3EEBF4024}" type="presOf" srcId="{C3B1E552-4C86-934A-B9AC-6D80E09981FB}" destId="{59D41257-D9E9-F943-80BA-3F11804838C7}" srcOrd="0" destOrd="0" presId="urn:microsoft.com/office/officeart/2009/3/layout/HorizontalOrganizationChart#58"/>
    <dgm:cxn modelId="{C0C988DC-D4FA-A140-B91C-329E357A1BF9}" type="presOf" srcId="{60481217-866F-EC4E-9BCA-CCDCA186FDBB}" destId="{D5B41C15-8B97-2E4E-8953-BB8241D11771}" srcOrd="0" destOrd="0" presId="urn:microsoft.com/office/officeart/2009/3/layout/HorizontalOrganizationChart#58"/>
    <dgm:cxn modelId="{42EFC56B-DD30-F64B-9090-5B8C7E3ACFEA}" type="presOf" srcId="{60C86F9E-ECD4-F648-A2BA-C82DE325D55B}" destId="{39CC3071-B54C-4946-BADD-878ECE21822F}" srcOrd="0" destOrd="0" presId="urn:microsoft.com/office/officeart/2009/3/layout/HorizontalOrganizationChart#58"/>
    <dgm:cxn modelId="{EE0AE297-D7B4-BD4D-8BFE-773B56123B49}" type="presOf" srcId="{E2775487-DF8A-344F-B8D8-6AC7FD999A3D}" destId="{AA1EC854-01A0-3B42-B2B8-01447225C09A}" srcOrd="1" destOrd="0" presId="urn:microsoft.com/office/officeart/2009/3/layout/HorizontalOrganizationChart#58"/>
    <dgm:cxn modelId="{AB6A66D1-0D38-4644-BCD9-021ECBA5159B}" type="presOf" srcId="{C3B1E552-4C86-934A-B9AC-6D80E09981FB}" destId="{0BF10FB6-4937-4545-B2B1-3E203BD6DE8A}" srcOrd="1" destOrd="0" presId="urn:microsoft.com/office/officeart/2009/3/layout/HorizontalOrganizationChart#58"/>
    <dgm:cxn modelId="{1BD7A683-ABF6-F64A-8204-3A49F378E64D}" type="presParOf" srcId="{D01011B3-9247-344D-89EF-A190C3A4E16A}" destId="{522A4F15-5E5B-4343-AC2A-145AD12F5BC8}" srcOrd="0" destOrd="0" presId="urn:microsoft.com/office/officeart/2009/3/layout/HorizontalOrganizationChart#58"/>
    <dgm:cxn modelId="{0E01CB0B-32FA-0A40-A0AD-E906BC8E8BD4}" type="presParOf" srcId="{522A4F15-5E5B-4343-AC2A-145AD12F5BC8}" destId="{F15FC2B3-F7CC-D546-A82F-D26D0E72EEAC}" srcOrd="0" destOrd="0" presId="urn:microsoft.com/office/officeart/2009/3/layout/HorizontalOrganizationChart#58"/>
    <dgm:cxn modelId="{03E22BD3-2515-0244-A7D3-C9B64BB0B0A3}" type="presParOf" srcId="{F15FC2B3-F7CC-D546-A82F-D26D0E72EEAC}" destId="{C66CCFD0-EBC3-7149-A8D4-80E9D63FB304}" srcOrd="0" destOrd="0" presId="urn:microsoft.com/office/officeart/2009/3/layout/HorizontalOrganizationChart#58"/>
    <dgm:cxn modelId="{03723160-F228-1F40-9934-347488BF1E9D}" type="presParOf" srcId="{F15FC2B3-F7CC-D546-A82F-D26D0E72EEAC}" destId="{0838EECB-55B7-E045-8B8A-C5CC1ABEBE3D}" srcOrd="1" destOrd="0" presId="urn:microsoft.com/office/officeart/2009/3/layout/HorizontalOrganizationChart#58"/>
    <dgm:cxn modelId="{1229B03C-6F13-ED4A-AFC6-7BBDE8888076}" type="presParOf" srcId="{522A4F15-5E5B-4343-AC2A-145AD12F5BC8}" destId="{27EE6AE5-5A1A-3140-892B-66736C64D091}" srcOrd="1" destOrd="0" presId="urn:microsoft.com/office/officeart/2009/3/layout/HorizontalOrganizationChart#58"/>
    <dgm:cxn modelId="{F6B1E51B-33BE-F44B-9876-FE14FD7ECDE2}" type="presParOf" srcId="{27EE6AE5-5A1A-3140-892B-66736C64D091}" destId="{39CC3071-B54C-4946-BADD-878ECE21822F}" srcOrd="0" destOrd="0" presId="urn:microsoft.com/office/officeart/2009/3/layout/HorizontalOrganizationChart#58"/>
    <dgm:cxn modelId="{80D47196-7034-D34C-BD9A-F138BC5EBB56}" type="presParOf" srcId="{27EE6AE5-5A1A-3140-892B-66736C64D091}" destId="{A87CA5F6-E563-254D-8019-8E43BDB9E430}" srcOrd="1" destOrd="0" presId="urn:microsoft.com/office/officeart/2009/3/layout/HorizontalOrganizationChart#58"/>
    <dgm:cxn modelId="{0946F427-2942-4B42-B2D2-8D32041AB6B8}" type="presParOf" srcId="{A87CA5F6-E563-254D-8019-8E43BDB9E430}" destId="{2121AAF9-47A7-D34F-83AA-AD09384DD22B}" srcOrd="0" destOrd="0" presId="urn:microsoft.com/office/officeart/2009/3/layout/HorizontalOrganizationChart#58"/>
    <dgm:cxn modelId="{CEE77A8A-7CD1-7D47-97B5-F976D076903F}" type="presParOf" srcId="{2121AAF9-47A7-D34F-83AA-AD09384DD22B}" destId="{1F170545-5F3F-A14A-B776-4C6B79BF8AE5}" srcOrd="0" destOrd="0" presId="urn:microsoft.com/office/officeart/2009/3/layout/HorizontalOrganizationChart#58"/>
    <dgm:cxn modelId="{82267E09-17D8-7D4D-B4CA-DD57B2114ECD}" type="presParOf" srcId="{2121AAF9-47A7-D34F-83AA-AD09384DD22B}" destId="{AA1EC854-01A0-3B42-B2B8-01447225C09A}" srcOrd="1" destOrd="0" presId="urn:microsoft.com/office/officeart/2009/3/layout/HorizontalOrganizationChart#58"/>
    <dgm:cxn modelId="{606B67C2-7E55-6A48-82AC-F4764D682DA1}" type="presParOf" srcId="{A87CA5F6-E563-254D-8019-8E43BDB9E430}" destId="{94FBC40C-5DCB-C24B-BDC8-1CDCFD2977CA}" srcOrd="1" destOrd="0" presId="urn:microsoft.com/office/officeart/2009/3/layout/HorizontalOrganizationChart#58"/>
    <dgm:cxn modelId="{4FB8997C-DB9B-2E41-92D3-B3CF758F533C}" type="presParOf" srcId="{A87CA5F6-E563-254D-8019-8E43BDB9E430}" destId="{924395FB-44C8-1B4E-B957-03E49C5D33DB}" srcOrd="2" destOrd="0" presId="urn:microsoft.com/office/officeart/2009/3/layout/HorizontalOrganizationChart#58"/>
    <dgm:cxn modelId="{3B206847-C487-1649-B57A-CEC0EFF74EBA}" type="presParOf" srcId="{27EE6AE5-5A1A-3140-892B-66736C64D091}" destId="{FEA15BB8-BB7F-6240-A649-8E9B8F3FCE92}" srcOrd="2" destOrd="0" presId="urn:microsoft.com/office/officeart/2009/3/layout/HorizontalOrganizationChart#58"/>
    <dgm:cxn modelId="{8133DF05-A755-D14F-88BA-5941EB56649C}" type="presParOf" srcId="{27EE6AE5-5A1A-3140-892B-66736C64D091}" destId="{DBD5B863-3310-A146-80BE-76595AEC574F}" srcOrd="3" destOrd="0" presId="urn:microsoft.com/office/officeart/2009/3/layout/HorizontalOrganizationChart#58"/>
    <dgm:cxn modelId="{7A98484B-A634-244C-BFCC-A6129D567E3A}" type="presParOf" srcId="{DBD5B863-3310-A146-80BE-76595AEC574F}" destId="{8B508A1B-FECB-4A48-86F4-79662C0296D9}" srcOrd="0" destOrd="0" presId="urn:microsoft.com/office/officeart/2009/3/layout/HorizontalOrganizationChart#58"/>
    <dgm:cxn modelId="{9AA939C3-CA12-7B4C-9403-1360F0E0BFF1}" type="presParOf" srcId="{8B508A1B-FECB-4A48-86F4-79662C0296D9}" destId="{759DA5C7-AB80-6547-BEDD-B6A548F15238}" srcOrd="0" destOrd="0" presId="urn:microsoft.com/office/officeart/2009/3/layout/HorizontalOrganizationChart#58"/>
    <dgm:cxn modelId="{5E1B1459-3725-4B4C-A909-21AC1D313E69}" type="presParOf" srcId="{8B508A1B-FECB-4A48-86F4-79662C0296D9}" destId="{05E3AC22-BCCB-D145-94DE-970DB76ABA3C}" srcOrd="1" destOrd="0" presId="urn:microsoft.com/office/officeart/2009/3/layout/HorizontalOrganizationChart#58"/>
    <dgm:cxn modelId="{9FAFBEE9-9219-744D-9875-6EAD15864FC5}" type="presParOf" srcId="{DBD5B863-3310-A146-80BE-76595AEC574F}" destId="{7DFFB080-5E62-D143-A36B-5E78DDF3B740}" srcOrd="1" destOrd="0" presId="urn:microsoft.com/office/officeart/2009/3/layout/HorizontalOrganizationChart#58"/>
    <dgm:cxn modelId="{90973E9C-6F78-6A44-BAAA-2268A399668F}" type="presParOf" srcId="{DBD5B863-3310-A146-80BE-76595AEC574F}" destId="{6929E8D5-9FEF-7644-AF7A-52F023AE7FE9}" srcOrd="2" destOrd="0" presId="urn:microsoft.com/office/officeart/2009/3/layout/HorizontalOrganizationChart#58"/>
    <dgm:cxn modelId="{1E42889F-D76C-6945-8B81-01976D48ED6E}" type="presParOf" srcId="{27EE6AE5-5A1A-3140-892B-66736C64D091}" destId="{E5185E33-A69C-A14B-8DB1-4AE618D86EBD}" srcOrd="4" destOrd="0" presId="urn:microsoft.com/office/officeart/2009/3/layout/HorizontalOrganizationChart#58"/>
    <dgm:cxn modelId="{E9F2FFF0-4A80-7446-9DA7-FCC9E5E88A84}" type="presParOf" srcId="{27EE6AE5-5A1A-3140-892B-66736C64D091}" destId="{9C501E13-1C3D-C34C-9444-38ED53A28DAD}" srcOrd="5" destOrd="0" presId="urn:microsoft.com/office/officeart/2009/3/layout/HorizontalOrganizationChart#58"/>
    <dgm:cxn modelId="{FAB6DA58-8171-7548-8FB0-C4059B5DA765}" type="presParOf" srcId="{9C501E13-1C3D-C34C-9444-38ED53A28DAD}" destId="{D21B1B66-1004-B846-8462-E980A4497C48}" srcOrd="0" destOrd="0" presId="urn:microsoft.com/office/officeart/2009/3/layout/HorizontalOrganizationChart#58"/>
    <dgm:cxn modelId="{5C6BED35-E963-7041-9844-3CD1E215A355}" type="presParOf" srcId="{D21B1B66-1004-B846-8462-E980A4497C48}" destId="{59D41257-D9E9-F943-80BA-3F11804838C7}" srcOrd="0" destOrd="0" presId="urn:microsoft.com/office/officeart/2009/3/layout/HorizontalOrganizationChart#58"/>
    <dgm:cxn modelId="{1BEB7844-7CBD-4F42-ACA6-54340E188552}" type="presParOf" srcId="{D21B1B66-1004-B846-8462-E980A4497C48}" destId="{0BF10FB6-4937-4545-B2B1-3E203BD6DE8A}" srcOrd="1" destOrd="0" presId="urn:microsoft.com/office/officeart/2009/3/layout/HorizontalOrganizationChart#58"/>
    <dgm:cxn modelId="{71D37F81-4505-3A48-B24D-630D40AD56AB}" type="presParOf" srcId="{9C501E13-1C3D-C34C-9444-38ED53A28DAD}" destId="{8F1B0309-21A9-8849-B53A-EA3DFCD4C4F0}" srcOrd="1" destOrd="0" presId="urn:microsoft.com/office/officeart/2009/3/layout/HorizontalOrganizationChart#58"/>
    <dgm:cxn modelId="{45520304-5811-4D47-83C0-92693A989308}" type="presParOf" srcId="{9C501E13-1C3D-C34C-9444-38ED53A28DAD}" destId="{22615910-1D52-C34A-95A6-872F0B23C7DF}" srcOrd="2" destOrd="0" presId="urn:microsoft.com/office/officeart/2009/3/layout/HorizontalOrganizationChart#58"/>
    <dgm:cxn modelId="{95B5CDBD-ECB7-8F4A-821B-8B56D652B684}" type="presParOf" srcId="{27EE6AE5-5A1A-3140-892B-66736C64D091}" destId="{592399A9-576A-F948-84DC-39E095494FCC}" srcOrd="6" destOrd="0" presId="urn:microsoft.com/office/officeart/2009/3/layout/HorizontalOrganizationChart#58"/>
    <dgm:cxn modelId="{FB3376C6-E2BD-D04F-A248-54DE3F7C0B12}" type="presParOf" srcId="{27EE6AE5-5A1A-3140-892B-66736C64D091}" destId="{CE9AFFBE-26A9-5642-889D-A6AE33D4B085}" srcOrd="7" destOrd="0" presId="urn:microsoft.com/office/officeart/2009/3/layout/HorizontalOrganizationChart#58"/>
    <dgm:cxn modelId="{F004F285-23E6-0E41-AE78-2F94696A0E0F}" type="presParOf" srcId="{CE9AFFBE-26A9-5642-889D-A6AE33D4B085}" destId="{EA435581-C6D6-5249-99A1-6BA121C879BA}" srcOrd="0" destOrd="0" presId="urn:microsoft.com/office/officeart/2009/3/layout/HorizontalOrganizationChart#58"/>
    <dgm:cxn modelId="{52D1C399-14F1-E04D-A310-3173FA8E06B2}" type="presParOf" srcId="{EA435581-C6D6-5249-99A1-6BA121C879BA}" destId="{AB1E20DE-926E-D043-913F-F98B1BCE8D50}" srcOrd="0" destOrd="0" presId="urn:microsoft.com/office/officeart/2009/3/layout/HorizontalOrganizationChart#58"/>
    <dgm:cxn modelId="{1F004013-95E9-6B4C-B0C1-5C542A47FC52}" type="presParOf" srcId="{EA435581-C6D6-5249-99A1-6BA121C879BA}" destId="{078E0EB9-8965-3347-A9FE-777BCBAF59A1}" srcOrd="1" destOrd="0" presId="urn:microsoft.com/office/officeart/2009/3/layout/HorizontalOrganizationChart#58"/>
    <dgm:cxn modelId="{038CE415-4C45-9F4A-B078-DCA4E4852E04}" type="presParOf" srcId="{CE9AFFBE-26A9-5642-889D-A6AE33D4B085}" destId="{E08B2666-EF99-4348-B311-4C310DA0B24C}" srcOrd="1" destOrd="0" presId="urn:microsoft.com/office/officeart/2009/3/layout/HorizontalOrganizationChart#58"/>
    <dgm:cxn modelId="{51258F2C-4997-1444-9694-DA1E30E5CFB6}" type="presParOf" srcId="{CE9AFFBE-26A9-5642-889D-A6AE33D4B085}" destId="{9E6AFEFB-5257-1246-ABCE-3D448D1E1C41}" srcOrd="2" destOrd="0" presId="urn:microsoft.com/office/officeart/2009/3/layout/HorizontalOrganizationChart#58"/>
    <dgm:cxn modelId="{D3D40B27-0542-1344-8EA5-192D1F5AB3CA}" type="presParOf" srcId="{27EE6AE5-5A1A-3140-892B-66736C64D091}" destId="{D5B41C15-8B97-2E4E-8953-BB8241D11771}" srcOrd="8" destOrd="0" presId="urn:microsoft.com/office/officeart/2009/3/layout/HorizontalOrganizationChart#58"/>
    <dgm:cxn modelId="{330AF2F6-1594-644B-BC4A-C11F7F228D62}" type="presParOf" srcId="{27EE6AE5-5A1A-3140-892B-66736C64D091}" destId="{DEC1EF73-ECFD-8F42-954E-349A2B317E0B}" srcOrd="9" destOrd="0" presId="urn:microsoft.com/office/officeart/2009/3/layout/HorizontalOrganizationChart#58"/>
    <dgm:cxn modelId="{53F4805F-06F6-9940-B6C7-07371192FDA7}" type="presParOf" srcId="{DEC1EF73-ECFD-8F42-954E-349A2B317E0B}" destId="{2848BF66-6C88-1E45-AD2A-F7E2D971DC68}" srcOrd="0" destOrd="0" presId="urn:microsoft.com/office/officeart/2009/3/layout/HorizontalOrganizationChart#58"/>
    <dgm:cxn modelId="{B6B946DF-DE2E-1244-8B15-700408BE6FFD}" type="presParOf" srcId="{2848BF66-6C88-1E45-AD2A-F7E2D971DC68}" destId="{FEB746DA-611D-7546-9EAF-B8163E4EC36D}" srcOrd="0" destOrd="0" presId="urn:microsoft.com/office/officeart/2009/3/layout/HorizontalOrganizationChart#58"/>
    <dgm:cxn modelId="{37C1FE9E-B05E-5B47-BF5A-85A10C08C153}" type="presParOf" srcId="{2848BF66-6C88-1E45-AD2A-F7E2D971DC68}" destId="{398E564E-AB0F-984F-8DC0-A6A3ED798886}" srcOrd="1" destOrd="0" presId="urn:microsoft.com/office/officeart/2009/3/layout/HorizontalOrganizationChart#58"/>
    <dgm:cxn modelId="{28DD670C-7BB7-6946-9F40-E6E8AB4BA749}" type="presParOf" srcId="{DEC1EF73-ECFD-8F42-954E-349A2B317E0B}" destId="{92413F5C-5079-B445-AFDC-455212E9B5DD}" srcOrd="1" destOrd="0" presId="urn:microsoft.com/office/officeart/2009/3/layout/HorizontalOrganizationChart#58"/>
    <dgm:cxn modelId="{63166E88-36A6-7341-9287-70D5CE3F8E3E}" type="presParOf" srcId="{DEC1EF73-ECFD-8F42-954E-349A2B317E0B}" destId="{AEE40536-DA15-B94E-A7DF-407DB9094E8F}" srcOrd="2" destOrd="0" presId="urn:microsoft.com/office/officeart/2009/3/layout/HorizontalOrganizationChart#58"/>
    <dgm:cxn modelId="{A602A8F2-7ADA-394C-8C6A-BC4C994B23DC}" type="presParOf" srcId="{522A4F15-5E5B-4343-AC2A-145AD12F5BC8}" destId="{C67A4154-AA7D-8744-A523-45364D3CDCAE}" srcOrd="2" destOrd="0" presId="urn:microsoft.com/office/officeart/2009/3/layout/HorizontalOrganizationChart#5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59" loCatId="" qsTypeId="urn:microsoft.com/office/officeart/2005/8/quickstyle/simple1#59" qsCatId="simple" csTypeId="urn:microsoft.com/office/officeart/2005/8/colors/accent2_1#59"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solidFill>
          <a:srgbClr val="FF0000"/>
        </a:solid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DD00E74-4405-DA41-BD73-33BCEACAA28F}" srcId="{2B179273-2704-3D43-9593-9A14EA887E16}" destId="{32431CC2-FF1C-1C47-B100-1999122DC494}" srcOrd="4" destOrd="0" parTransId="{60481217-866F-EC4E-9BCA-CCDCA186FDBB}" sibTransId="{8599BEEC-93D9-994B-AE0F-C24D213B9D12}"/>
    <dgm:cxn modelId="{1CB79CD2-C398-C444-A04C-B7FEAA162974}" type="presOf" srcId="{C3B1E552-4C86-934A-B9AC-6D80E09981FB}" destId="{0BF10FB6-4937-4545-B2B1-3E203BD6DE8A}" srcOrd="1" destOrd="0" presId="urn:microsoft.com/office/officeart/2009/3/layout/HorizontalOrganizationChart#59"/>
    <dgm:cxn modelId="{F09D9ADE-1779-C44D-9E37-45F06A1A7820}" srcId="{2B179273-2704-3D43-9593-9A14EA887E16}" destId="{0774BB43-37B4-DC4F-81E4-178EF4A18D34}" srcOrd="1" destOrd="0" parTransId="{0572A4C9-B3DE-A943-A31D-6C390134C0DE}" sibTransId="{BCBC775E-A257-0341-AB0E-3D385C1B89F2}"/>
    <dgm:cxn modelId="{C3E1D0A5-7326-B64B-8E42-BAAAE9A93066}" type="presOf" srcId="{2B179273-2704-3D43-9593-9A14EA887E16}" destId="{C66CCFD0-EBC3-7149-A8D4-80E9D63FB304}" srcOrd="0" destOrd="0" presId="urn:microsoft.com/office/officeart/2009/3/layout/HorizontalOrganizationChart#59"/>
    <dgm:cxn modelId="{9932F1D9-0F23-B34D-8777-3FAC62D1FAA8}" type="presOf" srcId="{E2775487-DF8A-344F-B8D8-6AC7FD999A3D}" destId="{AA1EC854-01A0-3B42-B2B8-01447225C09A}" srcOrd="1" destOrd="0" presId="urn:microsoft.com/office/officeart/2009/3/layout/HorizontalOrganizationChart#59"/>
    <dgm:cxn modelId="{FB03C910-301F-7D4C-A5B3-6C408C5EFA1F}" srcId="{2B179273-2704-3D43-9593-9A14EA887E16}" destId="{E2775487-DF8A-344F-B8D8-6AC7FD999A3D}" srcOrd="0" destOrd="0" parTransId="{60C86F9E-ECD4-F648-A2BA-C82DE325D55B}" sibTransId="{B12D8443-882A-3C40-A196-5434328AD660}"/>
    <dgm:cxn modelId="{001D2DBC-B9CE-1948-B689-666B5E6EC1D6}" type="presOf" srcId="{60C86F9E-ECD4-F648-A2BA-C82DE325D55B}" destId="{39CC3071-B54C-4946-BADD-878ECE21822F}" srcOrd="0" destOrd="0" presId="urn:microsoft.com/office/officeart/2009/3/layout/HorizontalOrganizationChart#59"/>
    <dgm:cxn modelId="{5F7420EF-0DBB-8B45-B5ED-9711F3790A97}" srcId="{2B179273-2704-3D43-9593-9A14EA887E16}" destId="{C3B1E552-4C86-934A-B9AC-6D80E09981FB}" srcOrd="2" destOrd="0" parTransId="{EA8C3C0C-7CD0-5840-B329-C1537917FA6E}" sibTransId="{38AFA7AA-DE82-3941-B5B5-2F38B3BE9093}"/>
    <dgm:cxn modelId="{478C803F-893F-4248-8C35-F1DECB2F0D2C}" srcId="{E9262D6E-5D67-1749-9B3E-98FE22637E0E}" destId="{2B179273-2704-3D43-9593-9A14EA887E16}" srcOrd="0" destOrd="0" parTransId="{919B3BA2-B184-594C-B712-7BE270D4AC41}" sibTransId="{0D6293B7-76DE-2F47-94E9-C0A3E8F07E6A}"/>
    <dgm:cxn modelId="{E5497327-5513-3146-8403-CEE959F7D56C}" type="presOf" srcId="{32431CC2-FF1C-1C47-B100-1999122DC494}" destId="{398E564E-AB0F-984F-8DC0-A6A3ED798886}" srcOrd="1" destOrd="0" presId="urn:microsoft.com/office/officeart/2009/3/layout/HorizontalOrganizationChart#59"/>
    <dgm:cxn modelId="{0BA6F04C-4022-4047-B499-AC7A963EE58C}" type="presOf" srcId="{32431CC2-FF1C-1C47-B100-1999122DC494}" destId="{FEB746DA-611D-7546-9EAF-B8163E4EC36D}" srcOrd="0" destOrd="0" presId="urn:microsoft.com/office/officeart/2009/3/layout/HorizontalOrganizationChart#59"/>
    <dgm:cxn modelId="{02A545DC-B3DA-C247-BC41-08D83DFB690F}" type="presOf" srcId="{EA8C3C0C-7CD0-5840-B329-C1537917FA6E}" destId="{E5185E33-A69C-A14B-8DB1-4AE618D86EBD}" srcOrd="0" destOrd="0" presId="urn:microsoft.com/office/officeart/2009/3/layout/HorizontalOrganizationChart#59"/>
    <dgm:cxn modelId="{560AB31F-BEB3-7241-BCED-005780FE2C4E}" type="presOf" srcId="{E2775487-DF8A-344F-B8D8-6AC7FD999A3D}" destId="{1F170545-5F3F-A14A-B776-4C6B79BF8AE5}" srcOrd="0" destOrd="0" presId="urn:microsoft.com/office/officeart/2009/3/layout/HorizontalOrganizationChart#59"/>
    <dgm:cxn modelId="{BF070F50-412E-8440-BFB2-8B66F4C014C7}" type="presOf" srcId="{0572A4C9-B3DE-A943-A31D-6C390134C0DE}" destId="{FEA15BB8-BB7F-6240-A649-8E9B8F3FCE92}" srcOrd="0" destOrd="0" presId="urn:microsoft.com/office/officeart/2009/3/layout/HorizontalOrganizationChart#59"/>
    <dgm:cxn modelId="{A9582D28-D785-1041-942A-A6AAFD67324F}" srcId="{2B179273-2704-3D43-9593-9A14EA887E16}" destId="{C56A63DB-2540-B74A-844D-266E8014420E}" srcOrd="3" destOrd="0" parTransId="{8DF1DB71-48E7-9642-A49B-251B711B1738}" sibTransId="{097887AF-D762-EB4B-A45B-7E6F49C293E7}"/>
    <dgm:cxn modelId="{73816313-DAC3-5840-8105-E3F1F03BEDFA}" type="presOf" srcId="{8DF1DB71-48E7-9642-A49B-251B711B1738}" destId="{592399A9-576A-F948-84DC-39E095494FCC}" srcOrd="0" destOrd="0" presId="urn:microsoft.com/office/officeart/2009/3/layout/HorizontalOrganizationChart#59"/>
    <dgm:cxn modelId="{51B431E1-9861-A447-A372-F00E4DB545F7}" type="presOf" srcId="{2B179273-2704-3D43-9593-9A14EA887E16}" destId="{0838EECB-55B7-E045-8B8A-C5CC1ABEBE3D}" srcOrd="1" destOrd="0" presId="urn:microsoft.com/office/officeart/2009/3/layout/HorizontalOrganizationChart#59"/>
    <dgm:cxn modelId="{F69D7CD8-B597-6C46-A84F-214C05B86B6A}" type="presOf" srcId="{0774BB43-37B4-DC4F-81E4-178EF4A18D34}" destId="{759DA5C7-AB80-6547-BEDD-B6A548F15238}" srcOrd="0" destOrd="0" presId="urn:microsoft.com/office/officeart/2009/3/layout/HorizontalOrganizationChart#59"/>
    <dgm:cxn modelId="{D54532B9-D2D0-7D4C-A4F0-190DDA080DDF}" type="presOf" srcId="{E9262D6E-5D67-1749-9B3E-98FE22637E0E}" destId="{D01011B3-9247-344D-89EF-A190C3A4E16A}" srcOrd="0" destOrd="0" presId="urn:microsoft.com/office/officeart/2009/3/layout/HorizontalOrganizationChart#59"/>
    <dgm:cxn modelId="{03F18269-6B08-774E-BC5D-9B13CE7F3ED3}" type="presOf" srcId="{C56A63DB-2540-B74A-844D-266E8014420E}" destId="{AB1E20DE-926E-D043-913F-F98B1BCE8D50}" srcOrd="0" destOrd="0" presId="urn:microsoft.com/office/officeart/2009/3/layout/HorizontalOrganizationChart#59"/>
    <dgm:cxn modelId="{D666E1B0-7A30-2D4F-B922-1892BF37877A}" type="presOf" srcId="{0774BB43-37B4-DC4F-81E4-178EF4A18D34}" destId="{05E3AC22-BCCB-D145-94DE-970DB76ABA3C}" srcOrd="1" destOrd="0" presId="urn:microsoft.com/office/officeart/2009/3/layout/HorizontalOrganizationChart#59"/>
    <dgm:cxn modelId="{1902BC24-CD95-3F43-BE31-089C670D116F}" type="presOf" srcId="{C3B1E552-4C86-934A-B9AC-6D80E09981FB}" destId="{59D41257-D9E9-F943-80BA-3F11804838C7}" srcOrd="0" destOrd="0" presId="urn:microsoft.com/office/officeart/2009/3/layout/HorizontalOrganizationChart#59"/>
    <dgm:cxn modelId="{3FE6FD23-6603-D749-A601-5D18732A5DD3}" type="presOf" srcId="{C56A63DB-2540-B74A-844D-266E8014420E}" destId="{078E0EB9-8965-3347-A9FE-777BCBAF59A1}" srcOrd="1" destOrd="0" presId="urn:microsoft.com/office/officeart/2009/3/layout/HorizontalOrganizationChart#59"/>
    <dgm:cxn modelId="{20762256-13AC-3240-983D-97FAE984318B}" type="presOf" srcId="{60481217-866F-EC4E-9BCA-CCDCA186FDBB}" destId="{D5B41C15-8B97-2E4E-8953-BB8241D11771}" srcOrd="0" destOrd="0" presId="urn:microsoft.com/office/officeart/2009/3/layout/HorizontalOrganizationChart#59"/>
    <dgm:cxn modelId="{BF17E2BC-895B-9440-97BC-F805ECD54BB1}" type="presParOf" srcId="{D01011B3-9247-344D-89EF-A190C3A4E16A}" destId="{522A4F15-5E5B-4343-AC2A-145AD12F5BC8}" srcOrd="0" destOrd="0" presId="urn:microsoft.com/office/officeart/2009/3/layout/HorizontalOrganizationChart#59"/>
    <dgm:cxn modelId="{0EE2A8DB-B0B9-394C-910F-246D7FE7461B}" type="presParOf" srcId="{522A4F15-5E5B-4343-AC2A-145AD12F5BC8}" destId="{F15FC2B3-F7CC-D546-A82F-D26D0E72EEAC}" srcOrd="0" destOrd="0" presId="urn:microsoft.com/office/officeart/2009/3/layout/HorizontalOrganizationChart#59"/>
    <dgm:cxn modelId="{5F761055-7B43-584C-B9AA-C9E5FEC7784E}" type="presParOf" srcId="{F15FC2B3-F7CC-D546-A82F-D26D0E72EEAC}" destId="{C66CCFD0-EBC3-7149-A8D4-80E9D63FB304}" srcOrd="0" destOrd="0" presId="urn:microsoft.com/office/officeart/2009/3/layout/HorizontalOrganizationChart#59"/>
    <dgm:cxn modelId="{438F56CA-5BB6-D143-A9F8-B3BD692AC4C4}" type="presParOf" srcId="{F15FC2B3-F7CC-D546-A82F-D26D0E72EEAC}" destId="{0838EECB-55B7-E045-8B8A-C5CC1ABEBE3D}" srcOrd="1" destOrd="0" presId="urn:microsoft.com/office/officeart/2009/3/layout/HorizontalOrganizationChart#59"/>
    <dgm:cxn modelId="{9ECF77CA-71CA-1C48-BC42-94007E2F0308}" type="presParOf" srcId="{522A4F15-5E5B-4343-AC2A-145AD12F5BC8}" destId="{27EE6AE5-5A1A-3140-892B-66736C64D091}" srcOrd="1" destOrd="0" presId="urn:microsoft.com/office/officeart/2009/3/layout/HorizontalOrganizationChart#59"/>
    <dgm:cxn modelId="{9F3EC45C-2ADA-FE49-8B85-F15C9E427EA2}" type="presParOf" srcId="{27EE6AE5-5A1A-3140-892B-66736C64D091}" destId="{39CC3071-B54C-4946-BADD-878ECE21822F}" srcOrd="0" destOrd="0" presId="urn:microsoft.com/office/officeart/2009/3/layout/HorizontalOrganizationChart#59"/>
    <dgm:cxn modelId="{78249605-7DDB-2F49-BF60-CA30F89E5EC3}" type="presParOf" srcId="{27EE6AE5-5A1A-3140-892B-66736C64D091}" destId="{A87CA5F6-E563-254D-8019-8E43BDB9E430}" srcOrd="1" destOrd="0" presId="urn:microsoft.com/office/officeart/2009/3/layout/HorizontalOrganizationChart#59"/>
    <dgm:cxn modelId="{BF165392-231A-E347-8FA0-669DF4F205F3}" type="presParOf" srcId="{A87CA5F6-E563-254D-8019-8E43BDB9E430}" destId="{2121AAF9-47A7-D34F-83AA-AD09384DD22B}" srcOrd="0" destOrd="0" presId="urn:microsoft.com/office/officeart/2009/3/layout/HorizontalOrganizationChart#59"/>
    <dgm:cxn modelId="{D939A46B-5FFA-6D48-B732-40A8B4D9E16D}" type="presParOf" srcId="{2121AAF9-47A7-D34F-83AA-AD09384DD22B}" destId="{1F170545-5F3F-A14A-B776-4C6B79BF8AE5}" srcOrd="0" destOrd="0" presId="urn:microsoft.com/office/officeart/2009/3/layout/HorizontalOrganizationChart#59"/>
    <dgm:cxn modelId="{21483802-F246-164C-B655-C419F3FF8BE3}" type="presParOf" srcId="{2121AAF9-47A7-D34F-83AA-AD09384DD22B}" destId="{AA1EC854-01A0-3B42-B2B8-01447225C09A}" srcOrd="1" destOrd="0" presId="urn:microsoft.com/office/officeart/2009/3/layout/HorizontalOrganizationChart#59"/>
    <dgm:cxn modelId="{77AB6186-E007-614A-B93D-067B28C2FBC5}" type="presParOf" srcId="{A87CA5F6-E563-254D-8019-8E43BDB9E430}" destId="{94FBC40C-5DCB-C24B-BDC8-1CDCFD2977CA}" srcOrd="1" destOrd="0" presId="urn:microsoft.com/office/officeart/2009/3/layout/HorizontalOrganizationChart#59"/>
    <dgm:cxn modelId="{B586A153-EA77-4243-BEAA-7ABCC68871B8}" type="presParOf" srcId="{A87CA5F6-E563-254D-8019-8E43BDB9E430}" destId="{924395FB-44C8-1B4E-B957-03E49C5D33DB}" srcOrd="2" destOrd="0" presId="urn:microsoft.com/office/officeart/2009/3/layout/HorizontalOrganizationChart#59"/>
    <dgm:cxn modelId="{136B0836-F9C5-B446-92F1-E2715C713FA7}" type="presParOf" srcId="{27EE6AE5-5A1A-3140-892B-66736C64D091}" destId="{FEA15BB8-BB7F-6240-A649-8E9B8F3FCE92}" srcOrd="2" destOrd="0" presId="urn:microsoft.com/office/officeart/2009/3/layout/HorizontalOrganizationChart#59"/>
    <dgm:cxn modelId="{13111041-D257-8F47-987F-70F23568FDD2}" type="presParOf" srcId="{27EE6AE5-5A1A-3140-892B-66736C64D091}" destId="{DBD5B863-3310-A146-80BE-76595AEC574F}" srcOrd="3" destOrd="0" presId="urn:microsoft.com/office/officeart/2009/3/layout/HorizontalOrganizationChart#59"/>
    <dgm:cxn modelId="{699ADCF4-29C8-8042-B434-9DBCBB4F0B5D}" type="presParOf" srcId="{DBD5B863-3310-A146-80BE-76595AEC574F}" destId="{8B508A1B-FECB-4A48-86F4-79662C0296D9}" srcOrd="0" destOrd="0" presId="urn:microsoft.com/office/officeart/2009/3/layout/HorizontalOrganizationChart#59"/>
    <dgm:cxn modelId="{2F822965-C522-D24D-BD58-1C87ED1C3ED9}" type="presParOf" srcId="{8B508A1B-FECB-4A48-86F4-79662C0296D9}" destId="{759DA5C7-AB80-6547-BEDD-B6A548F15238}" srcOrd="0" destOrd="0" presId="urn:microsoft.com/office/officeart/2009/3/layout/HorizontalOrganizationChart#59"/>
    <dgm:cxn modelId="{0B8B9295-B461-694F-85F3-44C9C364D73A}" type="presParOf" srcId="{8B508A1B-FECB-4A48-86F4-79662C0296D9}" destId="{05E3AC22-BCCB-D145-94DE-970DB76ABA3C}" srcOrd="1" destOrd="0" presId="urn:microsoft.com/office/officeart/2009/3/layout/HorizontalOrganizationChart#59"/>
    <dgm:cxn modelId="{0B2B762A-4FE6-9149-9F29-E6A13BDB4668}" type="presParOf" srcId="{DBD5B863-3310-A146-80BE-76595AEC574F}" destId="{7DFFB080-5E62-D143-A36B-5E78DDF3B740}" srcOrd="1" destOrd="0" presId="urn:microsoft.com/office/officeart/2009/3/layout/HorizontalOrganizationChart#59"/>
    <dgm:cxn modelId="{A3E6326B-C5E1-DF43-9B51-4B4C75D21A69}" type="presParOf" srcId="{DBD5B863-3310-A146-80BE-76595AEC574F}" destId="{6929E8D5-9FEF-7644-AF7A-52F023AE7FE9}" srcOrd="2" destOrd="0" presId="urn:microsoft.com/office/officeart/2009/3/layout/HorizontalOrganizationChart#59"/>
    <dgm:cxn modelId="{C2F341B7-9DA0-4D49-B687-D371C1759F44}" type="presParOf" srcId="{27EE6AE5-5A1A-3140-892B-66736C64D091}" destId="{E5185E33-A69C-A14B-8DB1-4AE618D86EBD}" srcOrd="4" destOrd="0" presId="urn:microsoft.com/office/officeart/2009/3/layout/HorizontalOrganizationChart#59"/>
    <dgm:cxn modelId="{1FF96C96-0C7E-384D-9E86-CA1758791830}" type="presParOf" srcId="{27EE6AE5-5A1A-3140-892B-66736C64D091}" destId="{9C501E13-1C3D-C34C-9444-38ED53A28DAD}" srcOrd="5" destOrd="0" presId="urn:microsoft.com/office/officeart/2009/3/layout/HorizontalOrganizationChart#59"/>
    <dgm:cxn modelId="{B3CBDC8C-D340-E141-B614-195859A06AD4}" type="presParOf" srcId="{9C501E13-1C3D-C34C-9444-38ED53A28DAD}" destId="{D21B1B66-1004-B846-8462-E980A4497C48}" srcOrd="0" destOrd="0" presId="urn:microsoft.com/office/officeart/2009/3/layout/HorizontalOrganizationChart#59"/>
    <dgm:cxn modelId="{F53AC61C-F7DB-7B4F-8E23-4AFAFD65CE95}" type="presParOf" srcId="{D21B1B66-1004-B846-8462-E980A4497C48}" destId="{59D41257-D9E9-F943-80BA-3F11804838C7}" srcOrd="0" destOrd="0" presId="urn:microsoft.com/office/officeart/2009/3/layout/HorizontalOrganizationChart#59"/>
    <dgm:cxn modelId="{B7D48C6C-0AAE-8944-83BC-3771BD668DB9}" type="presParOf" srcId="{D21B1B66-1004-B846-8462-E980A4497C48}" destId="{0BF10FB6-4937-4545-B2B1-3E203BD6DE8A}" srcOrd="1" destOrd="0" presId="urn:microsoft.com/office/officeart/2009/3/layout/HorizontalOrganizationChart#59"/>
    <dgm:cxn modelId="{F2B96849-94D8-3342-B4FC-BAF826C1D777}" type="presParOf" srcId="{9C501E13-1C3D-C34C-9444-38ED53A28DAD}" destId="{8F1B0309-21A9-8849-B53A-EA3DFCD4C4F0}" srcOrd="1" destOrd="0" presId="urn:microsoft.com/office/officeart/2009/3/layout/HorizontalOrganizationChart#59"/>
    <dgm:cxn modelId="{C7E1AA03-DF83-C346-B307-71D16DC13A01}" type="presParOf" srcId="{9C501E13-1C3D-C34C-9444-38ED53A28DAD}" destId="{22615910-1D52-C34A-95A6-872F0B23C7DF}" srcOrd="2" destOrd="0" presId="urn:microsoft.com/office/officeart/2009/3/layout/HorizontalOrganizationChart#59"/>
    <dgm:cxn modelId="{4CF5131C-10C6-D049-80CB-257F7AA03D99}" type="presParOf" srcId="{27EE6AE5-5A1A-3140-892B-66736C64D091}" destId="{592399A9-576A-F948-84DC-39E095494FCC}" srcOrd="6" destOrd="0" presId="urn:microsoft.com/office/officeart/2009/3/layout/HorizontalOrganizationChart#59"/>
    <dgm:cxn modelId="{44DA9965-7DD1-FD42-9AA1-F2828FD7C6F2}" type="presParOf" srcId="{27EE6AE5-5A1A-3140-892B-66736C64D091}" destId="{CE9AFFBE-26A9-5642-889D-A6AE33D4B085}" srcOrd="7" destOrd="0" presId="urn:microsoft.com/office/officeart/2009/3/layout/HorizontalOrganizationChart#59"/>
    <dgm:cxn modelId="{0EC21F0D-0D8A-7546-828B-9112BD5EBAD2}" type="presParOf" srcId="{CE9AFFBE-26A9-5642-889D-A6AE33D4B085}" destId="{EA435581-C6D6-5249-99A1-6BA121C879BA}" srcOrd="0" destOrd="0" presId="urn:microsoft.com/office/officeart/2009/3/layout/HorizontalOrganizationChart#59"/>
    <dgm:cxn modelId="{1A5987CD-8D36-B549-B258-8C09FDF032F3}" type="presParOf" srcId="{EA435581-C6D6-5249-99A1-6BA121C879BA}" destId="{AB1E20DE-926E-D043-913F-F98B1BCE8D50}" srcOrd="0" destOrd="0" presId="urn:microsoft.com/office/officeart/2009/3/layout/HorizontalOrganizationChart#59"/>
    <dgm:cxn modelId="{95B7A07B-D275-4D4D-AA73-DFDEC694EB13}" type="presParOf" srcId="{EA435581-C6D6-5249-99A1-6BA121C879BA}" destId="{078E0EB9-8965-3347-A9FE-777BCBAF59A1}" srcOrd="1" destOrd="0" presId="urn:microsoft.com/office/officeart/2009/3/layout/HorizontalOrganizationChart#59"/>
    <dgm:cxn modelId="{CD9BCBFC-9F74-4B42-A2ED-AF65F78FE6A9}" type="presParOf" srcId="{CE9AFFBE-26A9-5642-889D-A6AE33D4B085}" destId="{E08B2666-EF99-4348-B311-4C310DA0B24C}" srcOrd="1" destOrd="0" presId="urn:microsoft.com/office/officeart/2009/3/layout/HorizontalOrganizationChart#59"/>
    <dgm:cxn modelId="{2165B488-7FE0-6F4C-9123-E87435817C2E}" type="presParOf" srcId="{CE9AFFBE-26A9-5642-889D-A6AE33D4B085}" destId="{9E6AFEFB-5257-1246-ABCE-3D448D1E1C41}" srcOrd="2" destOrd="0" presId="urn:microsoft.com/office/officeart/2009/3/layout/HorizontalOrganizationChart#59"/>
    <dgm:cxn modelId="{6F1A6F03-73E1-6A46-9547-ABB2223E90AD}" type="presParOf" srcId="{27EE6AE5-5A1A-3140-892B-66736C64D091}" destId="{D5B41C15-8B97-2E4E-8953-BB8241D11771}" srcOrd="8" destOrd="0" presId="urn:microsoft.com/office/officeart/2009/3/layout/HorizontalOrganizationChart#59"/>
    <dgm:cxn modelId="{37B501D1-40BC-764C-A7EF-566E7CDB8FF7}" type="presParOf" srcId="{27EE6AE5-5A1A-3140-892B-66736C64D091}" destId="{DEC1EF73-ECFD-8F42-954E-349A2B317E0B}" srcOrd="9" destOrd="0" presId="urn:microsoft.com/office/officeart/2009/3/layout/HorizontalOrganizationChart#59"/>
    <dgm:cxn modelId="{D010C436-8B13-934B-8DBC-AFD9B5F6EF24}" type="presParOf" srcId="{DEC1EF73-ECFD-8F42-954E-349A2B317E0B}" destId="{2848BF66-6C88-1E45-AD2A-F7E2D971DC68}" srcOrd="0" destOrd="0" presId="urn:microsoft.com/office/officeart/2009/3/layout/HorizontalOrganizationChart#59"/>
    <dgm:cxn modelId="{30DAA826-34FB-1F4F-B6B0-3CCFA35AD4A6}" type="presParOf" srcId="{2848BF66-6C88-1E45-AD2A-F7E2D971DC68}" destId="{FEB746DA-611D-7546-9EAF-B8163E4EC36D}" srcOrd="0" destOrd="0" presId="urn:microsoft.com/office/officeart/2009/3/layout/HorizontalOrganizationChart#59"/>
    <dgm:cxn modelId="{95B55C32-1E2C-1748-8F4D-489EAF1DBA4A}" type="presParOf" srcId="{2848BF66-6C88-1E45-AD2A-F7E2D971DC68}" destId="{398E564E-AB0F-984F-8DC0-A6A3ED798886}" srcOrd="1" destOrd="0" presId="urn:microsoft.com/office/officeart/2009/3/layout/HorizontalOrganizationChart#59"/>
    <dgm:cxn modelId="{F44AD01D-626A-AB46-8DD1-B02040544F79}" type="presParOf" srcId="{DEC1EF73-ECFD-8F42-954E-349A2B317E0B}" destId="{92413F5C-5079-B445-AFDC-455212E9B5DD}" srcOrd="1" destOrd="0" presId="urn:microsoft.com/office/officeart/2009/3/layout/HorizontalOrganizationChart#59"/>
    <dgm:cxn modelId="{C5ADB09A-D840-AC45-89FD-566323285907}" type="presParOf" srcId="{DEC1EF73-ECFD-8F42-954E-349A2B317E0B}" destId="{AEE40536-DA15-B94E-A7DF-407DB9094E8F}" srcOrd="2" destOrd="0" presId="urn:microsoft.com/office/officeart/2009/3/layout/HorizontalOrganizationChart#59"/>
    <dgm:cxn modelId="{F1F38CAE-21E6-2B41-B809-98902CB53DED}" type="presParOf" srcId="{522A4F15-5E5B-4343-AC2A-145AD12F5BC8}" destId="{C67A4154-AA7D-8744-A523-45364D3CDCAE}" srcOrd="2" destOrd="0" presId="urn:microsoft.com/office/officeart/2009/3/layout/HorizontalOrganizationChart#5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60" loCatId="" qsTypeId="urn:microsoft.com/office/officeart/2005/8/quickstyle/simple1#60" qsCatId="simple" csTypeId="urn:microsoft.com/office/officeart/2005/8/colors/accent2_1#60"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solidFill>
          <a:srgbClr val="FF0000"/>
        </a:solid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DD00E74-4405-DA41-BD73-33BCEACAA28F}" srcId="{2B179273-2704-3D43-9593-9A14EA887E16}" destId="{32431CC2-FF1C-1C47-B100-1999122DC494}" srcOrd="4" destOrd="0" parTransId="{60481217-866F-EC4E-9BCA-CCDCA186FDBB}" sibTransId="{8599BEEC-93D9-994B-AE0F-C24D213B9D12}"/>
    <dgm:cxn modelId="{0D04E18B-D781-7044-ABB7-18E941D8C01B}" type="presOf" srcId="{60481217-866F-EC4E-9BCA-CCDCA186FDBB}" destId="{D5B41C15-8B97-2E4E-8953-BB8241D11771}" srcOrd="0" destOrd="0" presId="urn:microsoft.com/office/officeart/2009/3/layout/HorizontalOrganizationChart#60"/>
    <dgm:cxn modelId="{F09D9ADE-1779-C44D-9E37-45F06A1A7820}" srcId="{2B179273-2704-3D43-9593-9A14EA887E16}" destId="{0774BB43-37B4-DC4F-81E4-178EF4A18D34}" srcOrd="1" destOrd="0" parTransId="{0572A4C9-B3DE-A943-A31D-6C390134C0DE}" sibTransId="{BCBC775E-A257-0341-AB0E-3D385C1B89F2}"/>
    <dgm:cxn modelId="{FB03C910-301F-7D4C-A5B3-6C408C5EFA1F}" srcId="{2B179273-2704-3D43-9593-9A14EA887E16}" destId="{E2775487-DF8A-344F-B8D8-6AC7FD999A3D}" srcOrd="0" destOrd="0" parTransId="{60C86F9E-ECD4-F648-A2BA-C82DE325D55B}" sibTransId="{B12D8443-882A-3C40-A196-5434328AD660}"/>
    <dgm:cxn modelId="{12F9263F-AA43-B44F-8CA5-E791C9F6D6EC}" type="presOf" srcId="{2B179273-2704-3D43-9593-9A14EA887E16}" destId="{0838EECB-55B7-E045-8B8A-C5CC1ABEBE3D}" srcOrd="1" destOrd="0" presId="urn:microsoft.com/office/officeart/2009/3/layout/HorizontalOrganizationChart#60"/>
    <dgm:cxn modelId="{3553F5D3-3055-2146-B66D-FF8159FEACA6}" type="presOf" srcId="{0774BB43-37B4-DC4F-81E4-178EF4A18D34}" destId="{759DA5C7-AB80-6547-BEDD-B6A548F15238}" srcOrd="0" destOrd="0" presId="urn:microsoft.com/office/officeart/2009/3/layout/HorizontalOrganizationChart#60"/>
    <dgm:cxn modelId="{B7C5A183-F9BC-6E44-B791-BC0B30DB2C3C}" type="presOf" srcId="{8DF1DB71-48E7-9642-A49B-251B711B1738}" destId="{592399A9-576A-F948-84DC-39E095494FCC}" srcOrd="0" destOrd="0" presId="urn:microsoft.com/office/officeart/2009/3/layout/HorizontalOrganizationChart#60"/>
    <dgm:cxn modelId="{5F7420EF-0DBB-8B45-B5ED-9711F3790A97}" srcId="{2B179273-2704-3D43-9593-9A14EA887E16}" destId="{C3B1E552-4C86-934A-B9AC-6D80E09981FB}" srcOrd="2" destOrd="0" parTransId="{EA8C3C0C-7CD0-5840-B329-C1537917FA6E}" sibTransId="{38AFA7AA-DE82-3941-B5B5-2F38B3BE9093}"/>
    <dgm:cxn modelId="{8F0BC7B0-3DBA-A74A-AC32-015EE471AF73}" type="presOf" srcId="{32431CC2-FF1C-1C47-B100-1999122DC494}" destId="{398E564E-AB0F-984F-8DC0-A6A3ED798886}" srcOrd="1" destOrd="0" presId="urn:microsoft.com/office/officeart/2009/3/layout/HorizontalOrganizationChart#60"/>
    <dgm:cxn modelId="{478C803F-893F-4248-8C35-F1DECB2F0D2C}" srcId="{E9262D6E-5D67-1749-9B3E-98FE22637E0E}" destId="{2B179273-2704-3D43-9593-9A14EA887E16}" srcOrd="0" destOrd="0" parTransId="{919B3BA2-B184-594C-B712-7BE270D4AC41}" sibTransId="{0D6293B7-76DE-2F47-94E9-C0A3E8F07E6A}"/>
    <dgm:cxn modelId="{5CD4ECA3-F719-534D-98B4-CA3ED47005A3}" type="presOf" srcId="{0774BB43-37B4-DC4F-81E4-178EF4A18D34}" destId="{05E3AC22-BCCB-D145-94DE-970DB76ABA3C}" srcOrd="1" destOrd="0" presId="urn:microsoft.com/office/officeart/2009/3/layout/HorizontalOrganizationChart#60"/>
    <dgm:cxn modelId="{495751DE-9541-8345-B0C0-D438F25AD4DF}" type="presOf" srcId="{C3B1E552-4C86-934A-B9AC-6D80E09981FB}" destId="{0BF10FB6-4937-4545-B2B1-3E203BD6DE8A}" srcOrd="1" destOrd="0" presId="urn:microsoft.com/office/officeart/2009/3/layout/HorizontalOrganizationChart#60"/>
    <dgm:cxn modelId="{F6227704-541B-824E-95A3-EB836796BE2B}" type="presOf" srcId="{0572A4C9-B3DE-A943-A31D-6C390134C0DE}" destId="{FEA15BB8-BB7F-6240-A649-8E9B8F3FCE92}" srcOrd="0" destOrd="0" presId="urn:microsoft.com/office/officeart/2009/3/layout/HorizontalOrganizationChart#60"/>
    <dgm:cxn modelId="{A9582D28-D785-1041-942A-A6AAFD67324F}" srcId="{2B179273-2704-3D43-9593-9A14EA887E16}" destId="{C56A63DB-2540-B74A-844D-266E8014420E}" srcOrd="3" destOrd="0" parTransId="{8DF1DB71-48E7-9642-A49B-251B711B1738}" sibTransId="{097887AF-D762-EB4B-A45B-7E6F49C293E7}"/>
    <dgm:cxn modelId="{988DB6EA-347C-034B-B344-C8199EE6D5E0}" type="presOf" srcId="{32431CC2-FF1C-1C47-B100-1999122DC494}" destId="{FEB746DA-611D-7546-9EAF-B8163E4EC36D}" srcOrd="0" destOrd="0" presId="urn:microsoft.com/office/officeart/2009/3/layout/HorizontalOrganizationChart#60"/>
    <dgm:cxn modelId="{2BF611CA-9F18-4945-BB92-A5198B320FDD}" type="presOf" srcId="{C56A63DB-2540-B74A-844D-266E8014420E}" destId="{078E0EB9-8965-3347-A9FE-777BCBAF59A1}" srcOrd="1" destOrd="0" presId="urn:microsoft.com/office/officeart/2009/3/layout/HorizontalOrganizationChart#60"/>
    <dgm:cxn modelId="{41B3BC54-C730-E347-AA37-00ABA743C792}" type="presOf" srcId="{C56A63DB-2540-B74A-844D-266E8014420E}" destId="{AB1E20DE-926E-D043-913F-F98B1BCE8D50}" srcOrd="0" destOrd="0" presId="urn:microsoft.com/office/officeart/2009/3/layout/HorizontalOrganizationChart#60"/>
    <dgm:cxn modelId="{B57E9987-B264-A34D-8FF8-12CE464A0D8C}" type="presOf" srcId="{EA8C3C0C-7CD0-5840-B329-C1537917FA6E}" destId="{E5185E33-A69C-A14B-8DB1-4AE618D86EBD}" srcOrd="0" destOrd="0" presId="urn:microsoft.com/office/officeart/2009/3/layout/HorizontalOrganizationChart#60"/>
    <dgm:cxn modelId="{C85B5A05-C1FE-5544-B62F-CD706FD1EE1F}" type="presOf" srcId="{C3B1E552-4C86-934A-B9AC-6D80E09981FB}" destId="{59D41257-D9E9-F943-80BA-3F11804838C7}" srcOrd="0" destOrd="0" presId="urn:microsoft.com/office/officeart/2009/3/layout/HorizontalOrganizationChart#60"/>
    <dgm:cxn modelId="{D763DFD1-6B93-F949-B12F-1A7ED231D9FD}" type="presOf" srcId="{60C86F9E-ECD4-F648-A2BA-C82DE325D55B}" destId="{39CC3071-B54C-4946-BADD-878ECE21822F}" srcOrd="0" destOrd="0" presId="urn:microsoft.com/office/officeart/2009/3/layout/HorizontalOrganizationChart#60"/>
    <dgm:cxn modelId="{2D25A8C4-671F-4F47-B495-22C3DCD9ADDE}" type="presOf" srcId="{E2775487-DF8A-344F-B8D8-6AC7FD999A3D}" destId="{1F170545-5F3F-A14A-B776-4C6B79BF8AE5}" srcOrd="0" destOrd="0" presId="urn:microsoft.com/office/officeart/2009/3/layout/HorizontalOrganizationChart#60"/>
    <dgm:cxn modelId="{6DD784C5-A4F5-FA4B-91F9-87FFF0EFA10C}" type="presOf" srcId="{E9262D6E-5D67-1749-9B3E-98FE22637E0E}" destId="{D01011B3-9247-344D-89EF-A190C3A4E16A}" srcOrd="0" destOrd="0" presId="urn:microsoft.com/office/officeart/2009/3/layout/HorizontalOrganizationChart#60"/>
    <dgm:cxn modelId="{69E0E46C-01F0-C549-BF39-F80294CE9250}" type="presOf" srcId="{E2775487-DF8A-344F-B8D8-6AC7FD999A3D}" destId="{AA1EC854-01A0-3B42-B2B8-01447225C09A}" srcOrd="1" destOrd="0" presId="urn:microsoft.com/office/officeart/2009/3/layout/HorizontalOrganizationChart#60"/>
    <dgm:cxn modelId="{296244D9-1F30-9140-B6B5-154163A01ADF}" type="presOf" srcId="{2B179273-2704-3D43-9593-9A14EA887E16}" destId="{C66CCFD0-EBC3-7149-A8D4-80E9D63FB304}" srcOrd="0" destOrd="0" presId="urn:microsoft.com/office/officeart/2009/3/layout/HorizontalOrganizationChart#60"/>
    <dgm:cxn modelId="{781DD2E3-C0CF-0A48-9401-6AD1589AE36F}" type="presParOf" srcId="{D01011B3-9247-344D-89EF-A190C3A4E16A}" destId="{522A4F15-5E5B-4343-AC2A-145AD12F5BC8}" srcOrd="0" destOrd="0" presId="urn:microsoft.com/office/officeart/2009/3/layout/HorizontalOrganizationChart#60"/>
    <dgm:cxn modelId="{D12EDD03-E668-5840-8EAC-213A01D069C6}" type="presParOf" srcId="{522A4F15-5E5B-4343-AC2A-145AD12F5BC8}" destId="{F15FC2B3-F7CC-D546-A82F-D26D0E72EEAC}" srcOrd="0" destOrd="0" presId="urn:microsoft.com/office/officeart/2009/3/layout/HorizontalOrganizationChart#60"/>
    <dgm:cxn modelId="{3F253014-0358-4E4E-AE85-6932D67A2727}" type="presParOf" srcId="{F15FC2B3-F7CC-D546-A82F-D26D0E72EEAC}" destId="{C66CCFD0-EBC3-7149-A8D4-80E9D63FB304}" srcOrd="0" destOrd="0" presId="urn:microsoft.com/office/officeart/2009/3/layout/HorizontalOrganizationChart#60"/>
    <dgm:cxn modelId="{59BB7918-3834-814E-8BB0-EE765BB82B10}" type="presParOf" srcId="{F15FC2B3-F7CC-D546-A82F-D26D0E72EEAC}" destId="{0838EECB-55B7-E045-8B8A-C5CC1ABEBE3D}" srcOrd="1" destOrd="0" presId="urn:microsoft.com/office/officeart/2009/3/layout/HorizontalOrganizationChart#60"/>
    <dgm:cxn modelId="{D8E49306-B015-1F48-B599-48ABE4092F7A}" type="presParOf" srcId="{522A4F15-5E5B-4343-AC2A-145AD12F5BC8}" destId="{27EE6AE5-5A1A-3140-892B-66736C64D091}" srcOrd="1" destOrd="0" presId="urn:microsoft.com/office/officeart/2009/3/layout/HorizontalOrganizationChart#60"/>
    <dgm:cxn modelId="{5C7171B9-5E8E-7A47-92B5-C5CB5F49825C}" type="presParOf" srcId="{27EE6AE5-5A1A-3140-892B-66736C64D091}" destId="{39CC3071-B54C-4946-BADD-878ECE21822F}" srcOrd="0" destOrd="0" presId="urn:microsoft.com/office/officeart/2009/3/layout/HorizontalOrganizationChart#60"/>
    <dgm:cxn modelId="{DC7F4894-90F0-F941-BDCF-6C3C5A8FACBB}" type="presParOf" srcId="{27EE6AE5-5A1A-3140-892B-66736C64D091}" destId="{A87CA5F6-E563-254D-8019-8E43BDB9E430}" srcOrd="1" destOrd="0" presId="urn:microsoft.com/office/officeart/2009/3/layout/HorizontalOrganizationChart#60"/>
    <dgm:cxn modelId="{B642FB20-AA38-E64E-9DC1-B71F38BD7C77}" type="presParOf" srcId="{A87CA5F6-E563-254D-8019-8E43BDB9E430}" destId="{2121AAF9-47A7-D34F-83AA-AD09384DD22B}" srcOrd="0" destOrd="0" presId="urn:microsoft.com/office/officeart/2009/3/layout/HorizontalOrganizationChart#60"/>
    <dgm:cxn modelId="{E66A937B-0326-4C41-9AEB-D88003799AA3}" type="presParOf" srcId="{2121AAF9-47A7-D34F-83AA-AD09384DD22B}" destId="{1F170545-5F3F-A14A-B776-4C6B79BF8AE5}" srcOrd="0" destOrd="0" presId="urn:microsoft.com/office/officeart/2009/3/layout/HorizontalOrganizationChart#60"/>
    <dgm:cxn modelId="{814C9E63-389A-C14A-9AB1-7FE0EA9246AF}" type="presParOf" srcId="{2121AAF9-47A7-D34F-83AA-AD09384DD22B}" destId="{AA1EC854-01A0-3B42-B2B8-01447225C09A}" srcOrd="1" destOrd="0" presId="urn:microsoft.com/office/officeart/2009/3/layout/HorizontalOrganizationChart#60"/>
    <dgm:cxn modelId="{BDFBA3F8-F8AC-0B45-B78A-67F76F243AB0}" type="presParOf" srcId="{A87CA5F6-E563-254D-8019-8E43BDB9E430}" destId="{94FBC40C-5DCB-C24B-BDC8-1CDCFD2977CA}" srcOrd="1" destOrd="0" presId="urn:microsoft.com/office/officeart/2009/3/layout/HorizontalOrganizationChart#60"/>
    <dgm:cxn modelId="{C35EF964-B90E-8E41-91D7-AA837802FB27}" type="presParOf" srcId="{A87CA5F6-E563-254D-8019-8E43BDB9E430}" destId="{924395FB-44C8-1B4E-B957-03E49C5D33DB}" srcOrd="2" destOrd="0" presId="urn:microsoft.com/office/officeart/2009/3/layout/HorizontalOrganizationChart#60"/>
    <dgm:cxn modelId="{FA19484F-F960-A041-8609-BE520481D366}" type="presParOf" srcId="{27EE6AE5-5A1A-3140-892B-66736C64D091}" destId="{FEA15BB8-BB7F-6240-A649-8E9B8F3FCE92}" srcOrd="2" destOrd="0" presId="urn:microsoft.com/office/officeart/2009/3/layout/HorizontalOrganizationChart#60"/>
    <dgm:cxn modelId="{5404487C-391E-5049-BA97-1AE2F2D5811F}" type="presParOf" srcId="{27EE6AE5-5A1A-3140-892B-66736C64D091}" destId="{DBD5B863-3310-A146-80BE-76595AEC574F}" srcOrd="3" destOrd="0" presId="urn:microsoft.com/office/officeart/2009/3/layout/HorizontalOrganizationChart#60"/>
    <dgm:cxn modelId="{26DD74B4-5C4D-0D40-B8E6-F491F368EC12}" type="presParOf" srcId="{DBD5B863-3310-A146-80BE-76595AEC574F}" destId="{8B508A1B-FECB-4A48-86F4-79662C0296D9}" srcOrd="0" destOrd="0" presId="urn:microsoft.com/office/officeart/2009/3/layout/HorizontalOrganizationChart#60"/>
    <dgm:cxn modelId="{AFD197CD-8C83-624A-AFFA-716E5773B15B}" type="presParOf" srcId="{8B508A1B-FECB-4A48-86F4-79662C0296D9}" destId="{759DA5C7-AB80-6547-BEDD-B6A548F15238}" srcOrd="0" destOrd="0" presId="urn:microsoft.com/office/officeart/2009/3/layout/HorizontalOrganizationChart#60"/>
    <dgm:cxn modelId="{94F396EE-4DAD-804D-ACD6-3FEEDA3B950C}" type="presParOf" srcId="{8B508A1B-FECB-4A48-86F4-79662C0296D9}" destId="{05E3AC22-BCCB-D145-94DE-970DB76ABA3C}" srcOrd="1" destOrd="0" presId="urn:microsoft.com/office/officeart/2009/3/layout/HorizontalOrganizationChart#60"/>
    <dgm:cxn modelId="{90A3090B-7F17-264C-94D3-D36D1C2AB5B8}" type="presParOf" srcId="{DBD5B863-3310-A146-80BE-76595AEC574F}" destId="{7DFFB080-5E62-D143-A36B-5E78DDF3B740}" srcOrd="1" destOrd="0" presId="urn:microsoft.com/office/officeart/2009/3/layout/HorizontalOrganizationChart#60"/>
    <dgm:cxn modelId="{8BEB2F84-D013-2B46-B27B-3F8F04DD4FD8}" type="presParOf" srcId="{DBD5B863-3310-A146-80BE-76595AEC574F}" destId="{6929E8D5-9FEF-7644-AF7A-52F023AE7FE9}" srcOrd="2" destOrd="0" presId="urn:microsoft.com/office/officeart/2009/3/layout/HorizontalOrganizationChart#60"/>
    <dgm:cxn modelId="{C99A834E-BD92-D646-A878-9BCE756D3F57}" type="presParOf" srcId="{27EE6AE5-5A1A-3140-892B-66736C64D091}" destId="{E5185E33-A69C-A14B-8DB1-4AE618D86EBD}" srcOrd="4" destOrd="0" presId="urn:microsoft.com/office/officeart/2009/3/layout/HorizontalOrganizationChart#60"/>
    <dgm:cxn modelId="{3B567497-CEA4-3445-8CA1-E10726767891}" type="presParOf" srcId="{27EE6AE5-5A1A-3140-892B-66736C64D091}" destId="{9C501E13-1C3D-C34C-9444-38ED53A28DAD}" srcOrd="5" destOrd="0" presId="urn:microsoft.com/office/officeart/2009/3/layout/HorizontalOrganizationChart#60"/>
    <dgm:cxn modelId="{A6CAB0E0-94FB-EE4B-A289-699C965EB652}" type="presParOf" srcId="{9C501E13-1C3D-C34C-9444-38ED53A28DAD}" destId="{D21B1B66-1004-B846-8462-E980A4497C48}" srcOrd="0" destOrd="0" presId="urn:microsoft.com/office/officeart/2009/3/layout/HorizontalOrganizationChart#60"/>
    <dgm:cxn modelId="{97E31296-A2EC-8A43-8BFC-EE62E60FBD08}" type="presParOf" srcId="{D21B1B66-1004-B846-8462-E980A4497C48}" destId="{59D41257-D9E9-F943-80BA-3F11804838C7}" srcOrd="0" destOrd="0" presId="urn:microsoft.com/office/officeart/2009/3/layout/HorizontalOrganizationChart#60"/>
    <dgm:cxn modelId="{897FA883-C183-3342-BC13-D83EAF34CA9D}" type="presParOf" srcId="{D21B1B66-1004-B846-8462-E980A4497C48}" destId="{0BF10FB6-4937-4545-B2B1-3E203BD6DE8A}" srcOrd="1" destOrd="0" presId="urn:microsoft.com/office/officeart/2009/3/layout/HorizontalOrganizationChart#60"/>
    <dgm:cxn modelId="{548FAE81-56FE-464B-B0C5-55F4C28FC654}" type="presParOf" srcId="{9C501E13-1C3D-C34C-9444-38ED53A28DAD}" destId="{8F1B0309-21A9-8849-B53A-EA3DFCD4C4F0}" srcOrd="1" destOrd="0" presId="urn:microsoft.com/office/officeart/2009/3/layout/HorizontalOrganizationChart#60"/>
    <dgm:cxn modelId="{647113B7-DF4C-174A-93B4-5FFB5C251A5A}" type="presParOf" srcId="{9C501E13-1C3D-C34C-9444-38ED53A28DAD}" destId="{22615910-1D52-C34A-95A6-872F0B23C7DF}" srcOrd="2" destOrd="0" presId="urn:microsoft.com/office/officeart/2009/3/layout/HorizontalOrganizationChart#60"/>
    <dgm:cxn modelId="{3EE8A17C-D1EA-CF48-83CF-07EB21D27DAC}" type="presParOf" srcId="{27EE6AE5-5A1A-3140-892B-66736C64D091}" destId="{592399A9-576A-F948-84DC-39E095494FCC}" srcOrd="6" destOrd="0" presId="urn:microsoft.com/office/officeart/2009/3/layout/HorizontalOrganizationChart#60"/>
    <dgm:cxn modelId="{5C0E5EBD-3B98-7349-A6D3-F2AD36A7B15F}" type="presParOf" srcId="{27EE6AE5-5A1A-3140-892B-66736C64D091}" destId="{CE9AFFBE-26A9-5642-889D-A6AE33D4B085}" srcOrd="7" destOrd="0" presId="urn:microsoft.com/office/officeart/2009/3/layout/HorizontalOrganizationChart#60"/>
    <dgm:cxn modelId="{55300C2F-022E-B64A-8E69-38661DB715CB}" type="presParOf" srcId="{CE9AFFBE-26A9-5642-889D-A6AE33D4B085}" destId="{EA435581-C6D6-5249-99A1-6BA121C879BA}" srcOrd="0" destOrd="0" presId="urn:microsoft.com/office/officeart/2009/3/layout/HorizontalOrganizationChart#60"/>
    <dgm:cxn modelId="{D9C04094-08FD-114D-BB35-7974598490D7}" type="presParOf" srcId="{EA435581-C6D6-5249-99A1-6BA121C879BA}" destId="{AB1E20DE-926E-D043-913F-F98B1BCE8D50}" srcOrd="0" destOrd="0" presId="urn:microsoft.com/office/officeart/2009/3/layout/HorizontalOrganizationChart#60"/>
    <dgm:cxn modelId="{DAB7AF55-A3F7-9840-BEDA-366B7E6D2BCD}" type="presParOf" srcId="{EA435581-C6D6-5249-99A1-6BA121C879BA}" destId="{078E0EB9-8965-3347-A9FE-777BCBAF59A1}" srcOrd="1" destOrd="0" presId="urn:microsoft.com/office/officeart/2009/3/layout/HorizontalOrganizationChart#60"/>
    <dgm:cxn modelId="{B427C432-FAF5-B443-85C7-61583037A891}" type="presParOf" srcId="{CE9AFFBE-26A9-5642-889D-A6AE33D4B085}" destId="{E08B2666-EF99-4348-B311-4C310DA0B24C}" srcOrd="1" destOrd="0" presId="urn:microsoft.com/office/officeart/2009/3/layout/HorizontalOrganizationChart#60"/>
    <dgm:cxn modelId="{CAA58602-D5A8-394B-BF49-CF1A660350FB}" type="presParOf" srcId="{CE9AFFBE-26A9-5642-889D-A6AE33D4B085}" destId="{9E6AFEFB-5257-1246-ABCE-3D448D1E1C41}" srcOrd="2" destOrd="0" presId="urn:microsoft.com/office/officeart/2009/3/layout/HorizontalOrganizationChart#60"/>
    <dgm:cxn modelId="{82114115-A4D0-C84A-845D-1CDB760E8F60}" type="presParOf" srcId="{27EE6AE5-5A1A-3140-892B-66736C64D091}" destId="{D5B41C15-8B97-2E4E-8953-BB8241D11771}" srcOrd="8" destOrd="0" presId="urn:microsoft.com/office/officeart/2009/3/layout/HorizontalOrganizationChart#60"/>
    <dgm:cxn modelId="{74E1BB68-86CD-6247-BF91-0E900E9033F1}" type="presParOf" srcId="{27EE6AE5-5A1A-3140-892B-66736C64D091}" destId="{DEC1EF73-ECFD-8F42-954E-349A2B317E0B}" srcOrd="9" destOrd="0" presId="urn:microsoft.com/office/officeart/2009/3/layout/HorizontalOrganizationChart#60"/>
    <dgm:cxn modelId="{239573CA-4A94-7B4A-8491-D16A5602084A}" type="presParOf" srcId="{DEC1EF73-ECFD-8F42-954E-349A2B317E0B}" destId="{2848BF66-6C88-1E45-AD2A-F7E2D971DC68}" srcOrd="0" destOrd="0" presId="urn:microsoft.com/office/officeart/2009/3/layout/HorizontalOrganizationChart#60"/>
    <dgm:cxn modelId="{F96DEE42-55DA-E149-897A-45C007EF7F23}" type="presParOf" srcId="{2848BF66-6C88-1E45-AD2A-F7E2D971DC68}" destId="{FEB746DA-611D-7546-9EAF-B8163E4EC36D}" srcOrd="0" destOrd="0" presId="urn:microsoft.com/office/officeart/2009/3/layout/HorizontalOrganizationChart#60"/>
    <dgm:cxn modelId="{5C0C5AD2-9DC7-A842-B27F-18708EEF4AA8}" type="presParOf" srcId="{2848BF66-6C88-1E45-AD2A-F7E2D971DC68}" destId="{398E564E-AB0F-984F-8DC0-A6A3ED798886}" srcOrd="1" destOrd="0" presId="urn:microsoft.com/office/officeart/2009/3/layout/HorizontalOrganizationChart#60"/>
    <dgm:cxn modelId="{437C96C7-4121-6B46-B0F9-B87C1EDF2736}" type="presParOf" srcId="{DEC1EF73-ECFD-8F42-954E-349A2B317E0B}" destId="{92413F5C-5079-B445-AFDC-455212E9B5DD}" srcOrd="1" destOrd="0" presId="urn:microsoft.com/office/officeart/2009/3/layout/HorizontalOrganizationChart#60"/>
    <dgm:cxn modelId="{65F5F733-9FEE-6F45-B1A8-11B3762C8C4A}" type="presParOf" srcId="{DEC1EF73-ECFD-8F42-954E-349A2B317E0B}" destId="{AEE40536-DA15-B94E-A7DF-407DB9094E8F}" srcOrd="2" destOrd="0" presId="urn:microsoft.com/office/officeart/2009/3/layout/HorizontalOrganizationChart#60"/>
    <dgm:cxn modelId="{AAD02F9C-327D-9C49-934B-C3A3774A7854}" type="presParOf" srcId="{522A4F15-5E5B-4343-AC2A-145AD12F5BC8}" destId="{C67A4154-AA7D-8744-A523-45364D3CDCAE}" srcOrd="2" destOrd="0" presId="urn:microsoft.com/office/officeart/2009/3/layout/HorizontalOrganizationChart#6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61" loCatId="" qsTypeId="urn:microsoft.com/office/officeart/2005/8/quickstyle/simple1#61" qsCatId="simple" csTypeId="urn:microsoft.com/office/officeart/2005/8/colors/accent2_1#61"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solidFill>
          <a:srgbClr val="FF0000"/>
        </a:solid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F1EC979D-BDF1-214A-9E74-6F01EE105D94}" type="presOf" srcId="{0774BB43-37B4-DC4F-81E4-178EF4A18D34}" destId="{05E3AC22-BCCB-D145-94DE-970DB76ABA3C}" srcOrd="1" destOrd="0" presId="urn:microsoft.com/office/officeart/2009/3/layout/HorizontalOrganizationChart#61"/>
    <dgm:cxn modelId="{C009D273-BBAE-7640-A17C-9E0B0BE9129B}" type="presOf" srcId="{2B179273-2704-3D43-9593-9A14EA887E16}" destId="{C66CCFD0-EBC3-7149-A8D4-80E9D63FB304}" srcOrd="0" destOrd="0" presId="urn:microsoft.com/office/officeart/2009/3/layout/HorizontalOrganizationChart#61"/>
    <dgm:cxn modelId="{99149EDC-66C4-1145-AF8A-3056202FCB11}" type="presOf" srcId="{0572A4C9-B3DE-A943-A31D-6C390134C0DE}" destId="{FEA15BB8-BB7F-6240-A649-8E9B8F3FCE92}" srcOrd="0" destOrd="0" presId="urn:microsoft.com/office/officeart/2009/3/layout/HorizontalOrganizationChart#61"/>
    <dgm:cxn modelId="{78009703-9675-FD47-B6C9-995EDC99318B}" type="presOf" srcId="{E2775487-DF8A-344F-B8D8-6AC7FD999A3D}" destId="{AA1EC854-01A0-3B42-B2B8-01447225C09A}" srcOrd="1" destOrd="0" presId="urn:microsoft.com/office/officeart/2009/3/layout/HorizontalOrganizationChart#61"/>
    <dgm:cxn modelId="{7DD00E74-4405-DA41-BD73-33BCEACAA28F}" srcId="{2B179273-2704-3D43-9593-9A14EA887E16}" destId="{32431CC2-FF1C-1C47-B100-1999122DC494}" srcOrd="4" destOrd="0" parTransId="{60481217-866F-EC4E-9BCA-CCDCA186FDBB}" sibTransId="{8599BEEC-93D9-994B-AE0F-C24D213B9D12}"/>
    <dgm:cxn modelId="{918E5E71-9A31-2948-9AB2-C9A5A6A592A1}" type="presOf" srcId="{C56A63DB-2540-B74A-844D-266E8014420E}" destId="{AB1E20DE-926E-D043-913F-F98B1BCE8D50}" srcOrd="0" destOrd="0" presId="urn:microsoft.com/office/officeart/2009/3/layout/HorizontalOrganizationChart#61"/>
    <dgm:cxn modelId="{CCA253FD-6CCE-DF42-A8AB-98F20CF72C2C}" type="presOf" srcId="{0774BB43-37B4-DC4F-81E4-178EF4A18D34}" destId="{759DA5C7-AB80-6547-BEDD-B6A548F15238}" srcOrd="0" destOrd="0" presId="urn:microsoft.com/office/officeart/2009/3/layout/HorizontalOrganizationChart#61"/>
    <dgm:cxn modelId="{76EF1C1E-3055-3C4B-9F37-67F0ACD4570E}" type="presOf" srcId="{60481217-866F-EC4E-9BCA-CCDCA186FDBB}" destId="{D5B41C15-8B97-2E4E-8953-BB8241D11771}" srcOrd="0" destOrd="0" presId="urn:microsoft.com/office/officeart/2009/3/layout/HorizontalOrganizationChart#61"/>
    <dgm:cxn modelId="{06471810-A78C-624B-AE56-903C3F105030}" type="presOf" srcId="{8DF1DB71-48E7-9642-A49B-251B711B1738}" destId="{592399A9-576A-F948-84DC-39E095494FCC}" srcOrd="0" destOrd="0" presId="urn:microsoft.com/office/officeart/2009/3/layout/HorizontalOrganizationChart#61"/>
    <dgm:cxn modelId="{B5FEBF41-0566-DF4F-9A8D-FF1EDA373CEC}" type="presOf" srcId="{EA8C3C0C-7CD0-5840-B329-C1537917FA6E}" destId="{E5185E33-A69C-A14B-8DB1-4AE618D86EBD}" srcOrd="0" destOrd="0" presId="urn:microsoft.com/office/officeart/2009/3/layout/HorizontalOrganizationChart#61"/>
    <dgm:cxn modelId="{37C8790A-B024-9C40-AA3D-C2259F001C55}" type="presOf" srcId="{C3B1E552-4C86-934A-B9AC-6D80E09981FB}" destId="{0BF10FB6-4937-4545-B2B1-3E203BD6DE8A}" srcOrd="1" destOrd="0" presId="urn:microsoft.com/office/officeart/2009/3/layout/HorizontalOrganizationChart#61"/>
    <dgm:cxn modelId="{1909BD67-2B0F-CD45-9211-6AD8DC350E30}" type="presOf" srcId="{60C86F9E-ECD4-F648-A2BA-C82DE325D55B}" destId="{39CC3071-B54C-4946-BADD-878ECE21822F}" srcOrd="0" destOrd="0" presId="urn:microsoft.com/office/officeart/2009/3/layout/HorizontalOrganizationChart#61"/>
    <dgm:cxn modelId="{F483B264-AEED-B248-92CE-C0C70AB6ADE7}" type="presOf" srcId="{E2775487-DF8A-344F-B8D8-6AC7FD999A3D}" destId="{1F170545-5F3F-A14A-B776-4C6B79BF8AE5}" srcOrd="0" destOrd="0" presId="urn:microsoft.com/office/officeart/2009/3/layout/HorizontalOrganizationChart#61"/>
    <dgm:cxn modelId="{AE62BF2D-97E0-C342-B00A-FDF3EC2FACC8}" type="presOf" srcId="{32431CC2-FF1C-1C47-B100-1999122DC494}" destId="{FEB746DA-611D-7546-9EAF-B8163E4EC36D}" srcOrd="0" destOrd="0" presId="urn:microsoft.com/office/officeart/2009/3/layout/HorizontalOrganizationChart#61"/>
    <dgm:cxn modelId="{A9582D28-D785-1041-942A-A6AAFD67324F}" srcId="{2B179273-2704-3D43-9593-9A14EA887E16}" destId="{C56A63DB-2540-B74A-844D-266E8014420E}" srcOrd="3" destOrd="0" parTransId="{8DF1DB71-48E7-9642-A49B-251B711B1738}" sibTransId="{097887AF-D762-EB4B-A45B-7E6F49C293E7}"/>
    <dgm:cxn modelId="{72494E1D-6E02-B84B-AC81-DCBEA5A2541F}" type="presOf" srcId="{C3B1E552-4C86-934A-B9AC-6D80E09981FB}" destId="{59D41257-D9E9-F943-80BA-3F11804838C7}" srcOrd="0" destOrd="0" presId="urn:microsoft.com/office/officeart/2009/3/layout/HorizontalOrganizationChart#61"/>
    <dgm:cxn modelId="{40BF73C0-8B0A-DC4A-9AAA-E6A01B074A53}" type="presOf" srcId="{32431CC2-FF1C-1C47-B100-1999122DC494}" destId="{398E564E-AB0F-984F-8DC0-A6A3ED798886}" srcOrd="1" destOrd="0" presId="urn:microsoft.com/office/officeart/2009/3/layout/HorizontalOrganizationChart#61"/>
    <dgm:cxn modelId="{A15D02D3-18AB-8641-96FA-5226B3AF6DF8}" type="presOf" srcId="{E9262D6E-5D67-1749-9B3E-98FE22637E0E}" destId="{D01011B3-9247-344D-89EF-A190C3A4E16A}" srcOrd="0" destOrd="0" presId="urn:microsoft.com/office/officeart/2009/3/layout/HorizontalOrganizationChart#61"/>
    <dgm:cxn modelId="{626C5E94-9FCC-DD4C-8D54-D1A8BF7599E1}" type="presOf" srcId="{2B179273-2704-3D43-9593-9A14EA887E16}" destId="{0838EECB-55B7-E045-8B8A-C5CC1ABEBE3D}" srcOrd="1" destOrd="0" presId="urn:microsoft.com/office/officeart/2009/3/layout/HorizontalOrganizationChart#61"/>
    <dgm:cxn modelId="{ACCE1E2D-FFDC-C54D-A662-9FDF6DEB2F6F}" type="presOf" srcId="{C56A63DB-2540-B74A-844D-266E8014420E}" destId="{078E0EB9-8965-3347-A9FE-777BCBAF59A1}" srcOrd="1" destOrd="0" presId="urn:microsoft.com/office/officeart/2009/3/layout/HorizontalOrganizationChart#61"/>
    <dgm:cxn modelId="{478C803F-893F-4248-8C35-F1DECB2F0D2C}" srcId="{E9262D6E-5D67-1749-9B3E-98FE22637E0E}" destId="{2B179273-2704-3D43-9593-9A14EA887E16}" srcOrd="0" destOrd="0" parTransId="{919B3BA2-B184-594C-B712-7BE270D4AC41}" sibTransId="{0D6293B7-76DE-2F47-94E9-C0A3E8F07E6A}"/>
    <dgm:cxn modelId="{F09D9ADE-1779-C44D-9E37-45F06A1A7820}" srcId="{2B179273-2704-3D43-9593-9A14EA887E16}" destId="{0774BB43-37B4-DC4F-81E4-178EF4A18D34}" srcOrd="1" destOrd="0" parTransId="{0572A4C9-B3DE-A943-A31D-6C390134C0DE}" sibTransId="{BCBC775E-A257-0341-AB0E-3D385C1B89F2}"/>
    <dgm:cxn modelId="{FB03C910-301F-7D4C-A5B3-6C408C5EFA1F}" srcId="{2B179273-2704-3D43-9593-9A14EA887E16}" destId="{E2775487-DF8A-344F-B8D8-6AC7FD999A3D}" srcOrd="0" destOrd="0" parTransId="{60C86F9E-ECD4-F648-A2BA-C82DE325D55B}" sibTransId="{B12D8443-882A-3C40-A196-5434328AD660}"/>
    <dgm:cxn modelId="{5F7420EF-0DBB-8B45-B5ED-9711F3790A97}" srcId="{2B179273-2704-3D43-9593-9A14EA887E16}" destId="{C3B1E552-4C86-934A-B9AC-6D80E09981FB}" srcOrd="2" destOrd="0" parTransId="{EA8C3C0C-7CD0-5840-B329-C1537917FA6E}" sibTransId="{38AFA7AA-DE82-3941-B5B5-2F38B3BE9093}"/>
    <dgm:cxn modelId="{53422463-1D33-404D-9CFA-93BC154B1EF4}" type="presParOf" srcId="{D01011B3-9247-344D-89EF-A190C3A4E16A}" destId="{522A4F15-5E5B-4343-AC2A-145AD12F5BC8}" srcOrd="0" destOrd="0" presId="urn:microsoft.com/office/officeart/2009/3/layout/HorizontalOrganizationChart#61"/>
    <dgm:cxn modelId="{DA6FA86A-D852-FB45-BE16-E704161DCBED}" type="presParOf" srcId="{522A4F15-5E5B-4343-AC2A-145AD12F5BC8}" destId="{F15FC2B3-F7CC-D546-A82F-D26D0E72EEAC}" srcOrd="0" destOrd="0" presId="urn:microsoft.com/office/officeart/2009/3/layout/HorizontalOrganizationChart#61"/>
    <dgm:cxn modelId="{7208A9E2-64E0-2443-BD6D-433FDB84D404}" type="presParOf" srcId="{F15FC2B3-F7CC-D546-A82F-D26D0E72EEAC}" destId="{C66CCFD0-EBC3-7149-A8D4-80E9D63FB304}" srcOrd="0" destOrd="0" presId="urn:microsoft.com/office/officeart/2009/3/layout/HorizontalOrganizationChart#61"/>
    <dgm:cxn modelId="{38345C1C-F436-154F-820F-EBF537A05060}" type="presParOf" srcId="{F15FC2B3-F7CC-D546-A82F-D26D0E72EEAC}" destId="{0838EECB-55B7-E045-8B8A-C5CC1ABEBE3D}" srcOrd="1" destOrd="0" presId="urn:microsoft.com/office/officeart/2009/3/layout/HorizontalOrganizationChart#61"/>
    <dgm:cxn modelId="{8724ACB4-E62A-C840-BAB3-B21F438CF5CB}" type="presParOf" srcId="{522A4F15-5E5B-4343-AC2A-145AD12F5BC8}" destId="{27EE6AE5-5A1A-3140-892B-66736C64D091}" srcOrd="1" destOrd="0" presId="urn:microsoft.com/office/officeart/2009/3/layout/HorizontalOrganizationChart#61"/>
    <dgm:cxn modelId="{633E11DC-97C7-9341-B338-76301A62B94D}" type="presParOf" srcId="{27EE6AE5-5A1A-3140-892B-66736C64D091}" destId="{39CC3071-B54C-4946-BADD-878ECE21822F}" srcOrd="0" destOrd="0" presId="urn:microsoft.com/office/officeart/2009/3/layout/HorizontalOrganizationChart#61"/>
    <dgm:cxn modelId="{FF3B425C-D9F6-C547-B58D-438E66EDA277}" type="presParOf" srcId="{27EE6AE5-5A1A-3140-892B-66736C64D091}" destId="{A87CA5F6-E563-254D-8019-8E43BDB9E430}" srcOrd="1" destOrd="0" presId="urn:microsoft.com/office/officeart/2009/3/layout/HorizontalOrganizationChart#61"/>
    <dgm:cxn modelId="{DA56EFA6-0D77-0F47-B27B-AE727FC45C54}" type="presParOf" srcId="{A87CA5F6-E563-254D-8019-8E43BDB9E430}" destId="{2121AAF9-47A7-D34F-83AA-AD09384DD22B}" srcOrd="0" destOrd="0" presId="urn:microsoft.com/office/officeart/2009/3/layout/HorizontalOrganizationChart#61"/>
    <dgm:cxn modelId="{0A586174-1441-1E41-A66E-6708C17C1AD8}" type="presParOf" srcId="{2121AAF9-47A7-D34F-83AA-AD09384DD22B}" destId="{1F170545-5F3F-A14A-B776-4C6B79BF8AE5}" srcOrd="0" destOrd="0" presId="urn:microsoft.com/office/officeart/2009/3/layout/HorizontalOrganizationChart#61"/>
    <dgm:cxn modelId="{11A09AAE-909D-B64E-838E-375C83CC25A2}" type="presParOf" srcId="{2121AAF9-47A7-D34F-83AA-AD09384DD22B}" destId="{AA1EC854-01A0-3B42-B2B8-01447225C09A}" srcOrd="1" destOrd="0" presId="urn:microsoft.com/office/officeart/2009/3/layout/HorizontalOrganizationChart#61"/>
    <dgm:cxn modelId="{4B2045CB-C999-6F46-910D-1C7D16AC7A5C}" type="presParOf" srcId="{A87CA5F6-E563-254D-8019-8E43BDB9E430}" destId="{94FBC40C-5DCB-C24B-BDC8-1CDCFD2977CA}" srcOrd="1" destOrd="0" presId="urn:microsoft.com/office/officeart/2009/3/layout/HorizontalOrganizationChart#61"/>
    <dgm:cxn modelId="{E7BE98A8-BF7A-2F42-B4FE-E3A4B1C43940}" type="presParOf" srcId="{A87CA5F6-E563-254D-8019-8E43BDB9E430}" destId="{924395FB-44C8-1B4E-B957-03E49C5D33DB}" srcOrd="2" destOrd="0" presId="urn:microsoft.com/office/officeart/2009/3/layout/HorizontalOrganizationChart#61"/>
    <dgm:cxn modelId="{2975AD72-02F0-3949-977C-B4E01ACFF6E4}" type="presParOf" srcId="{27EE6AE5-5A1A-3140-892B-66736C64D091}" destId="{FEA15BB8-BB7F-6240-A649-8E9B8F3FCE92}" srcOrd="2" destOrd="0" presId="urn:microsoft.com/office/officeart/2009/3/layout/HorizontalOrganizationChart#61"/>
    <dgm:cxn modelId="{19131216-FF7D-F146-9EDA-6E33A956B8A7}" type="presParOf" srcId="{27EE6AE5-5A1A-3140-892B-66736C64D091}" destId="{DBD5B863-3310-A146-80BE-76595AEC574F}" srcOrd="3" destOrd="0" presId="urn:microsoft.com/office/officeart/2009/3/layout/HorizontalOrganizationChart#61"/>
    <dgm:cxn modelId="{52216055-28B6-E54B-98E2-5ECB6B0C02B2}" type="presParOf" srcId="{DBD5B863-3310-A146-80BE-76595AEC574F}" destId="{8B508A1B-FECB-4A48-86F4-79662C0296D9}" srcOrd="0" destOrd="0" presId="urn:microsoft.com/office/officeart/2009/3/layout/HorizontalOrganizationChart#61"/>
    <dgm:cxn modelId="{5BF279F5-CB21-784B-ACDF-D7E77783D6BC}" type="presParOf" srcId="{8B508A1B-FECB-4A48-86F4-79662C0296D9}" destId="{759DA5C7-AB80-6547-BEDD-B6A548F15238}" srcOrd="0" destOrd="0" presId="urn:microsoft.com/office/officeart/2009/3/layout/HorizontalOrganizationChart#61"/>
    <dgm:cxn modelId="{98262EE2-92D7-7C44-A4AB-2CFFC4E8EA07}" type="presParOf" srcId="{8B508A1B-FECB-4A48-86F4-79662C0296D9}" destId="{05E3AC22-BCCB-D145-94DE-970DB76ABA3C}" srcOrd="1" destOrd="0" presId="urn:microsoft.com/office/officeart/2009/3/layout/HorizontalOrganizationChart#61"/>
    <dgm:cxn modelId="{5405E399-7BF0-0B44-A603-791662E543B5}" type="presParOf" srcId="{DBD5B863-3310-A146-80BE-76595AEC574F}" destId="{7DFFB080-5E62-D143-A36B-5E78DDF3B740}" srcOrd="1" destOrd="0" presId="urn:microsoft.com/office/officeart/2009/3/layout/HorizontalOrganizationChart#61"/>
    <dgm:cxn modelId="{F05DFE5C-CF76-004F-8146-7B020909031C}" type="presParOf" srcId="{DBD5B863-3310-A146-80BE-76595AEC574F}" destId="{6929E8D5-9FEF-7644-AF7A-52F023AE7FE9}" srcOrd="2" destOrd="0" presId="urn:microsoft.com/office/officeart/2009/3/layout/HorizontalOrganizationChart#61"/>
    <dgm:cxn modelId="{7B77E043-2AFF-5541-BB62-C7010E439E20}" type="presParOf" srcId="{27EE6AE5-5A1A-3140-892B-66736C64D091}" destId="{E5185E33-A69C-A14B-8DB1-4AE618D86EBD}" srcOrd="4" destOrd="0" presId="urn:microsoft.com/office/officeart/2009/3/layout/HorizontalOrganizationChart#61"/>
    <dgm:cxn modelId="{B43AF40B-AD8D-4A44-810F-707808D839F0}" type="presParOf" srcId="{27EE6AE5-5A1A-3140-892B-66736C64D091}" destId="{9C501E13-1C3D-C34C-9444-38ED53A28DAD}" srcOrd="5" destOrd="0" presId="urn:microsoft.com/office/officeart/2009/3/layout/HorizontalOrganizationChart#61"/>
    <dgm:cxn modelId="{1B127A18-A165-E241-A8CA-F7ACED4E06DA}" type="presParOf" srcId="{9C501E13-1C3D-C34C-9444-38ED53A28DAD}" destId="{D21B1B66-1004-B846-8462-E980A4497C48}" srcOrd="0" destOrd="0" presId="urn:microsoft.com/office/officeart/2009/3/layout/HorizontalOrganizationChart#61"/>
    <dgm:cxn modelId="{A180045D-6481-2740-B7BA-4B3D6A8ED9A4}" type="presParOf" srcId="{D21B1B66-1004-B846-8462-E980A4497C48}" destId="{59D41257-D9E9-F943-80BA-3F11804838C7}" srcOrd="0" destOrd="0" presId="urn:microsoft.com/office/officeart/2009/3/layout/HorizontalOrganizationChart#61"/>
    <dgm:cxn modelId="{4559F9D0-8551-4940-9633-AB9DA46C45A6}" type="presParOf" srcId="{D21B1B66-1004-B846-8462-E980A4497C48}" destId="{0BF10FB6-4937-4545-B2B1-3E203BD6DE8A}" srcOrd="1" destOrd="0" presId="urn:microsoft.com/office/officeart/2009/3/layout/HorizontalOrganizationChart#61"/>
    <dgm:cxn modelId="{B7173086-5171-9949-A65A-DB8A7427562F}" type="presParOf" srcId="{9C501E13-1C3D-C34C-9444-38ED53A28DAD}" destId="{8F1B0309-21A9-8849-B53A-EA3DFCD4C4F0}" srcOrd="1" destOrd="0" presId="urn:microsoft.com/office/officeart/2009/3/layout/HorizontalOrganizationChart#61"/>
    <dgm:cxn modelId="{CBF0D7E2-6AF4-004F-9D30-60AB3AD0E567}" type="presParOf" srcId="{9C501E13-1C3D-C34C-9444-38ED53A28DAD}" destId="{22615910-1D52-C34A-95A6-872F0B23C7DF}" srcOrd="2" destOrd="0" presId="urn:microsoft.com/office/officeart/2009/3/layout/HorizontalOrganizationChart#61"/>
    <dgm:cxn modelId="{AE57A87E-1E80-6240-A37C-226409449465}" type="presParOf" srcId="{27EE6AE5-5A1A-3140-892B-66736C64D091}" destId="{592399A9-576A-F948-84DC-39E095494FCC}" srcOrd="6" destOrd="0" presId="urn:microsoft.com/office/officeart/2009/3/layout/HorizontalOrganizationChart#61"/>
    <dgm:cxn modelId="{324EA27F-942E-3E48-B1E7-DA2F067C49CB}" type="presParOf" srcId="{27EE6AE5-5A1A-3140-892B-66736C64D091}" destId="{CE9AFFBE-26A9-5642-889D-A6AE33D4B085}" srcOrd="7" destOrd="0" presId="urn:microsoft.com/office/officeart/2009/3/layout/HorizontalOrganizationChart#61"/>
    <dgm:cxn modelId="{C0EE4B51-BE77-7946-9978-427B081DEAA2}" type="presParOf" srcId="{CE9AFFBE-26A9-5642-889D-A6AE33D4B085}" destId="{EA435581-C6D6-5249-99A1-6BA121C879BA}" srcOrd="0" destOrd="0" presId="urn:microsoft.com/office/officeart/2009/3/layout/HorizontalOrganizationChart#61"/>
    <dgm:cxn modelId="{DE6DAF3E-91E8-5F46-9C23-5A5D007AD78B}" type="presParOf" srcId="{EA435581-C6D6-5249-99A1-6BA121C879BA}" destId="{AB1E20DE-926E-D043-913F-F98B1BCE8D50}" srcOrd="0" destOrd="0" presId="urn:microsoft.com/office/officeart/2009/3/layout/HorizontalOrganizationChart#61"/>
    <dgm:cxn modelId="{547D7576-733A-2A4C-89F7-46D5FD964DCD}" type="presParOf" srcId="{EA435581-C6D6-5249-99A1-6BA121C879BA}" destId="{078E0EB9-8965-3347-A9FE-777BCBAF59A1}" srcOrd="1" destOrd="0" presId="urn:microsoft.com/office/officeart/2009/3/layout/HorizontalOrganizationChart#61"/>
    <dgm:cxn modelId="{1C16F0F3-753A-9F44-BAA1-EC094E5B6E8A}" type="presParOf" srcId="{CE9AFFBE-26A9-5642-889D-A6AE33D4B085}" destId="{E08B2666-EF99-4348-B311-4C310DA0B24C}" srcOrd="1" destOrd="0" presId="urn:microsoft.com/office/officeart/2009/3/layout/HorizontalOrganizationChart#61"/>
    <dgm:cxn modelId="{06D098CD-C0B6-2441-B275-3C87626AE286}" type="presParOf" srcId="{CE9AFFBE-26A9-5642-889D-A6AE33D4B085}" destId="{9E6AFEFB-5257-1246-ABCE-3D448D1E1C41}" srcOrd="2" destOrd="0" presId="urn:microsoft.com/office/officeart/2009/3/layout/HorizontalOrganizationChart#61"/>
    <dgm:cxn modelId="{B5AE3F75-020E-0A48-AB17-A3111F88A66B}" type="presParOf" srcId="{27EE6AE5-5A1A-3140-892B-66736C64D091}" destId="{D5B41C15-8B97-2E4E-8953-BB8241D11771}" srcOrd="8" destOrd="0" presId="urn:microsoft.com/office/officeart/2009/3/layout/HorizontalOrganizationChart#61"/>
    <dgm:cxn modelId="{3A6AFC70-800B-4E4D-8690-B1C5EA943C9B}" type="presParOf" srcId="{27EE6AE5-5A1A-3140-892B-66736C64D091}" destId="{DEC1EF73-ECFD-8F42-954E-349A2B317E0B}" srcOrd="9" destOrd="0" presId="urn:microsoft.com/office/officeart/2009/3/layout/HorizontalOrganizationChart#61"/>
    <dgm:cxn modelId="{67B6F39A-0A9D-194E-8FB3-530D1B9E8AC6}" type="presParOf" srcId="{DEC1EF73-ECFD-8F42-954E-349A2B317E0B}" destId="{2848BF66-6C88-1E45-AD2A-F7E2D971DC68}" srcOrd="0" destOrd="0" presId="urn:microsoft.com/office/officeart/2009/3/layout/HorizontalOrganizationChart#61"/>
    <dgm:cxn modelId="{5CD85AD0-388D-3D4C-8789-F7A644F35892}" type="presParOf" srcId="{2848BF66-6C88-1E45-AD2A-F7E2D971DC68}" destId="{FEB746DA-611D-7546-9EAF-B8163E4EC36D}" srcOrd="0" destOrd="0" presId="urn:microsoft.com/office/officeart/2009/3/layout/HorizontalOrganizationChart#61"/>
    <dgm:cxn modelId="{7618FE86-A06D-904C-9391-840C2FF7557E}" type="presParOf" srcId="{2848BF66-6C88-1E45-AD2A-F7E2D971DC68}" destId="{398E564E-AB0F-984F-8DC0-A6A3ED798886}" srcOrd="1" destOrd="0" presId="urn:microsoft.com/office/officeart/2009/3/layout/HorizontalOrganizationChart#61"/>
    <dgm:cxn modelId="{2E148088-35C4-174C-A080-5CD848A7F845}" type="presParOf" srcId="{DEC1EF73-ECFD-8F42-954E-349A2B317E0B}" destId="{92413F5C-5079-B445-AFDC-455212E9B5DD}" srcOrd="1" destOrd="0" presId="urn:microsoft.com/office/officeart/2009/3/layout/HorizontalOrganizationChart#61"/>
    <dgm:cxn modelId="{9BE8A987-C185-DB4B-9F30-ADE89774AB64}" type="presParOf" srcId="{DEC1EF73-ECFD-8F42-954E-349A2B317E0B}" destId="{AEE40536-DA15-B94E-A7DF-407DB9094E8F}" srcOrd="2" destOrd="0" presId="urn:microsoft.com/office/officeart/2009/3/layout/HorizontalOrganizationChart#61"/>
    <dgm:cxn modelId="{71F93ADB-2951-B14B-BEF9-C79BA618148C}" type="presParOf" srcId="{522A4F15-5E5B-4343-AC2A-145AD12F5BC8}" destId="{C67A4154-AA7D-8744-A523-45364D3CDCAE}" srcOrd="2" destOrd="0" presId="urn:microsoft.com/office/officeart/2009/3/layout/HorizontalOrganizationChart#6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62" loCatId="" qsTypeId="urn:microsoft.com/office/officeart/2005/8/quickstyle/simple1#62" qsCatId="simple" csTypeId="urn:microsoft.com/office/officeart/2005/8/colors/accent2_1#62"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solidFill>
          <a:srgbClr val="FF0000"/>
        </a:solid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DD00E74-4405-DA41-BD73-33BCEACAA28F}" srcId="{2B179273-2704-3D43-9593-9A14EA887E16}" destId="{32431CC2-FF1C-1C47-B100-1999122DC494}" srcOrd="4" destOrd="0" parTransId="{60481217-866F-EC4E-9BCA-CCDCA186FDBB}" sibTransId="{8599BEEC-93D9-994B-AE0F-C24D213B9D12}"/>
    <dgm:cxn modelId="{F09D9ADE-1779-C44D-9E37-45F06A1A7820}" srcId="{2B179273-2704-3D43-9593-9A14EA887E16}" destId="{0774BB43-37B4-DC4F-81E4-178EF4A18D34}" srcOrd="1" destOrd="0" parTransId="{0572A4C9-B3DE-A943-A31D-6C390134C0DE}" sibTransId="{BCBC775E-A257-0341-AB0E-3D385C1B89F2}"/>
    <dgm:cxn modelId="{FB7DD7B8-3984-4844-9F72-CDFD84A524CA}" type="presOf" srcId="{C56A63DB-2540-B74A-844D-266E8014420E}" destId="{078E0EB9-8965-3347-A9FE-777BCBAF59A1}" srcOrd="1" destOrd="0" presId="urn:microsoft.com/office/officeart/2009/3/layout/HorizontalOrganizationChart#62"/>
    <dgm:cxn modelId="{FB03C910-301F-7D4C-A5B3-6C408C5EFA1F}" srcId="{2B179273-2704-3D43-9593-9A14EA887E16}" destId="{E2775487-DF8A-344F-B8D8-6AC7FD999A3D}" srcOrd="0" destOrd="0" parTransId="{60C86F9E-ECD4-F648-A2BA-C82DE325D55B}" sibTransId="{B12D8443-882A-3C40-A196-5434328AD660}"/>
    <dgm:cxn modelId="{D09AF48B-1772-E34C-9348-FBD9F0283B2D}" type="presOf" srcId="{0774BB43-37B4-DC4F-81E4-178EF4A18D34}" destId="{05E3AC22-BCCB-D145-94DE-970DB76ABA3C}" srcOrd="1" destOrd="0" presId="urn:microsoft.com/office/officeart/2009/3/layout/HorizontalOrganizationChart#62"/>
    <dgm:cxn modelId="{F1909738-6862-F345-AAC7-40DF6E177F89}" type="presOf" srcId="{8DF1DB71-48E7-9642-A49B-251B711B1738}" destId="{592399A9-576A-F948-84DC-39E095494FCC}" srcOrd="0" destOrd="0" presId="urn:microsoft.com/office/officeart/2009/3/layout/HorizontalOrganizationChart#62"/>
    <dgm:cxn modelId="{5F7420EF-0DBB-8B45-B5ED-9711F3790A97}" srcId="{2B179273-2704-3D43-9593-9A14EA887E16}" destId="{C3B1E552-4C86-934A-B9AC-6D80E09981FB}" srcOrd="2" destOrd="0" parTransId="{EA8C3C0C-7CD0-5840-B329-C1537917FA6E}" sibTransId="{38AFA7AA-DE82-3941-B5B5-2F38B3BE9093}"/>
    <dgm:cxn modelId="{7D5120EE-7272-E047-A3EB-2287B787B15C}" type="presOf" srcId="{2B179273-2704-3D43-9593-9A14EA887E16}" destId="{C66CCFD0-EBC3-7149-A8D4-80E9D63FB304}" srcOrd="0" destOrd="0" presId="urn:microsoft.com/office/officeart/2009/3/layout/HorizontalOrganizationChart#62"/>
    <dgm:cxn modelId="{478C803F-893F-4248-8C35-F1DECB2F0D2C}" srcId="{E9262D6E-5D67-1749-9B3E-98FE22637E0E}" destId="{2B179273-2704-3D43-9593-9A14EA887E16}" srcOrd="0" destOrd="0" parTransId="{919B3BA2-B184-594C-B712-7BE270D4AC41}" sibTransId="{0D6293B7-76DE-2F47-94E9-C0A3E8F07E6A}"/>
    <dgm:cxn modelId="{1065237F-4750-DB4A-8399-71311C07E054}" type="presOf" srcId="{C3B1E552-4C86-934A-B9AC-6D80E09981FB}" destId="{59D41257-D9E9-F943-80BA-3F11804838C7}" srcOrd="0" destOrd="0" presId="urn:microsoft.com/office/officeart/2009/3/layout/HorizontalOrganizationChart#62"/>
    <dgm:cxn modelId="{10A44D7B-E28C-F841-9FA7-372450C2E9C5}" type="presOf" srcId="{0572A4C9-B3DE-A943-A31D-6C390134C0DE}" destId="{FEA15BB8-BB7F-6240-A649-8E9B8F3FCE92}" srcOrd="0" destOrd="0" presId="urn:microsoft.com/office/officeart/2009/3/layout/HorizontalOrganizationChart#62"/>
    <dgm:cxn modelId="{3D678E12-1AFC-E74C-A86A-6E662ED833A2}" type="presOf" srcId="{EA8C3C0C-7CD0-5840-B329-C1537917FA6E}" destId="{E5185E33-A69C-A14B-8DB1-4AE618D86EBD}" srcOrd="0" destOrd="0" presId="urn:microsoft.com/office/officeart/2009/3/layout/HorizontalOrganizationChart#62"/>
    <dgm:cxn modelId="{1898FE76-7CDD-5740-8070-46AEF69E8650}" type="presOf" srcId="{32431CC2-FF1C-1C47-B100-1999122DC494}" destId="{FEB746DA-611D-7546-9EAF-B8163E4EC36D}" srcOrd="0" destOrd="0" presId="urn:microsoft.com/office/officeart/2009/3/layout/HorizontalOrganizationChart#62"/>
    <dgm:cxn modelId="{A9582D28-D785-1041-942A-A6AAFD67324F}" srcId="{2B179273-2704-3D43-9593-9A14EA887E16}" destId="{C56A63DB-2540-B74A-844D-266E8014420E}" srcOrd="3" destOrd="0" parTransId="{8DF1DB71-48E7-9642-A49B-251B711B1738}" sibTransId="{097887AF-D762-EB4B-A45B-7E6F49C293E7}"/>
    <dgm:cxn modelId="{63CA238E-F5EA-5141-8F98-3FCD1AAFE55D}" type="presOf" srcId="{C3B1E552-4C86-934A-B9AC-6D80E09981FB}" destId="{0BF10FB6-4937-4545-B2B1-3E203BD6DE8A}" srcOrd="1" destOrd="0" presId="urn:microsoft.com/office/officeart/2009/3/layout/HorizontalOrganizationChart#62"/>
    <dgm:cxn modelId="{A87A42A2-46AD-8943-B2D0-3409E9AE9406}" type="presOf" srcId="{E2775487-DF8A-344F-B8D8-6AC7FD999A3D}" destId="{1F170545-5F3F-A14A-B776-4C6B79BF8AE5}" srcOrd="0" destOrd="0" presId="urn:microsoft.com/office/officeart/2009/3/layout/HorizontalOrganizationChart#62"/>
    <dgm:cxn modelId="{160EEB40-672F-FA4C-BAF7-1627BF72D009}" type="presOf" srcId="{0774BB43-37B4-DC4F-81E4-178EF4A18D34}" destId="{759DA5C7-AB80-6547-BEDD-B6A548F15238}" srcOrd="0" destOrd="0" presId="urn:microsoft.com/office/officeart/2009/3/layout/HorizontalOrganizationChart#62"/>
    <dgm:cxn modelId="{1A88902B-5617-BB46-B500-7AC50693D13E}" type="presOf" srcId="{60C86F9E-ECD4-F648-A2BA-C82DE325D55B}" destId="{39CC3071-B54C-4946-BADD-878ECE21822F}" srcOrd="0" destOrd="0" presId="urn:microsoft.com/office/officeart/2009/3/layout/HorizontalOrganizationChart#62"/>
    <dgm:cxn modelId="{8B60AFE5-A37B-8A42-92D1-A031E03D2D1A}" type="presOf" srcId="{32431CC2-FF1C-1C47-B100-1999122DC494}" destId="{398E564E-AB0F-984F-8DC0-A6A3ED798886}" srcOrd="1" destOrd="0" presId="urn:microsoft.com/office/officeart/2009/3/layout/HorizontalOrganizationChart#62"/>
    <dgm:cxn modelId="{1F8C26B8-DC9D-8246-8C9B-AAF70EF9BB66}" type="presOf" srcId="{2B179273-2704-3D43-9593-9A14EA887E16}" destId="{0838EECB-55B7-E045-8B8A-C5CC1ABEBE3D}" srcOrd="1" destOrd="0" presId="urn:microsoft.com/office/officeart/2009/3/layout/HorizontalOrganizationChart#62"/>
    <dgm:cxn modelId="{0DC05F2D-A680-9742-9034-FADEC25B6C0A}" type="presOf" srcId="{60481217-866F-EC4E-9BCA-CCDCA186FDBB}" destId="{D5B41C15-8B97-2E4E-8953-BB8241D11771}" srcOrd="0" destOrd="0" presId="urn:microsoft.com/office/officeart/2009/3/layout/HorizontalOrganizationChart#62"/>
    <dgm:cxn modelId="{5EA4E641-B361-634D-8AF1-A35258F39E64}" type="presOf" srcId="{E9262D6E-5D67-1749-9B3E-98FE22637E0E}" destId="{D01011B3-9247-344D-89EF-A190C3A4E16A}" srcOrd="0" destOrd="0" presId="urn:microsoft.com/office/officeart/2009/3/layout/HorizontalOrganizationChart#62"/>
    <dgm:cxn modelId="{FB4ECF11-95FC-B840-9D8D-9D536CB00734}" type="presOf" srcId="{C56A63DB-2540-B74A-844D-266E8014420E}" destId="{AB1E20DE-926E-D043-913F-F98B1BCE8D50}" srcOrd="0" destOrd="0" presId="urn:microsoft.com/office/officeart/2009/3/layout/HorizontalOrganizationChart#62"/>
    <dgm:cxn modelId="{EB67757F-F814-C54A-A060-AE69B9052199}" type="presOf" srcId="{E2775487-DF8A-344F-B8D8-6AC7FD999A3D}" destId="{AA1EC854-01A0-3B42-B2B8-01447225C09A}" srcOrd="1" destOrd="0" presId="urn:microsoft.com/office/officeart/2009/3/layout/HorizontalOrganizationChart#62"/>
    <dgm:cxn modelId="{734C9765-ED7D-FF4D-9B46-3402929EFE14}" type="presParOf" srcId="{D01011B3-9247-344D-89EF-A190C3A4E16A}" destId="{522A4F15-5E5B-4343-AC2A-145AD12F5BC8}" srcOrd="0" destOrd="0" presId="urn:microsoft.com/office/officeart/2009/3/layout/HorizontalOrganizationChart#62"/>
    <dgm:cxn modelId="{BDA4D497-CDF6-DF41-8461-36A46CE420A2}" type="presParOf" srcId="{522A4F15-5E5B-4343-AC2A-145AD12F5BC8}" destId="{F15FC2B3-F7CC-D546-A82F-D26D0E72EEAC}" srcOrd="0" destOrd="0" presId="urn:microsoft.com/office/officeart/2009/3/layout/HorizontalOrganizationChart#62"/>
    <dgm:cxn modelId="{E516D13F-5CC3-AF45-AF05-EDDBD0CA578B}" type="presParOf" srcId="{F15FC2B3-F7CC-D546-A82F-D26D0E72EEAC}" destId="{C66CCFD0-EBC3-7149-A8D4-80E9D63FB304}" srcOrd="0" destOrd="0" presId="urn:microsoft.com/office/officeart/2009/3/layout/HorizontalOrganizationChart#62"/>
    <dgm:cxn modelId="{133CD9F2-2076-A043-8821-E2DCDAAFB443}" type="presParOf" srcId="{F15FC2B3-F7CC-D546-A82F-D26D0E72EEAC}" destId="{0838EECB-55B7-E045-8B8A-C5CC1ABEBE3D}" srcOrd="1" destOrd="0" presId="urn:microsoft.com/office/officeart/2009/3/layout/HorizontalOrganizationChart#62"/>
    <dgm:cxn modelId="{F60B661E-74B1-A24E-8E20-3EF3687F3675}" type="presParOf" srcId="{522A4F15-5E5B-4343-AC2A-145AD12F5BC8}" destId="{27EE6AE5-5A1A-3140-892B-66736C64D091}" srcOrd="1" destOrd="0" presId="urn:microsoft.com/office/officeart/2009/3/layout/HorizontalOrganizationChart#62"/>
    <dgm:cxn modelId="{1B3FD8E0-B1D2-5844-852C-50BD5BFF5BD4}" type="presParOf" srcId="{27EE6AE5-5A1A-3140-892B-66736C64D091}" destId="{39CC3071-B54C-4946-BADD-878ECE21822F}" srcOrd="0" destOrd="0" presId="urn:microsoft.com/office/officeart/2009/3/layout/HorizontalOrganizationChart#62"/>
    <dgm:cxn modelId="{FD1F1973-6234-AE4C-B78A-0770DFC5456E}" type="presParOf" srcId="{27EE6AE5-5A1A-3140-892B-66736C64D091}" destId="{A87CA5F6-E563-254D-8019-8E43BDB9E430}" srcOrd="1" destOrd="0" presId="urn:microsoft.com/office/officeart/2009/3/layout/HorizontalOrganizationChart#62"/>
    <dgm:cxn modelId="{A39E3804-46F6-054F-8C72-52A1444F99D5}" type="presParOf" srcId="{A87CA5F6-E563-254D-8019-8E43BDB9E430}" destId="{2121AAF9-47A7-D34F-83AA-AD09384DD22B}" srcOrd="0" destOrd="0" presId="urn:microsoft.com/office/officeart/2009/3/layout/HorizontalOrganizationChart#62"/>
    <dgm:cxn modelId="{F925E1A9-BDBE-5C4A-AB61-0CBB235FB4CF}" type="presParOf" srcId="{2121AAF9-47A7-D34F-83AA-AD09384DD22B}" destId="{1F170545-5F3F-A14A-B776-4C6B79BF8AE5}" srcOrd="0" destOrd="0" presId="urn:microsoft.com/office/officeart/2009/3/layout/HorizontalOrganizationChart#62"/>
    <dgm:cxn modelId="{CF327D44-C149-2742-B7F5-890AF2C98CAB}" type="presParOf" srcId="{2121AAF9-47A7-D34F-83AA-AD09384DD22B}" destId="{AA1EC854-01A0-3B42-B2B8-01447225C09A}" srcOrd="1" destOrd="0" presId="urn:microsoft.com/office/officeart/2009/3/layout/HorizontalOrganizationChart#62"/>
    <dgm:cxn modelId="{BC7740F2-8937-5C49-A1B6-8EFE88E67EB8}" type="presParOf" srcId="{A87CA5F6-E563-254D-8019-8E43BDB9E430}" destId="{94FBC40C-5DCB-C24B-BDC8-1CDCFD2977CA}" srcOrd="1" destOrd="0" presId="urn:microsoft.com/office/officeart/2009/3/layout/HorizontalOrganizationChart#62"/>
    <dgm:cxn modelId="{3226AA2E-4160-CA4E-A9EE-9E0D1EECDADB}" type="presParOf" srcId="{A87CA5F6-E563-254D-8019-8E43BDB9E430}" destId="{924395FB-44C8-1B4E-B957-03E49C5D33DB}" srcOrd="2" destOrd="0" presId="urn:microsoft.com/office/officeart/2009/3/layout/HorizontalOrganizationChart#62"/>
    <dgm:cxn modelId="{E197949A-20AB-3A4F-8C93-82494C9AAECC}" type="presParOf" srcId="{27EE6AE5-5A1A-3140-892B-66736C64D091}" destId="{FEA15BB8-BB7F-6240-A649-8E9B8F3FCE92}" srcOrd="2" destOrd="0" presId="urn:microsoft.com/office/officeart/2009/3/layout/HorizontalOrganizationChart#62"/>
    <dgm:cxn modelId="{AB0ED3B6-7387-7A4D-9C41-1F1269F1EB2E}" type="presParOf" srcId="{27EE6AE5-5A1A-3140-892B-66736C64D091}" destId="{DBD5B863-3310-A146-80BE-76595AEC574F}" srcOrd="3" destOrd="0" presId="urn:microsoft.com/office/officeart/2009/3/layout/HorizontalOrganizationChart#62"/>
    <dgm:cxn modelId="{CBC49A30-D466-0840-9A6C-EF3F35050B10}" type="presParOf" srcId="{DBD5B863-3310-A146-80BE-76595AEC574F}" destId="{8B508A1B-FECB-4A48-86F4-79662C0296D9}" srcOrd="0" destOrd="0" presId="urn:microsoft.com/office/officeart/2009/3/layout/HorizontalOrganizationChart#62"/>
    <dgm:cxn modelId="{E7546D37-C19D-7D43-BA8C-CE222EF51285}" type="presParOf" srcId="{8B508A1B-FECB-4A48-86F4-79662C0296D9}" destId="{759DA5C7-AB80-6547-BEDD-B6A548F15238}" srcOrd="0" destOrd="0" presId="urn:microsoft.com/office/officeart/2009/3/layout/HorizontalOrganizationChart#62"/>
    <dgm:cxn modelId="{FB9F01D4-677A-F041-B3FD-C2C4BB457C9A}" type="presParOf" srcId="{8B508A1B-FECB-4A48-86F4-79662C0296D9}" destId="{05E3AC22-BCCB-D145-94DE-970DB76ABA3C}" srcOrd="1" destOrd="0" presId="urn:microsoft.com/office/officeart/2009/3/layout/HorizontalOrganizationChart#62"/>
    <dgm:cxn modelId="{9A688FB6-C33F-8347-BD34-52F24B92109E}" type="presParOf" srcId="{DBD5B863-3310-A146-80BE-76595AEC574F}" destId="{7DFFB080-5E62-D143-A36B-5E78DDF3B740}" srcOrd="1" destOrd="0" presId="urn:microsoft.com/office/officeart/2009/3/layout/HorizontalOrganizationChart#62"/>
    <dgm:cxn modelId="{E731D7A6-F1EC-4444-B4CD-DD110E8B87C8}" type="presParOf" srcId="{DBD5B863-3310-A146-80BE-76595AEC574F}" destId="{6929E8D5-9FEF-7644-AF7A-52F023AE7FE9}" srcOrd="2" destOrd="0" presId="urn:microsoft.com/office/officeart/2009/3/layout/HorizontalOrganizationChart#62"/>
    <dgm:cxn modelId="{32EC15CD-0265-1443-B3BA-ED7CDAB608D1}" type="presParOf" srcId="{27EE6AE5-5A1A-3140-892B-66736C64D091}" destId="{E5185E33-A69C-A14B-8DB1-4AE618D86EBD}" srcOrd="4" destOrd="0" presId="urn:microsoft.com/office/officeart/2009/3/layout/HorizontalOrganizationChart#62"/>
    <dgm:cxn modelId="{36267535-78D7-DA4B-A2EB-23FD39FDDE59}" type="presParOf" srcId="{27EE6AE5-5A1A-3140-892B-66736C64D091}" destId="{9C501E13-1C3D-C34C-9444-38ED53A28DAD}" srcOrd="5" destOrd="0" presId="urn:microsoft.com/office/officeart/2009/3/layout/HorizontalOrganizationChart#62"/>
    <dgm:cxn modelId="{A52B5E55-B556-5E41-BD4B-39561550FD9C}" type="presParOf" srcId="{9C501E13-1C3D-C34C-9444-38ED53A28DAD}" destId="{D21B1B66-1004-B846-8462-E980A4497C48}" srcOrd="0" destOrd="0" presId="urn:microsoft.com/office/officeart/2009/3/layout/HorizontalOrganizationChart#62"/>
    <dgm:cxn modelId="{A0CBF32B-2BEC-C949-9B79-7337ED0AEB82}" type="presParOf" srcId="{D21B1B66-1004-B846-8462-E980A4497C48}" destId="{59D41257-D9E9-F943-80BA-3F11804838C7}" srcOrd="0" destOrd="0" presId="urn:microsoft.com/office/officeart/2009/3/layout/HorizontalOrganizationChart#62"/>
    <dgm:cxn modelId="{C0BF332F-95E8-E441-BB97-BFB0AC5D220C}" type="presParOf" srcId="{D21B1B66-1004-B846-8462-E980A4497C48}" destId="{0BF10FB6-4937-4545-B2B1-3E203BD6DE8A}" srcOrd="1" destOrd="0" presId="urn:microsoft.com/office/officeart/2009/3/layout/HorizontalOrganizationChart#62"/>
    <dgm:cxn modelId="{D1DA4540-3413-0649-B72D-713C3823D1BA}" type="presParOf" srcId="{9C501E13-1C3D-C34C-9444-38ED53A28DAD}" destId="{8F1B0309-21A9-8849-B53A-EA3DFCD4C4F0}" srcOrd="1" destOrd="0" presId="urn:microsoft.com/office/officeart/2009/3/layout/HorizontalOrganizationChart#62"/>
    <dgm:cxn modelId="{29881DBE-6599-C744-869B-4FE04C5DA042}" type="presParOf" srcId="{9C501E13-1C3D-C34C-9444-38ED53A28DAD}" destId="{22615910-1D52-C34A-95A6-872F0B23C7DF}" srcOrd="2" destOrd="0" presId="urn:microsoft.com/office/officeart/2009/3/layout/HorizontalOrganizationChart#62"/>
    <dgm:cxn modelId="{BBB9BE46-F597-DE40-843C-3534BBE0D205}" type="presParOf" srcId="{27EE6AE5-5A1A-3140-892B-66736C64D091}" destId="{592399A9-576A-F948-84DC-39E095494FCC}" srcOrd="6" destOrd="0" presId="urn:microsoft.com/office/officeart/2009/3/layout/HorizontalOrganizationChart#62"/>
    <dgm:cxn modelId="{200A5394-3367-1B4D-8675-909C537EB8E8}" type="presParOf" srcId="{27EE6AE5-5A1A-3140-892B-66736C64D091}" destId="{CE9AFFBE-26A9-5642-889D-A6AE33D4B085}" srcOrd="7" destOrd="0" presId="urn:microsoft.com/office/officeart/2009/3/layout/HorizontalOrganizationChart#62"/>
    <dgm:cxn modelId="{87304889-661A-8241-956A-85C9C7577F44}" type="presParOf" srcId="{CE9AFFBE-26A9-5642-889D-A6AE33D4B085}" destId="{EA435581-C6D6-5249-99A1-6BA121C879BA}" srcOrd="0" destOrd="0" presId="urn:microsoft.com/office/officeart/2009/3/layout/HorizontalOrganizationChart#62"/>
    <dgm:cxn modelId="{83BB852B-BABE-CF4D-969F-D484FA345C26}" type="presParOf" srcId="{EA435581-C6D6-5249-99A1-6BA121C879BA}" destId="{AB1E20DE-926E-D043-913F-F98B1BCE8D50}" srcOrd="0" destOrd="0" presId="urn:microsoft.com/office/officeart/2009/3/layout/HorizontalOrganizationChart#62"/>
    <dgm:cxn modelId="{6E517823-A85D-D049-91ED-CF3AED95DA01}" type="presParOf" srcId="{EA435581-C6D6-5249-99A1-6BA121C879BA}" destId="{078E0EB9-8965-3347-A9FE-777BCBAF59A1}" srcOrd="1" destOrd="0" presId="urn:microsoft.com/office/officeart/2009/3/layout/HorizontalOrganizationChart#62"/>
    <dgm:cxn modelId="{9A2F8419-B22D-AB41-A93A-40672A0625B7}" type="presParOf" srcId="{CE9AFFBE-26A9-5642-889D-A6AE33D4B085}" destId="{E08B2666-EF99-4348-B311-4C310DA0B24C}" srcOrd="1" destOrd="0" presId="urn:microsoft.com/office/officeart/2009/3/layout/HorizontalOrganizationChart#62"/>
    <dgm:cxn modelId="{9034C80E-E0D9-5842-B711-6097EB19768A}" type="presParOf" srcId="{CE9AFFBE-26A9-5642-889D-A6AE33D4B085}" destId="{9E6AFEFB-5257-1246-ABCE-3D448D1E1C41}" srcOrd="2" destOrd="0" presId="urn:microsoft.com/office/officeart/2009/3/layout/HorizontalOrganizationChart#62"/>
    <dgm:cxn modelId="{80E10FEA-F9A3-D54C-BCF6-4823FBACE044}" type="presParOf" srcId="{27EE6AE5-5A1A-3140-892B-66736C64D091}" destId="{D5B41C15-8B97-2E4E-8953-BB8241D11771}" srcOrd="8" destOrd="0" presId="urn:microsoft.com/office/officeart/2009/3/layout/HorizontalOrganizationChart#62"/>
    <dgm:cxn modelId="{98EDE72A-FFD2-484A-81ED-9A3D18179D7F}" type="presParOf" srcId="{27EE6AE5-5A1A-3140-892B-66736C64D091}" destId="{DEC1EF73-ECFD-8F42-954E-349A2B317E0B}" srcOrd="9" destOrd="0" presId="urn:microsoft.com/office/officeart/2009/3/layout/HorizontalOrganizationChart#62"/>
    <dgm:cxn modelId="{4403F76C-676C-034C-BB5D-B23D660F1504}" type="presParOf" srcId="{DEC1EF73-ECFD-8F42-954E-349A2B317E0B}" destId="{2848BF66-6C88-1E45-AD2A-F7E2D971DC68}" srcOrd="0" destOrd="0" presId="urn:microsoft.com/office/officeart/2009/3/layout/HorizontalOrganizationChart#62"/>
    <dgm:cxn modelId="{7D93C3DF-1046-EC45-8CB1-A4E7D3D45E1C}" type="presParOf" srcId="{2848BF66-6C88-1E45-AD2A-F7E2D971DC68}" destId="{FEB746DA-611D-7546-9EAF-B8163E4EC36D}" srcOrd="0" destOrd="0" presId="urn:microsoft.com/office/officeart/2009/3/layout/HorizontalOrganizationChart#62"/>
    <dgm:cxn modelId="{28C7DA4B-47FB-8247-B70C-D0A571BDBDE0}" type="presParOf" srcId="{2848BF66-6C88-1E45-AD2A-F7E2D971DC68}" destId="{398E564E-AB0F-984F-8DC0-A6A3ED798886}" srcOrd="1" destOrd="0" presId="urn:microsoft.com/office/officeart/2009/3/layout/HorizontalOrganizationChart#62"/>
    <dgm:cxn modelId="{DF117F2D-98C1-C44F-92E1-02D3D5498D28}" type="presParOf" srcId="{DEC1EF73-ECFD-8F42-954E-349A2B317E0B}" destId="{92413F5C-5079-B445-AFDC-455212E9B5DD}" srcOrd="1" destOrd="0" presId="urn:microsoft.com/office/officeart/2009/3/layout/HorizontalOrganizationChart#62"/>
    <dgm:cxn modelId="{68D25309-FF0C-134B-AC5B-5C945B7A2626}" type="presParOf" srcId="{DEC1EF73-ECFD-8F42-954E-349A2B317E0B}" destId="{AEE40536-DA15-B94E-A7DF-407DB9094E8F}" srcOrd="2" destOrd="0" presId="urn:microsoft.com/office/officeart/2009/3/layout/HorizontalOrganizationChart#62"/>
    <dgm:cxn modelId="{0CF5C632-1754-0348-9D98-36386A21F8D1}" type="presParOf" srcId="{522A4F15-5E5B-4343-AC2A-145AD12F5BC8}" destId="{C67A4154-AA7D-8744-A523-45364D3CDCAE}" srcOrd="2" destOrd="0" presId="urn:microsoft.com/office/officeart/2009/3/layout/HorizontalOrganizationChart#6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63" loCatId="" qsTypeId="urn:microsoft.com/office/officeart/2005/8/quickstyle/simple1#63" qsCatId="simple" csTypeId="urn:microsoft.com/office/officeart/2005/8/colors/accent2_1#63"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solidFill>
          <a:srgbClr val="FF0000"/>
        </a:solid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D1108C92-980B-754F-9C47-E1CDF326DC91}" type="presOf" srcId="{2B179273-2704-3D43-9593-9A14EA887E16}" destId="{C66CCFD0-EBC3-7149-A8D4-80E9D63FB304}" srcOrd="0" destOrd="0" presId="urn:microsoft.com/office/officeart/2009/3/layout/HorizontalOrganizationChart#63"/>
    <dgm:cxn modelId="{7DD00E74-4405-DA41-BD73-33BCEACAA28F}" srcId="{2B179273-2704-3D43-9593-9A14EA887E16}" destId="{32431CC2-FF1C-1C47-B100-1999122DC494}" srcOrd="4" destOrd="0" parTransId="{60481217-866F-EC4E-9BCA-CCDCA186FDBB}" sibTransId="{8599BEEC-93D9-994B-AE0F-C24D213B9D12}"/>
    <dgm:cxn modelId="{478C803F-893F-4248-8C35-F1DECB2F0D2C}" srcId="{E9262D6E-5D67-1749-9B3E-98FE22637E0E}" destId="{2B179273-2704-3D43-9593-9A14EA887E16}" srcOrd="0" destOrd="0" parTransId="{919B3BA2-B184-594C-B712-7BE270D4AC41}" sibTransId="{0D6293B7-76DE-2F47-94E9-C0A3E8F07E6A}"/>
    <dgm:cxn modelId="{C1E13F44-FB48-3E46-9728-EFC55D99302F}" type="presOf" srcId="{32431CC2-FF1C-1C47-B100-1999122DC494}" destId="{398E564E-AB0F-984F-8DC0-A6A3ED798886}" srcOrd="1" destOrd="0" presId="urn:microsoft.com/office/officeart/2009/3/layout/HorizontalOrganizationChart#63"/>
    <dgm:cxn modelId="{21F2F9EF-784D-0F47-AAD2-F0EEF55B57FC}" type="presOf" srcId="{8DF1DB71-48E7-9642-A49B-251B711B1738}" destId="{592399A9-576A-F948-84DC-39E095494FCC}" srcOrd="0" destOrd="0" presId="urn:microsoft.com/office/officeart/2009/3/layout/HorizontalOrganizationChart#63"/>
    <dgm:cxn modelId="{5F7420EF-0DBB-8B45-B5ED-9711F3790A97}" srcId="{2B179273-2704-3D43-9593-9A14EA887E16}" destId="{C3B1E552-4C86-934A-B9AC-6D80E09981FB}" srcOrd="2" destOrd="0" parTransId="{EA8C3C0C-7CD0-5840-B329-C1537917FA6E}" sibTransId="{38AFA7AA-DE82-3941-B5B5-2F38B3BE9093}"/>
    <dgm:cxn modelId="{A9582D28-D785-1041-942A-A6AAFD67324F}" srcId="{2B179273-2704-3D43-9593-9A14EA887E16}" destId="{C56A63DB-2540-B74A-844D-266E8014420E}" srcOrd="3" destOrd="0" parTransId="{8DF1DB71-48E7-9642-A49B-251B711B1738}" sibTransId="{097887AF-D762-EB4B-A45B-7E6F49C293E7}"/>
    <dgm:cxn modelId="{64373119-006C-4049-94FB-18E2A83E5491}" type="presOf" srcId="{0774BB43-37B4-DC4F-81E4-178EF4A18D34}" destId="{05E3AC22-BCCB-D145-94DE-970DB76ABA3C}" srcOrd="1" destOrd="0" presId="urn:microsoft.com/office/officeart/2009/3/layout/HorizontalOrganizationChart#63"/>
    <dgm:cxn modelId="{22D4DEEA-BB93-A547-9BF9-654D964FCE30}" type="presOf" srcId="{E9262D6E-5D67-1749-9B3E-98FE22637E0E}" destId="{D01011B3-9247-344D-89EF-A190C3A4E16A}" srcOrd="0" destOrd="0" presId="urn:microsoft.com/office/officeart/2009/3/layout/HorizontalOrganizationChart#63"/>
    <dgm:cxn modelId="{964B842D-81B4-C64F-A4F4-5C2A83C41C05}" type="presOf" srcId="{C56A63DB-2540-B74A-844D-266E8014420E}" destId="{078E0EB9-8965-3347-A9FE-777BCBAF59A1}" srcOrd="1" destOrd="0" presId="urn:microsoft.com/office/officeart/2009/3/layout/HorizontalOrganizationChart#63"/>
    <dgm:cxn modelId="{8BB612C3-8E07-4441-83F3-EDAE1AC1FF3C}" type="presOf" srcId="{E2775487-DF8A-344F-B8D8-6AC7FD999A3D}" destId="{AA1EC854-01A0-3B42-B2B8-01447225C09A}" srcOrd="1" destOrd="0" presId="urn:microsoft.com/office/officeart/2009/3/layout/HorizontalOrganizationChart#63"/>
    <dgm:cxn modelId="{F09D9ADE-1779-C44D-9E37-45F06A1A7820}" srcId="{2B179273-2704-3D43-9593-9A14EA887E16}" destId="{0774BB43-37B4-DC4F-81E4-178EF4A18D34}" srcOrd="1" destOrd="0" parTransId="{0572A4C9-B3DE-A943-A31D-6C390134C0DE}" sibTransId="{BCBC775E-A257-0341-AB0E-3D385C1B89F2}"/>
    <dgm:cxn modelId="{FB8B3DC3-1C98-1D43-9245-BA78EE52E9C3}" type="presOf" srcId="{EA8C3C0C-7CD0-5840-B329-C1537917FA6E}" destId="{E5185E33-A69C-A14B-8DB1-4AE618D86EBD}" srcOrd="0" destOrd="0" presId="urn:microsoft.com/office/officeart/2009/3/layout/HorizontalOrganizationChart#63"/>
    <dgm:cxn modelId="{10D6EAEE-0002-9641-8968-A427C30BE500}" type="presOf" srcId="{C56A63DB-2540-B74A-844D-266E8014420E}" destId="{AB1E20DE-926E-D043-913F-F98B1BCE8D50}" srcOrd="0" destOrd="0" presId="urn:microsoft.com/office/officeart/2009/3/layout/HorizontalOrganizationChart#63"/>
    <dgm:cxn modelId="{1F549E73-36B9-654F-805F-B20BE9999AB5}" type="presOf" srcId="{2B179273-2704-3D43-9593-9A14EA887E16}" destId="{0838EECB-55B7-E045-8B8A-C5CC1ABEBE3D}" srcOrd="1" destOrd="0" presId="urn:microsoft.com/office/officeart/2009/3/layout/HorizontalOrganizationChart#63"/>
    <dgm:cxn modelId="{FB03C910-301F-7D4C-A5B3-6C408C5EFA1F}" srcId="{2B179273-2704-3D43-9593-9A14EA887E16}" destId="{E2775487-DF8A-344F-B8D8-6AC7FD999A3D}" srcOrd="0" destOrd="0" parTransId="{60C86F9E-ECD4-F648-A2BA-C82DE325D55B}" sibTransId="{B12D8443-882A-3C40-A196-5434328AD660}"/>
    <dgm:cxn modelId="{B1F4BA92-726F-DA40-94CB-CE70A326F67D}" type="presOf" srcId="{60C86F9E-ECD4-F648-A2BA-C82DE325D55B}" destId="{39CC3071-B54C-4946-BADD-878ECE21822F}" srcOrd="0" destOrd="0" presId="urn:microsoft.com/office/officeart/2009/3/layout/HorizontalOrganizationChart#63"/>
    <dgm:cxn modelId="{CFB587B5-972A-F448-8AAA-6447725C2A4E}" type="presOf" srcId="{0774BB43-37B4-DC4F-81E4-178EF4A18D34}" destId="{759DA5C7-AB80-6547-BEDD-B6A548F15238}" srcOrd="0" destOrd="0" presId="urn:microsoft.com/office/officeart/2009/3/layout/HorizontalOrganizationChart#63"/>
    <dgm:cxn modelId="{C00F9C92-B763-CE49-B6B4-77991D3B999F}" type="presOf" srcId="{32431CC2-FF1C-1C47-B100-1999122DC494}" destId="{FEB746DA-611D-7546-9EAF-B8163E4EC36D}" srcOrd="0" destOrd="0" presId="urn:microsoft.com/office/officeart/2009/3/layout/HorizontalOrganizationChart#63"/>
    <dgm:cxn modelId="{3372FE56-0DD7-AF43-8BC9-37346798922F}" type="presOf" srcId="{60481217-866F-EC4E-9BCA-CCDCA186FDBB}" destId="{D5B41C15-8B97-2E4E-8953-BB8241D11771}" srcOrd="0" destOrd="0" presId="urn:microsoft.com/office/officeart/2009/3/layout/HorizontalOrganizationChart#63"/>
    <dgm:cxn modelId="{E384CB4C-F056-DC4D-9849-157303B207EF}" type="presOf" srcId="{E2775487-DF8A-344F-B8D8-6AC7FD999A3D}" destId="{1F170545-5F3F-A14A-B776-4C6B79BF8AE5}" srcOrd="0" destOrd="0" presId="urn:microsoft.com/office/officeart/2009/3/layout/HorizontalOrganizationChart#63"/>
    <dgm:cxn modelId="{14A0854C-EC13-844D-9EBF-48840CC4C7DF}" type="presOf" srcId="{C3B1E552-4C86-934A-B9AC-6D80E09981FB}" destId="{59D41257-D9E9-F943-80BA-3F11804838C7}" srcOrd="0" destOrd="0" presId="urn:microsoft.com/office/officeart/2009/3/layout/HorizontalOrganizationChart#63"/>
    <dgm:cxn modelId="{BABE8DBB-48A2-D54E-BC2B-60CAEB4BA30A}" type="presOf" srcId="{0572A4C9-B3DE-A943-A31D-6C390134C0DE}" destId="{FEA15BB8-BB7F-6240-A649-8E9B8F3FCE92}" srcOrd="0" destOrd="0" presId="urn:microsoft.com/office/officeart/2009/3/layout/HorizontalOrganizationChart#63"/>
    <dgm:cxn modelId="{0927B51D-9D38-D249-81AF-1D36CEEECB38}" type="presOf" srcId="{C3B1E552-4C86-934A-B9AC-6D80E09981FB}" destId="{0BF10FB6-4937-4545-B2B1-3E203BD6DE8A}" srcOrd="1" destOrd="0" presId="urn:microsoft.com/office/officeart/2009/3/layout/HorizontalOrganizationChart#63"/>
    <dgm:cxn modelId="{F89B4F5D-DF4D-DF42-B961-E2DA2ABF2A2C}" type="presParOf" srcId="{D01011B3-9247-344D-89EF-A190C3A4E16A}" destId="{522A4F15-5E5B-4343-AC2A-145AD12F5BC8}" srcOrd="0" destOrd="0" presId="urn:microsoft.com/office/officeart/2009/3/layout/HorizontalOrganizationChart#63"/>
    <dgm:cxn modelId="{A8700868-F718-D246-94D2-B7CEFC9AEA78}" type="presParOf" srcId="{522A4F15-5E5B-4343-AC2A-145AD12F5BC8}" destId="{F15FC2B3-F7CC-D546-A82F-D26D0E72EEAC}" srcOrd="0" destOrd="0" presId="urn:microsoft.com/office/officeart/2009/3/layout/HorizontalOrganizationChart#63"/>
    <dgm:cxn modelId="{942AF7F6-45D4-414E-9213-F7A00C330C0D}" type="presParOf" srcId="{F15FC2B3-F7CC-D546-A82F-D26D0E72EEAC}" destId="{C66CCFD0-EBC3-7149-A8D4-80E9D63FB304}" srcOrd="0" destOrd="0" presId="urn:microsoft.com/office/officeart/2009/3/layout/HorizontalOrganizationChart#63"/>
    <dgm:cxn modelId="{29B7C587-C6D2-3541-B75B-5A9EB432639F}" type="presParOf" srcId="{F15FC2B3-F7CC-D546-A82F-D26D0E72EEAC}" destId="{0838EECB-55B7-E045-8B8A-C5CC1ABEBE3D}" srcOrd="1" destOrd="0" presId="urn:microsoft.com/office/officeart/2009/3/layout/HorizontalOrganizationChart#63"/>
    <dgm:cxn modelId="{2CEAF0B8-3523-504B-83D4-FF854C28B2C7}" type="presParOf" srcId="{522A4F15-5E5B-4343-AC2A-145AD12F5BC8}" destId="{27EE6AE5-5A1A-3140-892B-66736C64D091}" srcOrd="1" destOrd="0" presId="urn:microsoft.com/office/officeart/2009/3/layout/HorizontalOrganizationChart#63"/>
    <dgm:cxn modelId="{552755F4-2559-5147-A323-2D850ED4B331}" type="presParOf" srcId="{27EE6AE5-5A1A-3140-892B-66736C64D091}" destId="{39CC3071-B54C-4946-BADD-878ECE21822F}" srcOrd="0" destOrd="0" presId="urn:microsoft.com/office/officeart/2009/3/layout/HorizontalOrganizationChart#63"/>
    <dgm:cxn modelId="{86E70B2C-5D8A-A741-A425-C511DC01014A}" type="presParOf" srcId="{27EE6AE5-5A1A-3140-892B-66736C64D091}" destId="{A87CA5F6-E563-254D-8019-8E43BDB9E430}" srcOrd="1" destOrd="0" presId="urn:microsoft.com/office/officeart/2009/3/layout/HorizontalOrganizationChart#63"/>
    <dgm:cxn modelId="{3AB84586-39FD-9846-A53A-174949B63527}" type="presParOf" srcId="{A87CA5F6-E563-254D-8019-8E43BDB9E430}" destId="{2121AAF9-47A7-D34F-83AA-AD09384DD22B}" srcOrd="0" destOrd="0" presId="urn:microsoft.com/office/officeart/2009/3/layout/HorizontalOrganizationChart#63"/>
    <dgm:cxn modelId="{FE5D7174-36D4-2544-B52C-9260C84BD8C8}" type="presParOf" srcId="{2121AAF9-47A7-D34F-83AA-AD09384DD22B}" destId="{1F170545-5F3F-A14A-B776-4C6B79BF8AE5}" srcOrd="0" destOrd="0" presId="urn:microsoft.com/office/officeart/2009/3/layout/HorizontalOrganizationChart#63"/>
    <dgm:cxn modelId="{186574BE-E0D8-DB40-B314-847031CC5B26}" type="presParOf" srcId="{2121AAF9-47A7-D34F-83AA-AD09384DD22B}" destId="{AA1EC854-01A0-3B42-B2B8-01447225C09A}" srcOrd="1" destOrd="0" presId="urn:microsoft.com/office/officeart/2009/3/layout/HorizontalOrganizationChart#63"/>
    <dgm:cxn modelId="{55040219-13BA-2147-943C-2492C7F6CA04}" type="presParOf" srcId="{A87CA5F6-E563-254D-8019-8E43BDB9E430}" destId="{94FBC40C-5DCB-C24B-BDC8-1CDCFD2977CA}" srcOrd="1" destOrd="0" presId="urn:microsoft.com/office/officeart/2009/3/layout/HorizontalOrganizationChart#63"/>
    <dgm:cxn modelId="{8DF0A532-D5D8-7243-835A-5D76A57EE4E2}" type="presParOf" srcId="{A87CA5F6-E563-254D-8019-8E43BDB9E430}" destId="{924395FB-44C8-1B4E-B957-03E49C5D33DB}" srcOrd="2" destOrd="0" presId="urn:microsoft.com/office/officeart/2009/3/layout/HorizontalOrganizationChart#63"/>
    <dgm:cxn modelId="{0DB121F0-40C0-8C46-9F3E-067BB7D14F13}" type="presParOf" srcId="{27EE6AE5-5A1A-3140-892B-66736C64D091}" destId="{FEA15BB8-BB7F-6240-A649-8E9B8F3FCE92}" srcOrd="2" destOrd="0" presId="urn:microsoft.com/office/officeart/2009/3/layout/HorizontalOrganizationChart#63"/>
    <dgm:cxn modelId="{126DC38F-83D0-7544-8057-EEDA3F1486E4}" type="presParOf" srcId="{27EE6AE5-5A1A-3140-892B-66736C64D091}" destId="{DBD5B863-3310-A146-80BE-76595AEC574F}" srcOrd="3" destOrd="0" presId="urn:microsoft.com/office/officeart/2009/3/layout/HorizontalOrganizationChart#63"/>
    <dgm:cxn modelId="{57EC2102-96C3-0748-8C1E-AE4BF92D4A4F}" type="presParOf" srcId="{DBD5B863-3310-A146-80BE-76595AEC574F}" destId="{8B508A1B-FECB-4A48-86F4-79662C0296D9}" srcOrd="0" destOrd="0" presId="urn:microsoft.com/office/officeart/2009/3/layout/HorizontalOrganizationChart#63"/>
    <dgm:cxn modelId="{456B6B13-7A9A-0646-889C-C43A4CA0C302}" type="presParOf" srcId="{8B508A1B-FECB-4A48-86F4-79662C0296D9}" destId="{759DA5C7-AB80-6547-BEDD-B6A548F15238}" srcOrd="0" destOrd="0" presId="urn:microsoft.com/office/officeart/2009/3/layout/HorizontalOrganizationChart#63"/>
    <dgm:cxn modelId="{4EFD7765-45BF-B243-8063-565C135BF3FE}" type="presParOf" srcId="{8B508A1B-FECB-4A48-86F4-79662C0296D9}" destId="{05E3AC22-BCCB-D145-94DE-970DB76ABA3C}" srcOrd="1" destOrd="0" presId="urn:microsoft.com/office/officeart/2009/3/layout/HorizontalOrganizationChart#63"/>
    <dgm:cxn modelId="{F8F1ED78-C28F-A849-B896-02F27F2DAF73}" type="presParOf" srcId="{DBD5B863-3310-A146-80BE-76595AEC574F}" destId="{7DFFB080-5E62-D143-A36B-5E78DDF3B740}" srcOrd="1" destOrd="0" presId="urn:microsoft.com/office/officeart/2009/3/layout/HorizontalOrganizationChart#63"/>
    <dgm:cxn modelId="{4A45B7A7-7534-F440-8766-775EE381320D}" type="presParOf" srcId="{DBD5B863-3310-A146-80BE-76595AEC574F}" destId="{6929E8D5-9FEF-7644-AF7A-52F023AE7FE9}" srcOrd="2" destOrd="0" presId="urn:microsoft.com/office/officeart/2009/3/layout/HorizontalOrganizationChart#63"/>
    <dgm:cxn modelId="{578195A6-0650-0D41-AF55-0287A21A5B51}" type="presParOf" srcId="{27EE6AE5-5A1A-3140-892B-66736C64D091}" destId="{E5185E33-A69C-A14B-8DB1-4AE618D86EBD}" srcOrd="4" destOrd="0" presId="urn:microsoft.com/office/officeart/2009/3/layout/HorizontalOrganizationChart#63"/>
    <dgm:cxn modelId="{3F25CD39-4126-6F4D-A0C0-7D63653CC280}" type="presParOf" srcId="{27EE6AE5-5A1A-3140-892B-66736C64D091}" destId="{9C501E13-1C3D-C34C-9444-38ED53A28DAD}" srcOrd="5" destOrd="0" presId="urn:microsoft.com/office/officeart/2009/3/layout/HorizontalOrganizationChart#63"/>
    <dgm:cxn modelId="{73EA5BD7-5E66-7149-96A2-671CCDC3D768}" type="presParOf" srcId="{9C501E13-1C3D-C34C-9444-38ED53A28DAD}" destId="{D21B1B66-1004-B846-8462-E980A4497C48}" srcOrd="0" destOrd="0" presId="urn:microsoft.com/office/officeart/2009/3/layout/HorizontalOrganizationChart#63"/>
    <dgm:cxn modelId="{E480F330-62B0-9149-B930-B929ECD5318C}" type="presParOf" srcId="{D21B1B66-1004-B846-8462-E980A4497C48}" destId="{59D41257-D9E9-F943-80BA-3F11804838C7}" srcOrd="0" destOrd="0" presId="urn:microsoft.com/office/officeart/2009/3/layout/HorizontalOrganizationChart#63"/>
    <dgm:cxn modelId="{F616D144-492D-184E-AC3B-2A73BD770F93}" type="presParOf" srcId="{D21B1B66-1004-B846-8462-E980A4497C48}" destId="{0BF10FB6-4937-4545-B2B1-3E203BD6DE8A}" srcOrd="1" destOrd="0" presId="urn:microsoft.com/office/officeart/2009/3/layout/HorizontalOrganizationChart#63"/>
    <dgm:cxn modelId="{1107F471-0569-DE4A-854D-03BC94D91E64}" type="presParOf" srcId="{9C501E13-1C3D-C34C-9444-38ED53A28DAD}" destId="{8F1B0309-21A9-8849-B53A-EA3DFCD4C4F0}" srcOrd="1" destOrd="0" presId="urn:microsoft.com/office/officeart/2009/3/layout/HorizontalOrganizationChart#63"/>
    <dgm:cxn modelId="{1CBE6E54-2F5A-AE4A-9BD2-8BE87B54A569}" type="presParOf" srcId="{9C501E13-1C3D-C34C-9444-38ED53A28DAD}" destId="{22615910-1D52-C34A-95A6-872F0B23C7DF}" srcOrd="2" destOrd="0" presId="urn:microsoft.com/office/officeart/2009/3/layout/HorizontalOrganizationChart#63"/>
    <dgm:cxn modelId="{3FB02094-BF9D-7A4F-A62B-51438F7075DF}" type="presParOf" srcId="{27EE6AE5-5A1A-3140-892B-66736C64D091}" destId="{592399A9-576A-F948-84DC-39E095494FCC}" srcOrd="6" destOrd="0" presId="urn:microsoft.com/office/officeart/2009/3/layout/HorizontalOrganizationChart#63"/>
    <dgm:cxn modelId="{692C6CC7-F2CB-034D-B2E3-5D92ECED7851}" type="presParOf" srcId="{27EE6AE5-5A1A-3140-892B-66736C64D091}" destId="{CE9AFFBE-26A9-5642-889D-A6AE33D4B085}" srcOrd="7" destOrd="0" presId="urn:microsoft.com/office/officeart/2009/3/layout/HorizontalOrganizationChart#63"/>
    <dgm:cxn modelId="{BA473583-7E69-AE43-8412-26E785C13806}" type="presParOf" srcId="{CE9AFFBE-26A9-5642-889D-A6AE33D4B085}" destId="{EA435581-C6D6-5249-99A1-6BA121C879BA}" srcOrd="0" destOrd="0" presId="urn:microsoft.com/office/officeart/2009/3/layout/HorizontalOrganizationChart#63"/>
    <dgm:cxn modelId="{48F039B0-C972-D14A-ACFB-37F10A379853}" type="presParOf" srcId="{EA435581-C6D6-5249-99A1-6BA121C879BA}" destId="{AB1E20DE-926E-D043-913F-F98B1BCE8D50}" srcOrd="0" destOrd="0" presId="urn:microsoft.com/office/officeart/2009/3/layout/HorizontalOrganizationChart#63"/>
    <dgm:cxn modelId="{0877B7DB-B6DE-7D49-89A2-8D279AF1C4A6}" type="presParOf" srcId="{EA435581-C6D6-5249-99A1-6BA121C879BA}" destId="{078E0EB9-8965-3347-A9FE-777BCBAF59A1}" srcOrd="1" destOrd="0" presId="urn:microsoft.com/office/officeart/2009/3/layout/HorizontalOrganizationChart#63"/>
    <dgm:cxn modelId="{4356854C-705A-624A-B130-3F1762E71F30}" type="presParOf" srcId="{CE9AFFBE-26A9-5642-889D-A6AE33D4B085}" destId="{E08B2666-EF99-4348-B311-4C310DA0B24C}" srcOrd="1" destOrd="0" presId="urn:microsoft.com/office/officeart/2009/3/layout/HorizontalOrganizationChart#63"/>
    <dgm:cxn modelId="{5B4B5C2D-7B60-FB40-A05E-07C32548635E}" type="presParOf" srcId="{CE9AFFBE-26A9-5642-889D-A6AE33D4B085}" destId="{9E6AFEFB-5257-1246-ABCE-3D448D1E1C41}" srcOrd="2" destOrd="0" presId="urn:microsoft.com/office/officeart/2009/3/layout/HorizontalOrganizationChart#63"/>
    <dgm:cxn modelId="{957BCD76-C39A-6041-84B7-F2C70DCFB6D3}" type="presParOf" srcId="{27EE6AE5-5A1A-3140-892B-66736C64D091}" destId="{D5B41C15-8B97-2E4E-8953-BB8241D11771}" srcOrd="8" destOrd="0" presId="urn:microsoft.com/office/officeart/2009/3/layout/HorizontalOrganizationChart#63"/>
    <dgm:cxn modelId="{CD448A6A-CF3C-3B42-8962-492A895A5A49}" type="presParOf" srcId="{27EE6AE5-5A1A-3140-892B-66736C64D091}" destId="{DEC1EF73-ECFD-8F42-954E-349A2B317E0B}" srcOrd="9" destOrd="0" presId="urn:microsoft.com/office/officeart/2009/3/layout/HorizontalOrganizationChart#63"/>
    <dgm:cxn modelId="{0A8A64D1-8512-1143-B9B6-CA04EBCA660C}" type="presParOf" srcId="{DEC1EF73-ECFD-8F42-954E-349A2B317E0B}" destId="{2848BF66-6C88-1E45-AD2A-F7E2D971DC68}" srcOrd="0" destOrd="0" presId="urn:microsoft.com/office/officeart/2009/3/layout/HorizontalOrganizationChart#63"/>
    <dgm:cxn modelId="{4FFA06C4-D408-0348-A76B-DF2D50B93FFB}" type="presParOf" srcId="{2848BF66-6C88-1E45-AD2A-F7E2D971DC68}" destId="{FEB746DA-611D-7546-9EAF-B8163E4EC36D}" srcOrd="0" destOrd="0" presId="urn:microsoft.com/office/officeart/2009/3/layout/HorizontalOrganizationChart#63"/>
    <dgm:cxn modelId="{2E03C3EC-1FA5-6D46-813E-422A909B0004}" type="presParOf" srcId="{2848BF66-6C88-1E45-AD2A-F7E2D971DC68}" destId="{398E564E-AB0F-984F-8DC0-A6A3ED798886}" srcOrd="1" destOrd="0" presId="urn:microsoft.com/office/officeart/2009/3/layout/HorizontalOrganizationChart#63"/>
    <dgm:cxn modelId="{B8F5F31A-3327-5C43-9505-3DF607CE896F}" type="presParOf" srcId="{DEC1EF73-ECFD-8F42-954E-349A2B317E0B}" destId="{92413F5C-5079-B445-AFDC-455212E9B5DD}" srcOrd="1" destOrd="0" presId="urn:microsoft.com/office/officeart/2009/3/layout/HorizontalOrganizationChart#63"/>
    <dgm:cxn modelId="{8B4AEEB3-DCA5-1546-8634-0DC94B0B2E2C}" type="presParOf" srcId="{DEC1EF73-ECFD-8F42-954E-349A2B317E0B}" destId="{AEE40536-DA15-B94E-A7DF-407DB9094E8F}" srcOrd="2" destOrd="0" presId="urn:microsoft.com/office/officeart/2009/3/layout/HorizontalOrganizationChart#63"/>
    <dgm:cxn modelId="{0375A70D-E301-F44A-A435-110896D1A80D}" type="presParOf" srcId="{522A4F15-5E5B-4343-AC2A-145AD12F5BC8}" destId="{C67A4154-AA7D-8744-A523-45364D3CDCAE}" srcOrd="2" destOrd="0" presId="urn:microsoft.com/office/officeart/2009/3/layout/HorizontalOrganizationChart#6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64" loCatId="" qsTypeId="urn:microsoft.com/office/officeart/2005/8/quickstyle/simple1#64" qsCatId="simple" csTypeId="urn:microsoft.com/office/officeart/2005/8/colors/accent2_1#64"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solidFill>
          <a:srgbClr val="FF0000"/>
        </a:solid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234B5EEA-4758-3F43-BD8D-D251AB70ADB5}" type="presOf" srcId="{8DF1DB71-48E7-9642-A49B-251B711B1738}" destId="{592399A9-576A-F948-84DC-39E095494FCC}" srcOrd="0" destOrd="0" presId="urn:microsoft.com/office/officeart/2009/3/layout/HorizontalOrganizationChart#64"/>
    <dgm:cxn modelId="{C47D5CCA-6BB4-2E40-8DE0-336598C9635D}" type="presOf" srcId="{E2775487-DF8A-344F-B8D8-6AC7FD999A3D}" destId="{AA1EC854-01A0-3B42-B2B8-01447225C09A}" srcOrd="1" destOrd="0" presId="urn:microsoft.com/office/officeart/2009/3/layout/HorizontalOrganizationChart#64"/>
    <dgm:cxn modelId="{7DD00E74-4405-DA41-BD73-33BCEACAA28F}" srcId="{2B179273-2704-3D43-9593-9A14EA887E16}" destId="{32431CC2-FF1C-1C47-B100-1999122DC494}" srcOrd="4" destOrd="0" parTransId="{60481217-866F-EC4E-9BCA-CCDCA186FDBB}" sibTransId="{8599BEEC-93D9-994B-AE0F-C24D213B9D12}"/>
    <dgm:cxn modelId="{01F09F72-C940-2246-A7AA-21A79AA0789D}" type="presOf" srcId="{60C86F9E-ECD4-F648-A2BA-C82DE325D55B}" destId="{39CC3071-B54C-4946-BADD-878ECE21822F}" srcOrd="0" destOrd="0" presId="urn:microsoft.com/office/officeart/2009/3/layout/HorizontalOrganizationChart#64"/>
    <dgm:cxn modelId="{49144872-CF1F-E34C-91D4-C5454562BB2D}" type="presOf" srcId="{C56A63DB-2540-B74A-844D-266E8014420E}" destId="{078E0EB9-8965-3347-A9FE-777BCBAF59A1}" srcOrd="1" destOrd="0" presId="urn:microsoft.com/office/officeart/2009/3/layout/HorizontalOrganizationChart#64"/>
    <dgm:cxn modelId="{703A31B3-DB41-544F-9319-B8395B245364}" type="presOf" srcId="{2B179273-2704-3D43-9593-9A14EA887E16}" destId="{C66CCFD0-EBC3-7149-A8D4-80E9D63FB304}" srcOrd="0" destOrd="0" presId="urn:microsoft.com/office/officeart/2009/3/layout/HorizontalOrganizationChart#64"/>
    <dgm:cxn modelId="{CDE4C393-7BBC-1942-91D4-E8791605BB93}" type="presOf" srcId="{32431CC2-FF1C-1C47-B100-1999122DC494}" destId="{398E564E-AB0F-984F-8DC0-A6A3ED798886}" srcOrd="1" destOrd="0" presId="urn:microsoft.com/office/officeart/2009/3/layout/HorizontalOrganizationChart#64"/>
    <dgm:cxn modelId="{9801A868-102C-894F-8390-0A1AE10BE315}" type="presOf" srcId="{0774BB43-37B4-DC4F-81E4-178EF4A18D34}" destId="{05E3AC22-BCCB-D145-94DE-970DB76ABA3C}" srcOrd="1" destOrd="0" presId="urn:microsoft.com/office/officeart/2009/3/layout/HorizontalOrganizationChart#64"/>
    <dgm:cxn modelId="{F4F3B21E-364F-3B43-9A85-F3414E0EBF7A}" type="presOf" srcId="{C3B1E552-4C86-934A-B9AC-6D80E09981FB}" destId="{59D41257-D9E9-F943-80BA-3F11804838C7}" srcOrd="0" destOrd="0" presId="urn:microsoft.com/office/officeart/2009/3/layout/HorizontalOrganizationChart#64"/>
    <dgm:cxn modelId="{A9582D28-D785-1041-942A-A6AAFD67324F}" srcId="{2B179273-2704-3D43-9593-9A14EA887E16}" destId="{C56A63DB-2540-B74A-844D-266E8014420E}" srcOrd="3" destOrd="0" parTransId="{8DF1DB71-48E7-9642-A49B-251B711B1738}" sibTransId="{097887AF-D762-EB4B-A45B-7E6F49C293E7}"/>
    <dgm:cxn modelId="{5F5A49CF-4215-DB4F-A874-F3A0980C6B10}" type="presOf" srcId="{32431CC2-FF1C-1C47-B100-1999122DC494}" destId="{FEB746DA-611D-7546-9EAF-B8163E4EC36D}" srcOrd="0" destOrd="0" presId="urn:microsoft.com/office/officeart/2009/3/layout/HorizontalOrganizationChart#64"/>
    <dgm:cxn modelId="{BC859480-4A5F-E44D-B259-3B47832EA3BC}" type="presOf" srcId="{0774BB43-37B4-DC4F-81E4-178EF4A18D34}" destId="{759DA5C7-AB80-6547-BEDD-B6A548F15238}" srcOrd="0" destOrd="0" presId="urn:microsoft.com/office/officeart/2009/3/layout/HorizontalOrganizationChart#64"/>
    <dgm:cxn modelId="{F8F53F98-B935-464B-96FA-527398904DA3}" type="presOf" srcId="{C56A63DB-2540-B74A-844D-266E8014420E}" destId="{AB1E20DE-926E-D043-913F-F98B1BCE8D50}" srcOrd="0" destOrd="0" presId="urn:microsoft.com/office/officeart/2009/3/layout/HorizontalOrganizationChart#64"/>
    <dgm:cxn modelId="{7A774EDB-83F8-9B49-A4C1-98B3BF2DC955}" type="presOf" srcId="{E9262D6E-5D67-1749-9B3E-98FE22637E0E}" destId="{D01011B3-9247-344D-89EF-A190C3A4E16A}" srcOrd="0" destOrd="0" presId="urn:microsoft.com/office/officeart/2009/3/layout/HorizontalOrganizationChart#64"/>
    <dgm:cxn modelId="{D6CA06F9-09BE-B645-A7EF-55E808342EB0}" type="presOf" srcId="{EA8C3C0C-7CD0-5840-B329-C1537917FA6E}" destId="{E5185E33-A69C-A14B-8DB1-4AE618D86EBD}" srcOrd="0" destOrd="0" presId="urn:microsoft.com/office/officeart/2009/3/layout/HorizontalOrganizationChart#64"/>
    <dgm:cxn modelId="{478C803F-893F-4248-8C35-F1DECB2F0D2C}" srcId="{E9262D6E-5D67-1749-9B3E-98FE22637E0E}" destId="{2B179273-2704-3D43-9593-9A14EA887E16}" srcOrd="0" destOrd="0" parTransId="{919B3BA2-B184-594C-B712-7BE270D4AC41}" sibTransId="{0D6293B7-76DE-2F47-94E9-C0A3E8F07E6A}"/>
    <dgm:cxn modelId="{F09D9ADE-1779-C44D-9E37-45F06A1A7820}" srcId="{2B179273-2704-3D43-9593-9A14EA887E16}" destId="{0774BB43-37B4-DC4F-81E4-178EF4A18D34}" srcOrd="1" destOrd="0" parTransId="{0572A4C9-B3DE-A943-A31D-6C390134C0DE}" sibTransId="{BCBC775E-A257-0341-AB0E-3D385C1B89F2}"/>
    <dgm:cxn modelId="{FB03C910-301F-7D4C-A5B3-6C408C5EFA1F}" srcId="{2B179273-2704-3D43-9593-9A14EA887E16}" destId="{E2775487-DF8A-344F-B8D8-6AC7FD999A3D}" srcOrd="0" destOrd="0" parTransId="{60C86F9E-ECD4-F648-A2BA-C82DE325D55B}" sibTransId="{B12D8443-882A-3C40-A196-5434328AD660}"/>
    <dgm:cxn modelId="{DA900E52-2FAA-EA4E-BBF5-9C35F5CFAA8D}" type="presOf" srcId="{E2775487-DF8A-344F-B8D8-6AC7FD999A3D}" destId="{1F170545-5F3F-A14A-B776-4C6B79BF8AE5}" srcOrd="0" destOrd="0" presId="urn:microsoft.com/office/officeart/2009/3/layout/HorizontalOrganizationChart#64"/>
    <dgm:cxn modelId="{C68CB2BB-DB94-084E-8052-689D588F6D64}" type="presOf" srcId="{60481217-866F-EC4E-9BCA-CCDCA186FDBB}" destId="{D5B41C15-8B97-2E4E-8953-BB8241D11771}" srcOrd="0" destOrd="0" presId="urn:microsoft.com/office/officeart/2009/3/layout/HorizontalOrganizationChart#64"/>
    <dgm:cxn modelId="{27F1CC20-CE44-DC46-BA63-3B36F5FADF6D}" type="presOf" srcId="{0572A4C9-B3DE-A943-A31D-6C390134C0DE}" destId="{FEA15BB8-BB7F-6240-A649-8E9B8F3FCE92}" srcOrd="0" destOrd="0" presId="urn:microsoft.com/office/officeart/2009/3/layout/HorizontalOrganizationChart#64"/>
    <dgm:cxn modelId="{078BAD18-6859-1B43-B36B-B65226631E2A}" type="presOf" srcId="{2B179273-2704-3D43-9593-9A14EA887E16}" destId="{0838EECB-55B7-E045-8B8A-C5CC1ABEBE3D}" srcOrd="1" destOrd="0" presId="urn:microsoft.com/office/officeart/2009/3/layout/HorizontalOrganizationChart#64"/>
    <dgm:cxn modelId="{3A467E04-E63A-8242-B8C4-0D188DF48A63}" type="presOf" srcId="{C3B1E552-4C86-934A-B9AC-6D80E09981FB}" destId="{0BF10FB6-4937-4545-B2B1-3E203BD6DE8A}" srcOrd="1" destOrd="0" presId="urn:microsoft.com/office/officeart/2009/3/layout/HorizontalOrganizationChart#64"/>
    <dgm:cxn modelId="{5F7420EF-0DBB-8B45-B5ED-9711F3790A97}" srcId="{2B179273-2704-3D43-9593-9A14EA887E16}" destId="{C3B1E552-4C86-934A-B9AC-6D80E09981FB}" srcOrd="2" destOrd="0" parTransId="{EA8C3C0C-7CD0-5840-B329-C1537917FA6E}" sibTransId="{38AFA7AA-DE82-3941-B5B5-2F38B3BE9093}"/>
    <dgm:cxn modelId="{5F05A59F-5775-404E-A7C7-9B34F91CDCF0}" type="presParOf" srcId="{D01011B3-9247-344D-89EF-A190C3A4E16A}" destId="{522A4F15-5E5B-4343-AC2A-145AD12F5BC8}" srcOrd="0" destOrd="0" presId="urn:microsoft.com/office/officeart/2009/3/layout/HorizontalOrganizationChart#64"/>
    <dgm:cxn modelId="{86169BA5-1FBB-724B-8BBA-FD35A1EC8F44}" type="presParOf" srcId="{522A4F15-5E5B-4343-AC2A-145AD12F5BC8}" destId="{F15FC2B3-F7CC-D546-A82F-D26D0E72EEAC}" srcOrd="0" destOrd="0" presId="urn:microsoft.com/office/officeart/2009/3/layout/HorizontalOrganizationChart#64"/>
    <dgm:cxn modelId="{272B7A1A-47BC-EE4D-A4D8-C6001FF87F6D}" type="presParOf" srcId="{F15FC2B3-F7CC-D546-A82F-D26D0E72EEAC}" destId="{C66CCFD0-EBC3-7149-A8D4-80E9D63FB304}" srcOrd="0" destOrd="0" presId="urn:microsoft.com/office/officeart/2009/3/layout/HorizontalOrganizationChart#64"/>
    <dgm:cxn modelId="{77AB2406-6EA4-8944-AD48-A5C06D790274}" type="presParOf" srcId="{F15FC2B3-F7CC-D546-A82F-D26D0E72EEAC}" destId="{0838EECB-55B7-E045-8B8A-C5CC1ABEBE3D}" srcOrd="1" destOrd="0" presId="urn:microsoft.com/office/officeart/2009/3/layout/HorizontalOrganizationChart#64"/>
    <dgm:cxn modelId="{503B67EF-A5F3-B249-8955-337FBFD6F443}" type="presParOf" srcId="{522A4F15-5E5B-4343-AC2A-145AD12F5BC8}" destId="{27EE6AE5-5A1A-3140-892B-66736C64D091}" srcOrd="1" destOrd="0" presId="urn:microsoft.com/office/officeart/2009/3/layout/HorizontalOrganizationChart#64"/>
    <dgm:cxn modelId="{0D9C7B0A-0165-B642-8522-969FA311F839}" type="presParOf" srcId="{27EE6AE5-5A1A-3140-892B-66736C64D091}" destId="{39CC3071-B54C-4946-BADD-878ECE21822F}" srcOrd="0" destOrd="0" presId="urn:microsoft.com/office/officeart/2009/3/layout/HorizontalOrganizationChart#64"/>
    <dgm:cxn modelId="{3ACBA0FC-8C1F-CE44-B9DD-9D49977194FA}" type="presParOf" srcId="{27EE6AE5-5A1A-3140-892B-66736C64D091}" destId="{A87CA5F6-E563-254D-8019-8E43BDB9E430}" srcOrd="1" destOrd="0" presId="urn:microsoft.com/office/officeart/2009/3/layout/HorizontalOrganizationChart#64"/>
    <dgm:cxn modelId="{CE8EBB19-9261-4544-8273-88AD9A87F421}" type="presParOf" srcId="{A87CA5F6-E563-254D-8019-8E43BDB9E430}" destId="{2121AAF9-47A7-D34F-83AA-AD09384DD22B}" srcOrd="0" destOrd="0" presId="urn:microsoft.com/office/officeart/2009/3/layout/HorizontalOrganizationChart#64"/>
    <dgm:cxn modelId="{6437C80E-0042-8D4E-8571-74F462C05A87}" type="presParOf" srcId="{2121AAF9-47A7-D34F-83AA-AD09384DD22B}" destId="{1F170545-5F3F-A14A-B776-4C6B79BF8AE5}" srcOrd="0" destOrd="0" presId="urn:microsoft.com/office/officeart/2009/3/layout/HorizontalOrganizationChart#64"/>
    <dgm:cxn modelId="{C1D74E26-3161-6A4E-9122-08B2FBA2151A}" type="presParOf" srcId="{2121AAF9-47A7-D34F-83AA-AD09384DD22B}" destId="{AA1EC854-01A0-3B42-B2B8-01447225C09A}" srcOrd="1" destOrd="0" presId="urn:microsoft.com/office/officeart/2009/3/layout/HorizontalOrganizationChart#64"/>
    <dgm:cxn modelId="{F88AE4C8-1809-7D43-A40C-0FE6494D2B76}" type="presParOf" srcId="{A87CA5F6-E563-254D-8019-8E43BDB9E430}" destId="{94FBC40C-5DCB-C24B-BDC8-1CDCFD2977CA}" srcOrd="1" destOrd="0" presId="urn:microsoft.com/office/officeart/2009/3/layout/HorizontalOrganizationChart#64"/>
    <dgm:cxn modelId="{CAF56124-333F-3E42-B874-FF8FBB988942}" type="presParOf" srcId="{A87CA5F6-E563-254D-8019-8E43BDB9E430}" destId="{924395FB-44C8-1B4E-B957-03E49C5D33DB}" srcOrd="2" destOrd="0" presId="urn:microsoft.com/office/officeart/2009/3/layout/HorizontalOrganizationChart#64"/>
    <dgm:cxn modelId="{FBB2004D-4E12-664F-8AF9-180F02E464AA}" type="presParOf" srcId="{27EE6AE5-5A1A-3140-892B-66736C64D091}" destId="{FEA15BB8-BB7F-6240-A649-8E9B8F3FCE92}" srcOrd="2" destOrd="0" presId="urn:microsoft.com/office/officeart/2009/3/layout/HorizontalOrganizationChart#64"/>
    <dgm:cxn modelId="{B510A658-D55D-224D-9313-3EA28A1D586F}" type="presParOf" srcId="{27EE6AE5-5A1A-3140-892B-66736C64D091}" destId="{DBD5B863-3310-A146-80BE-76595AEC574F}" srcOrd="3" destOrd="0" presId="urn:microsoft.com/office/officeart/2009/3/layout/HorizontalOrganizationChart#64"/>
    <dgm:cxn modelId="{5CAC677D-0580-8F43-9168-EF36AD34B3C2}" type="presParOf" srcId="{DBD5B863-3310-A146-80BE-76595AEC574F}" destId="{8B508A1B-FECB-4A48-86F4-79662C0296D9}" srcOrd="0" destOrd="0" presId="urn:microsoft.com/office/officeart/2009/3/layout/HorizontalOrganizationChart#64"/>
    <dgm:cxn modelId="{31AA7EB4-F5A5-A64E-B584-30C5682F4A28}" type="presParOf" srcId="{8B508A1B-FECB-4A48-86F4-79662C0296D9}" destId="{759DA5C7-AB80-6547-BEDD-B6A548F15238}" srcOrd="0" destOrd="0" presId="urn:microsoft.com/office/officeart/2009/3/layout/HorizontalOrganizationChart#64"/>
    <dgm:cxn modelId="{56025630-ED76-FA40-8849-06A905B77D34}" type="presParOf" srcId="{8B508A1B-FECB-4A48-86F4-79662C0296D9}" destId="{05E3AC22-BCCB-D145-94DE-970DB76ABA3C}" srcOrd="1" destOrd="0" presId="urn:microsoft.com/office/officeart/2009/3/layout/HorizontalOrganizationChart#64"/>
    <dgm:cxn modelId="{D068426C-8D52-8646-B000-2A928E5997C7}" type="presParOf" srcId="{DBD5B863-3310-A146-80BE-76595AEC574F}" destId="{7DFFB080-5E62-D143-A36B-5E78DDF3B740}" srcOrd="1" destOrd="0" presId="urn:microsoft.com/office/officeart/2009/3/layout/HorizontalOrganizationChart#64"/>
    <dgm:cxn modelId="{0F01EC2B-70B4-DE48-980E-A0E5A3F8D709}" type="presParOf" srcId="{DBD5B863-3310-A146-80BE-76595AEC574F}" destId="{6929E8D5-9FEF-7644-AF7A-52F023AE7FE9}" srcOrd="2" destOrd="0" presId="urn:microsoft.com/office/officeart/2009/3/layout/HorizontalOrganizationChart#64"/>
    <dgm:cxn modelId="{B6ACD29A-4010-E940-9847-C0FD52A40AE5}" type="presParOf" srcId="{27EE6AE5-5A1A-3140-892B-66736C64D091}" destId="{E5185E33-A69C-A14B-8DB1-4AE618D86EBD}" srcOrd="4" destOrd="0" presId="urn:microsoft.com/office/officeart/2009/3/layout/HorizontalOrganizationChart#64"/>
    <dgm:cxn modelId="{2C74F504-3C29-EB4C-AA9F-F4E90851D8F2}" type="presParOf" srcId="{27EE6AE5-5A1A-3140-892B-66736C64D091}" destId="{9C501E13-1C3D-C34C-9444-38ED53A28DAD}" srcOrd="5" destOrd="0" presId="urn:microsoft.com/office/officeart/2009/3/layout/HorizontalOrganizationChart#64"/>
    <dgm:cxn modelId="{C1CE5AE8-D16A-5945-8B49-5D0381E9A2BC}" type="presParOf" srcId="{9C501E13-1C3D-C34C-9444-38ED53A28DAD}" destId="{D21B1B66-1004-B846-8462-E980A4497C48}" srcOrd="0" destOrd="0" presId="urn:microsoft.com/office/officeart/2009/3/layout/HorizontalOrganizationChart#64"/>
    <dgm:cxn modelId="{3C405C90-123E-B642-A779-05B050BCE854}" type="presParOf" srcId="{D21B1B66-1004-B846-8462-E980A4497C48}" destId="{59D41257-D9E9-F943-80BA-3F11804838C7}" srcOrd="0" destOrd="0" presId="urn:microsoft.com/office/officeart/2009/3/layout/HorizontalOrganizationChart#64"/>
    <dgm:cxn modelId="{12F46586-B7AF-6242-9EB7-A163A9F33130}" type="presParOf" srcId="{D21B1B66-1004-B846-8462-E980A4497C48}" destId="{0BF10FB6-4937-4545-B2B1-3E203BD6DE8A}" srcOrd="1" destOrd="0" presId="urn:microsoft.com/office/officeart/2009/3/layout/HorizontalOrganizationChart#64"/>
    <dgm:cxn modelId="{2B9B6E4C-E00F-4C4E-A470-06426204146A}" type="presParOf" srcId="{9C501E13-1C3D-C34C-9444-38ED53A28DAD}" destId="{8F1B0309-21A9-8849-B53A-EA3DFCD4C4F0}" srcOrd="1" destOrd="0" presId="urn:microsoft.com/office/officeart/2009/3/layout/HorizontalOrganizationChart#64"/>
    <dgm:cxn modelId="{4581E5CA-6A38-BF42-8904-3BA2A4593793}" type="presParOf" srcId="{9C501E13-1C3D-C34C-9444-38ED53A28DAD}" destId="{22615910-1D52-C34A-95A6-872F0B23C7DF}" srcOrd="2" destOrd="0" presId="urn:microsoft.com/office/officeart/2009/3/layout/HorizontalOrganizationChart#64"/>
    <dgm:cxn modelId="{D9C75CC9-E07B-1D43-97D0-00D6B7D8DAAA}" type="presParOf" srcId="{27EE6AE5-5A1A-3140-892B-66736C64D091}" destId="{592399A9-576A-F948-84DC-39E095494FCC}" srcOrd="6" destOrd="0" presId="urn:microsoft.com/office/officeart/2009/3/layout/HorizontalOrganizationChart#64"/>
    <dgm:cxn modelId="{5B134042-5F83-B34D-8CBA-DF2505203F03}" type="presParOf" srcId="{27EE6AE5-5A1A-3140-892B-66736C64D091}" destId="{CE9AFFBE-26A9-5642-889D-A6AE33D4B085}" srcOrd="7" destOrd="0" presId="urn:microsoft.com/office/officeart/2009/3/layout/HorizontalOrganizationChart#64"/>
    <dgm:cxn modelId="{617C9A77-7D4C-664A-8EA3-4B9036FB15C2}" type="presParOf" srcId="{CE9AFFBE-26A9-5642-889D-A6AE33D4B085}" destId="{EA435581-C6D6-5249-99A1-6BA121C879BA}" srcOrd="0" destOrd="0" presId="urn:microsoft.com/office/officeart/2009/3/layout/HorizontalOrganizationChart#64"/>
    <dgm:cxn modelId="{6F6B95E2-56F9-AE4E-9358-DF1928772D4A}" type="presParOf" srcId="{EA435581-C6D6-5249-99A1-6BA121C879BA}" destId="{AB1E20DE-926E-D043-913F-F98B1BCE8D50}" srcOrd="0" destOrd="0" presId="urn:microsoft.com/office/officeart/2009/3/layout/HorizontalOrganizationChart#64"/>
    <dgm:cxn modelId="{C127EFC7-E285-3F4D-A4F3-AFF4D1924C1C}" type="presParOf" srcId="{EA435581-C6D6-5249-99A1-6BA121C879BA}" destId="{078E0EB9-8965-3347-A9FE-777BCBAF59A1}" srcOrd="1" destOrd="0" presId="urn:microsoft.com/office/officeart/2009/3/layout/HorizontalOrganizationChart#64"/>
    <dgm:cxn modelId="{DF2D4E30-9BB5-4F45-9832-5F8DD98B317E}" type="presParOf" srcId="{CE9AFFBE-26A9-5642-889D-A6AE33D4B085}" destId="{E08B2666-EF99-4348-B311-4C310DA0B24C}" srcOrd="1" destOrd="0" presId="urn:microsoft.com/office/officeart/2009/3/layout/HorizontalOrganizationChart#64"/>
    <dgm:cxn modelId="{271B2FBA-47AE-CE45-9649-7DFE987614C7}" type="presParOf" srcId="{CE9AFFBE-26A9-5642-889D-A6AE33D4B085}" destId="{9E6AFEFB-5257-1246-ABCE-3D448D1E1C41}" srcOrd="2" destOrd="0" presId="urn:microsoft.com/office/officeart/2009/3/layout/HorizontalOrganizationChart#64"/>
    <dgm:cxn modelId="{D9540A5A-1236-C144-A9CD-620519A4F7EF}" type="presParOf" srcId="{27EE6AE5-5A1A-3140-892B-66736C64D091}" destId="{D5B41C15-8B97-2E4E-8953-BB8241D11771}" srcOrd="8" destOrd="0" presId="urn:microsoft.com/office/officeart/2009/3/layout/HorizontalOrganizationChart#64"/>
    <dgm:cxn modelId="{7F6BC67E-F677-B442-A24A-1C6B747A92D5}" type="presParOf" srcId="{27EE6AE5-5A1A-3140-892B-66736C64D091}" destId="{DEC1EF73-ECFD-8F42-954E-349A2B317E0B}" srcOrd="9" destOrd="0" presId="urn:microsoft.com/office/officeart/2009/3/layout/HorizontalOrganizationChart#64"/>
    <dgm:cxn modelId="{D969A8C7-92FB-B045-A0A0-8EB5A8EB21D8}" type="presParOf" srcId="{DEC1EF73-ECFD-8F42-954E-349A2B317E0B}" destId="{2848BF66-6C88-1E45-AD2A-F7E2D971DC68}" srcOrd="0" destOrd="0" presId="urn:microsoft.com/office/officeart/2009/3/layout/HorizontalOrganizationChart#64"/>
    <dgm:cxn modelId="{E8600F0F-A621-F948-901A-C119C34AC895}" type="presParOf" srcId="{2848BF66-6C88-1E45-AD2A-F7E2D971DC68}" destId="{FEB746DA-611D-7546-9EAF-B8163E4EC36D}" srcOrd="0" destOrd="0" presId="urn:microsoft.com/office/officeart/2009/3/layout/HorizontalOrganizationChart#64"/>
    <dgm:cxn modelId="{5787E79C-FEC7-4C48-8449-8323213B8040}" type="presParOf" srcId="{2848BF66-6C88-1E45-AD2A-F7E2D971DC68}" destId="{398E564E-AB0F-984F-8DC0-A6A3ED798886}" srcOrd="1" destOrd="0" presId="urn:microsoft.com/office/officeart/2009/3/layout/HorizontalOrganizationChart#64"/>
    <dgm:cxn modelId="{8C1B799D-884D-2A40-B0E1-1AC48131266D}" type="presParOf" srcId="{DEC1EF73-ECFD-8F42-954E-349A2B317E0B}" destId="{92413F5C-5079-B445-AFDC-455212E9B5DD}" srcOrd="1" destOrd="0" presId="urn:microsoft.com/office/officeart/2009/3/layout/HorizontalOrganizationChart#64"/>
    <dgm:cxn modelId="{7D4F28E7-4227-B649-AA49-BEC87A17BCB0}" type="presParOf" srcId="{DEC1EF73-ECFD-8F42-954E-349A2B317E0B}" destId="{AEE40536-DA15-B94E-A7DF-407DB9094E8F}" srcOrd="2" destOrd="0" presId="urn:microsoft.com/office/officeart/2009/3/layout/HorizontalOrganizationChart#64"/>
    <dgm:cxn modelId="{DE211081-E110-8048-B331-6839AD3B99DB}" type="presParOf" srcId="{522A4F15-5E5B-4343-AC2A-145AD12F5BC8}" destId="{C67A4154-AA7D-8744-A523-45364D3CDCAE}" srcOrd="2" destOrd="0" presId="urn:microsoft.com/office/officeart/2009/3/layout/HorizontalOrganizationChart#6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65" loCatId="" qsTypeId="urn:microsoft.com/office/officeart/2005/8/quickstyle/simple1#65" qsCatId="simple" csTypeId="urn:microsoft.com/office/officeart/2005/8/colors/accent2_1#65"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solidFill>
          <a:srgbClr val="FF0000"/>
        </a:solidFill>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A027C8C0-44E3-E941-BA79-438C89F91125}" type="presOf" srcId="{0774BB43-37B4-DC4F-81E4-178EF4A18D34}" destId="{759DA5C7-AB80-6547-BEDD-B6A548F15238}" srcOrd="0" destOrd="0" presId="urn:microsoft.com/office/officeart/2009/3/layout/HorizontalOrganizationChart#65"/>
    <dgm:cxn modelId="{7DD00E74-4405-DA41-BD73-33BCEACAA28F}" srcId="{2B179273-2704-3D43-9593-9A14EA887E16}" destId="{32431CC2-FF1C-1C47-B100-1999122DC494}" srcOrd="4" destOrd="0" parTransId="{60481217-866F-EC4E-9BCA-CCDCA186FDBB}" sibTransId="{8599BEEC-93D9-994B-AE0F-C24D213B9D12}"/>
    <dgm:cxn modelId="{478C803F-893F-4248-8C35-F1DECB2F0D2C}" srcId="{E9262D6E-5D67-1749-9B3E-98FE22637E0E}" destId="{2B179273-2704-3D43-9593-9A14EA887E16}" srcOrd="0" destOrd="0" parTransId="{919B3BA2-B184-594C-B712-7BE270D4AC41}" sibTransId="{0D6293B7-76DE-2F47-94E9-C0A3E8F07E6A}"/>
    <dgm:cxn modelId="{CA9D3DC7-E445-894F-9C2A-FD08C2B492A2}" type="presOf" srcId="{C56A63DB-2540-B74A-844D-266E8014420E}" destId="{078E0EB9-8965-3347-A9FE-777BCBAF59A1}" srcOrd="1" destOrd="0" presId="urn:microsoft.com/office/officeart/2009/3/layout/HorizontalOrganizationChart#65"/>
    <dgm:cxn modelId="{2AA70AC5-A579-BF4A-8D80-AC884FED2AAB}" type="presOf" srcId="{E9262D6E-5D67-1749-9B3E-98FE22637E0E}" destId="{D01011B3-9247-344D-89EF-A190C3A4E16A}" srcOrd="0" destOrd="0" presId="urn:microsoft.com/office/officeart/2009/3/layout/HorizontalOrganizationChart#65"/>
    <dgm:cxn modelId="{10494EA3-0CAC-E441-BE02-972427B2385E}" type="presOf" srcId="{E2775487-DF8A-344F-B8D8-6AC7FD999A3D}" destId="{AA1EC854-01A0-3B42-B2B8-01447225C09A}" srcOrd="1" destOrd="0" presId="urn:microsoft.com/office/officeart/2009/3/layout/HorizontalOrganizationChart#65"/>
    <dgm:cxn modelId="{D059FC38-D649-9C4F-9BC8-344A6B438C8A}" type="presOf" srcId="{32431CC2-FF1C-1C47-B100-1999122DC494}" destId="{398E564E-AB0F-984F-8DC0-A6A3ED798886}" srcOrd="1" destOrd="0" presId="urn:microsoft.com/office/officeart/2009/3/layout/HorizontalOrganizationChart#65"/>
    <dgm:cxn modelId="{5F7420EF-0DBB-8B45-B5ED-9711F3790A97}" srcId="{2B179273-2704-3D43-9593-9A14EA887E16}" destId="{C3B1E552-4C86-934A-B9AC-6D80E09981FB}" srcOrd="2" destOrd="0" parTransId="{EA8C3C0C-7CD0-5840-B329-C1537917FA6E}" sibTransId="{38AFA7AA-DE82-3941-B5B5-2F38B3BE9093}"/>
    <dgm:cxn modelId="{7C3D4C55-4F4F-D844-917A-0C1D73DFAA72}" type="presOf" srcId="{8DF1DB71-48E7-9642-A49B-251B711B1738}" destId="{592399A9-576A-F948-84DC-39E095494FCC}" srcOrd="0" destOrd="0" presId="urn:microsoft.com/office/officeart/2009/3/layout/HorizontalOrganizationChart#65"/>
    <dgm:cxn modelId="{70782313-D980-4A47-8B1F-76662DE9BEF3}" type="presOf" srcId="{60C86F9E-ECD4-F648-A2BA-C82DE325D55B}" destId="{39CC3071-B54C-4946-BADD-878ECE21822F}" srcOrd="0" destOrd="0" presId="urn:microsoft.com/office/officeart/2009/3/layout/HorizontalOrganizationChart#65"/>
    <dgm:cxn modelId="{A9582D28-D785-1041-942A-A6AAFD67324F}" srcId="{2B179273-2704-3D43-9593-9A14EA887E16}" destId="{C56A63DB-2540-B74A-844D-266E8014420E}" srcOrd="3" destOrd="0" parTransId="{8DF1DB71-48E7-9642-A49B-251B711B1738}" sibTransId="{097887AF-D762-EB4B-A45B-7E6F49C293E7}"/>
    <dgm:cxn modelId="{5810B1C7-A0B2-1C42-9D9C-36AFBFAC9507}" type="presOf" srcId="{C56A63DB-2540-B74A-844D-266E8014420E}" destId="{AB1E20DE-926E-D043-913F-F98B1BCE8D50}" srcOrd="0" destOrd="0" presId="urn:microsoft.com/office/officeart/2009/3/layout/HorizontalOrganizationChart#65"/>
    <dgm:cxn modelId="{96DADB56-E9B9-3748-8351-B6703EC3EEBB}" type="presOf" srcId="{2B179273-2704-3D43-9593-9A14EA887E16}" destId="{C66CCFD0-EBC3-7149-A8D4-80E9D63FB304}" srcOrd="0" destOrd="0" presId="urn:microsoft.com/office/officeart/2009/3/layout/HorizontalOrganizationChart#65"/>
    <dgm:cxn modelId="{EC491BF5-AA6B-804F-870F-34F72585BD05}" type="presOf" srcId="{0774BB43-37B4-DC4F-81E4-178EF4A18D34}" destId="{05E3AC22-BCCB-D145-94DE-970DB76ABA3C}" srcOrd="1" destOrd="0" presId="urn:microsoft.com/office/officeart/2009/3/layout/HorizontalOrganizationChart#65"/>
    <dgm:cxn modelId="{9D383FD2-ECA3-E14B-9FB9-66C77A70C74F}" type="presOf" srcId="{EA8C3C0C-7CD0-5840-B329-C1537917FA6E}" destId="{E5185E33-A69C-A14B-8DB1-4AE618D86EBD}" srcOrd="0" destOrd="0" presId="urn:microsoft.com/office/officeart/2009/3/layout/HorizontalOrganizationChart#65"/>
    <dgm:cxn modelId="{76C5892E-9438-044D-BB35-ECE608B8FB76}" type="presOf" srcId="{32431CC2-FF1C-1C47-B100-1999122DC494}" destId="{FEB746DA-611D-7546-9EAF-B8163E4EC36D}" srcOrd="0" destOrd="0" presId="urn:microsoft.com/office/officeart/2009/3/layout/HorizontalOrganizationChart#65"/>
    <dgm:cxn modelId="{F09D9ADE-1779-C44D-9E37-45F06A1A7820}" srcId="{2B179273-2704-3D43-9593-9A14EA887E16}" destId="{0774BB43-37B4-DC4F-81E4-178EF4A18D34}" srcOrd="1" destOrd="0" parTransId="{0572A4C9-B3DE-A943-A31D-6C390134C0DE}" sibTransId="{BCBC775E-A257-0341-AB0E-3D385C1B89F2}"/>
    <dgm:cxn modelId="{71EACDCC-CD03-2743-913E-FF351812C9B9}" type="presOf" srcId="{0572A4C9-B3DE-A943-A31D-6C390134C0DE}" destId="{FEA15BB8-BB7F-6240-A649-8E9B8F3FCE92}" srcOrd="0" destOrd="0" presId="urn:microsoft.com/office/officeart/2009/3/layout/HorizontalOrganizationChart#65"/>
    <dgm:cxn modelId="{8E1B28FB-C437-9144-BB8C-2853D84BA7E7}" type="presOf" srcId="{C3B1E552-4C86-934A-B9AC-6D80E09981FB}" destId="{59D41257-D9E9-F943-80BA-3F11804838C7}" srcOrd="0" destOrd="0" presId="urn:microsoft.com/office/officeart/2009/3/layout/HorizontalOrganizationChart#65"/>
    <dgm:cxn modelId="{FB03C910-301F-7D4C-A5B3-6C408C5EFA1F}" srcId="{2B179273-2704-3D43-9593-9A14EA887E16}" destId="{E2775487-DF8A-344F-B8D8-6AC7FD999A3D}" srcOrd="0" destOrd="0" parTransId="{60C86F9E-ECD4-F648-A2BA-C82DE325D55B}" sibTransId="{B12D8443-882A-3C40-A196-5434328AD660}"/>
    <dgm:cxn modelId="{A0F79F9F-B69F-3E4A-8DAC-DF65541B0D28}" type="presOf" srcId="{E2775487-DF8A-344F-B8D8-6AC7FD999A3D}" destId="{1F170545-5F3F-A14A-B776-4C6B79BF8AE5}" srcOrd="0" destOrd="0" presId="urn:microsoft.com/office/officeart/2009/3/layout/HorizontalOrganizationChart#65"/>
    <dgm:cxn modelId="{83FEA984-1045-4046-ABC5-4268B074F84F}" type="presOf" srcId="{C3B1E552-4C86-934A-B9AC-6D80E09981FB}" destId="{0BF10FB6-4937-4545-B2B1-3E203BD6DE8A}" srcOrd="1" destOrd="0" presId="urn:microsoft.com/office/officeart/2009/3/layout/HorizontalOrganizationChart#65"/>
    <dgm:cxn modelId="{64074663-8C4B-9540-AD07-A8510C860A09}" type="presOf" srcId="{60481217-866F-EC4E-9BCA-CCDCA186FDBB}" destId="{D5B41C15-8B97-2E4E-8953-BB8241D11771}" srcOrd="0" destOrd="0" presId="urn:microsoft.com/office/officeart/2009/3/layout/HorizontalOrganizationChart#65"/>
    <dgm:cxn modelId="{4D1D8494-F30A-C04C-8B5F-143CF311B30F}" type="presOf" srcId="{2B179273-2704-3D43-9593-9A14EA887E16}" destId="{0838EECB-55B7-E045-8B8A-C5CC1ABEBE3D}" srcOrd="1" destOrd="0" presId="urn:microsoft.com/office/officeart/2009/3/layout/HorizontalOrganizationChart#65"/>
    <dgm:cxn modelId="{6442D574-9AA7-BD43-AED6-C27439F5B1C2}" type="presParOf" srcId="{D01011B3-9247-344D-89EF-A190C3A4E16A}" destId="{522A4F15-5E5B-4343-AC2A-145AD12F5BC8}" srcOrd="0" destOrd="0" presId="urn:microsoft.com/office/officeart/2009/3/layout/HorizontalOrganizationChart#65"/>
    <dgm:cxn modelId="{A65449C4-19F5-FE48-ACDE-2C1C45BB0ACC}" type="presParOf" srcId="{522A4F15-5E5B-4343-AC2A-145AD12F5BC8}" destId="{F15FC2B3-F7CC-D546-A82F-D26D0E72EEAC}" srcOrd="0" destOrd="0" presId="urn:microsoft.com/office/officeart/2009/3/layout/HorizontalOrganizationChart#65"/>
    <dgm:cxn modelId="{3715F58D-846A-304B-8B57-6E64313A2ADC}" type="presParOf" srcId="{F15FC2B3-F7CC-D546-A82F-D26D0E72EEAC}" destId="{C66CCFD0-EBC3-7149-A8D4-80E9D63FB304}" srcOrd="0" destOrd="0" presId="urn:microsoft.com/office/officeart/2009/3/layout/HorizontalOrganizationChart#65"/>
    <dgm:cxn modelId="{CA929696-4E36-0644-9651-D91DC97B8F38}" type="presParOf" srcId="{F15FC2B3-F7CC-D546-A82F-D26D0E72EEAC}" destId="{0838EECB-55B7-E045-8B8A-C5CC1ABEBE3D}" srcOrd="1" destOrd="0" presId="urn:microsoft.com/office/officeart/2009/3/layout/HorizontalOrganizationChart#65"/>
    <dgm:cxn modelId="{F3ADC5AD-1704-8C46-91FA-91F9B973B3D0}" type="presParOf" srcId="{522A4F15-5E5B-4343-AC2A-145AD12F5BC8}" destId="{27EE6AE5-5A1A-3140-892B-66736C64D091}" srcOrd="1" destOrd="0" presId="urn:microsoft.com/office/officeart/2009/3/layout/HorizontalOrganizationChart#65"/>
    <dgm:cxn modelId="{63CCD953-BEFB-E947-BDD4-3BBCC7C5CD5B}" type="presParOf" srcId="{27EE6AE5-5A1A-3140-892B-66736C64D091}" destId="{39CC3071-B54C-4946-BADD-878ECE21822F}" srcOrd="0" destOrd="0" presId="urn:microsoft.com/office/officeart/2009/3/layout/HorizontalOrganizationChart#65"/>
    <dgm:cxn modelId="{F651FC60-D096-5D4D-94D0-81334EBB698C}" type="presParOf" srcId="{27EE6AE5-5A1A-3140-892B-66736C64D091}" destId="{A87CA5F6-E563-254D-8019-8E43BDB9E430}" srcOrd="1" destOrd="0" presId="urn:microsoft.com/office/officeart/2009/3/layout/HorizontalOrganizationChart#65"/>
    <dgm:cxn modelId="{08CB5993-D5EE-964A-AFBD-D997185EF25A}" type="presParOf" srcId="{A87CA5F6-E563-254D-8019-8E43BDB9E430}" destId="{2121AAF9-47A7-D34F-83AA-AD09384DD22B}" srcOrd="0" destOrd="0" presId="urn:microsoft.com/office/officeart/2009/3/layout/HorizontalOrganizationChart#65"/>
    <dgm:cxn modelId="{8230EC2A-411C-C243-8DE1-4F6D5A92019A}" type="presParOf" srcId="{2121AAF9-47A7-D34F-83AA-AD09384DD22B}" destId="{1F170545-5F3F-A14A-B776-4C6B79BF8AE5}" srcOrd="0" destOrd="0" presId="urn:microsoft.com/office/officeart/2009/3/layout/HorizontalOrganizationChart#65"/>
    <dgm:cxn modelId="{E9ECEC70-76A5-9A4E-84A6-109C53132175}" type="presParOf" srcId="{2121AAF9-47A7-D34F-83AA-AD09384DD22B}" destId="{AA1EC854-01A0-3B42-B2B8-01447225C09A}" srcOrd="1" destOrd="0" presId="urn:microsoft.com/office/officeart/2009/3/layout/HorizontalOrganizationChart#65"/>
    <dgm:cxn modelId="{3A57B295-CFFA-A345-953A-A20F30DE7A25}" type="presParOf" srcId="{A87CA5F6-E563-254D-8019-8E43BDB9E430}" destId="{94FBC40C-5DCB-C24B-BDC8-1CDCFD2977CA}" srcOrd="1" destOrd="0" presId="urn:microsoft.com/office/officeart/2009/3/layout/HorizontalOrganizationChart#65"/>
    <dgm:cxn modelId="{127FF879-CFE3-9D44-9728-A1255716B404}" type="presParOf" srcId="{A87CA5F6-E563-254D-8019-8E43BDB9E430}" destId="{924395FB-44C8-1B4E-B957-03E49C5D33DB}" srcOrd="2" destOrd="0" presId="urn:microsoft.com/office/officeart/2009/3/layout/HorizontalOrganizationChart#65"/>
    <dgm:cxn modelId="{7A1B298E-4FA5-1940-8D2B-68F9A4471785}" type="presParOf" srcId="{27EE6AE5-5A1A-3140-892B-66736C64D091}" destId="{FEA15BB8-BB7F-6240-A649-8E9B8F3FCE92}" srcOrd="2" destOrd="0" presId="urn:microsoft.com/office/officeart/2009/3/layout/HorizontalOrganizationChart#65"/>
    <dgm:cxn modelId="{D0C682D6-CEFC-764E-BB4D-D54D2A8C4D4B}" type="presParOf" srcId="{27EE6AE5-5A1A-3140-892B-66736C64D091}" destId="{DBD5B863-3310-A146-80BE-76595AEC574F}" srcOrd="3" destOrd="0" presId="urn:microsoft.com/office/officeart/2009/3/layout/HorizontalOrganizationChart#65"/>
    <dgm:cxn modelId="{6034D87B-3A23-3844-991E-6FE65B3B090A}" type="presParOf" srcId="{DBD5B863-3310-A146-80BE-76595AEC574F}" destId="{8B508A1B-FECB-4A48-86F4-79662C0296D9}" srcOrd="0" destOrd="0" presId="urn:microsoft.com/office/officeart/2009/3/layout/HorizontalOrganizationChart#65"/>
    <dgm:cxn modelId="{3638B8F5-ABB0-7942-852E-BC57427F2642}" type="presParOf" srcId="{8B508A1B-FECB-4A48-86F4-79662C0296D9}" destId="{759DA5C7-AB80-6547-BEDD-B6A548F15238}" srcOrd="0" destOrd="0" presId="urn:microsoft.com/office/officeart/2009/3/layout/HorizontalOrganizationChart#65"/>
    <dgm:cxn modelId="{DE0614A3-707D-AC43-98C0-405F91209B13}" type="presParOf" srcId="{8B508A1B-FECB-4A48-86F4-79662C0296D9}" destId="{05E3AC22-BCCB-D145-94DE-970DB76ABA3C}" srcOrd="1" destOrd="0" presId="urn:microsoft.com/office/officeart/2009/3/layout/HorizontalOrganizationChart#65"/>
    <dgm:cxn modelId="{F11E503D-3B65-C44C-A82B-FB000B18D88D}" type="presParOf" srcId="{DBD5B863-3310-A146-80BE-76595AEC574F}" destId="{7DFFB080-5E62-D143-A36B-5E78DDF3B740}" srcOrd="1" destOrd="0" presId="urn:microsoft.com/office/officeart/2009/3/layout/HorizontalOrganizationChart#65"/>
    <dgm:cxn modelId="{3043CED2-195E-A94C-8073-EAF5314F0CB0}" type="presParOf" srcId="{DBD5B863-3310-A146-80BE-76595AEC574F}" destId="{6929E8D5-9FEF-7644-AF7A-52F023AE7FE9}" srcOrd="2" destOrd="0" presId="urn:microsoft.com/office/officeart/2009/3/layout/HorizontalOrganizationChart#65"/>
    <dgm:cxn modelId="{FFF68AE2-41F2-3347-9170-06C6DDD6FE62}" type="presParOf" srcId="{27EE6AE5-5A1A-3140-892B-66736C64D091}" destId="{E5185E33-A69C-A14B-8DB1-4AE618D86EBD}" srcOrd="4" destOrd="0" presId="urn:microsoft.com/office/officeart/2009/3/layout/HorizontalOrganizationChart#65"/>
    <dgm:cxn modelId="{82543804-5629-8942-B7C7-8332682A1889}" type="presParOf" srcId="{27EE6AE5-5A1A-3140-892B-66736C64D091}" destId="{9C501E13-1C3D-C34C-9444-38ED53A28DAD}" srcOrd="5" destOrd="0" presId="urn:microsoft.com/office/officeart/2009/3/layout/HorizontalOrganizationChart#65"/>
    <dgm:cxn modelId="{F87CF44F-DD8A-2448-AD2F-D9665F01FEA9}" type="presParOf" srcId="{9C501E13-1C3D-C34C-9444-38ED53A28DAD}" destId="{D21B1B66-1004-B846-8462-E980A4497C48}" srcOrd="0" destOrd="0" presId="urn:microsoft.com/office/officeart/2009/3/layout/HorizontalOrganizationChart#65"/>
    <dgm:cxn modelId="{F2666675-8DD2-464D-AA17-2B1067EF3FE9}" type="presParOf" srcId="{D21B1B66-1004-B846-8462-E980A4497C48}" destId="{59D41257-D9E9-F943-80BA-3F11804838C7}" srcOrd="0" destOrd="0" presId="urn:microsoft.com/office/officeart/2009/3/layout/HorizontalOrganizationChart#65"/>
    <dgm:cxn modelId="{CB9994A5-F2CE-5B44-96F2-ED252056DEC8}" type="presParOf" srcId="{D21B1B66-1004-B846-8462-E980A4497C48}" destId="{0BF10FB6-4937-4545-B2B1-3E203BD6DE8A}" srcOrd="1" destOrd="0" presId="urn:microsoft.com/office/officeart/2009/3/layout/HorizontalOrganizationChart#65"/>
    <dgm:cxn modelId="{3832BCD2-B648-8349-B133-A5E8C5B8D98C}" type="presParOf" srcId="{9C501E13-1C3D-C34C-9444-38ED53A28DAD}" destId="{8F1B0309-21A9-8849-B53A-EA3DFCD4C4F0}" srcOrd="1" destOrd="0" presId="urn:microsoft.com/office/officeart/2009/3/layout/HorizontalOrganizationChart#65"/>
    <dgm:cxn modelId="{CD67E02B-9231-DB49-9378-7FA56693E971}" type="presParOf" srcId="{9C501E13-1C3D-C34C-9444-38ED53A28DAD}" destId="{22615910-1D52-C34A-95A6-872F0B23C7DF}" srcOrd="2" destOrd="0" presId="urn:microsoft.com/office/officeart/2009/3/layout/HorizontalOrganizationChart#65"/>
    <dgm:cxn modelId="{A8D78282-6353-3846-93EB-72A36502283C}" type="presParOf" srcId="{27EE6AE5-5A1A-3140-892B-66736C64D091}" destId="{592399A9-576A-F948-84DC-39E095494FCC}" srcOrd="6" destOrd="0" presId="urn:microsoft.com/office/officeart/2009/3/layout/HorizontalOrganizationChart#65"/>
    <dgm:cxn modelId="{2E889CB2-1078-6D41-839D-7983B910B191}" type="presParOf" srcId="{27EE6AE5-5A1A-3140-892B-66736C64D091}" destId="{CE9AFFBE-26A9-5642-889D-A6AE33D4B085}" srcOrd="7" destOrd="0" presId="urn:microsoft.com/office/officeart/2009/3/layout/HorizontalOrganizationChart#65"/>
    <dgm:cxn modelId="{34FEC495-5B01-E04C-9B83-77139E38CFC4}" type="presParOf" srcId="{CE9AFFBE-26A9-5642-889D-A6AE33D4B085}" destId="{EA435581-C6D6-5249-99A1-6BA121C879BA}" srcOrd="0" destOrd="0" presId="urn:microsoft.com/office/officeart/2009/3/layout/HorizontalOrganizationChart#65"/>
    <dgm:cxn modelId="{5C4DDFA6-62C4-854D-A0D7-D7DF8F085ADE}" type="presParOf" srcId="{EA435581-C6D6-5249-99A1-6BA121C879BA}" destId="{AB1E20DE-926E-D043-913F-F98B1BCE8D50}" srcOrd="0" destOrd="0" presId="urn:microsoft.com/office/officeart/2009/3/layout/HorizontalOrganizationChart#65"/>
    <dgm:cxn modelId="{617AF7D8-5208-F041-B8C5-F431C1A6A638}" type="presParOf" srcId="{EA435581-C6D6-5249-99A1-6BA121C879BA}" destId="{078E0EB9-8965-3347-A9FE-777BCBAF59A1}" srcOrd="1" destOrd="0" presId="urn:microsoft.com/office/officeart/2009/3/layout/HorizontalOrganizationChart#65"/>
    <dgm:cxn modelId="{41A25837-F873-5448-9EDF-75FF9BC90CCC}" type="presParOf" srcId="{CE9AFFBE-26A9-5642-889D-A6AE33D4B085}" destId="{E08B2666-EF99-4348-B311-4C310DA0B24C}" srcOrd="1" destOrd="0" presId="urn:microsoft.com/office/officeart/2009/3/layout/HorizontalOrganizationChart#65"/>
    <dgm:cxn modelId="{3AE2FFCC-8859-C343-AE01-BC6134913416}" type="presParOf" srcId="{CE9AFFBE-26A9-5642-889D-A6AE33D4B085}" destId="{9E6AFEFB-5257-1246-ABCE-3D448D1E1C41}" srcOrd="2" destOrd="0" presId="urn:microsoft.com/office/officeart/2009/3/layout/HorizontalOrganizationChart#65"/>
    <dgm:cxn modelId="{D836F687-24A1-4848-9988-500829126F01}" type="presParOf" srcId="{27EE6AE5-5A1A-3140-892B-66736C64D091}" destId="{D5B41C15-8B97-2E4E-8953-BB8241D11771}" srcOrd="8" destOrd="0" presId="urn:microsoft.com/office/officeart/2009/3/layout/HorizontalOrganizationChart#65"/>
    <dgm:cxn modelId="{F7962772-90A1-7048-A4A1-A3132E452077}" type="presParOf" srcId="{27EE6AE5-5A1A-3140-892B-66736C64D091}" destId="{DEC1EF73-ECFD-8F42-954E-349A2B317E0B}" srcOrd="9" destOrd="0" presId="urn:microsoft.com/office/officeart/2009/3/layout/HorizontalOrganizationChart#65"/>
    <dgm:cxn modelId="{BDDA8ACA-3747-F849-80AE-EECC67677856}" type="presParOf" srcId="{DEC1EF73-ECFD-8F42-954E-349A2B317E0B}" destId="{2848BF66-6C88-1E45-AD2A-F7E2D971DC68}" srcOrd="0" destOrd="0" presId="urn:microsoft.com/office/officeart/2009/3/layout/HorizontalOrganizationChart#65"/>
    <dgm:cxn modelId="{5CAE3F29-FECB-6844-AEB2-2301927F44EE}" type="presParOf" srcId="{2848BF66-6C88-1E45-AD2A-F7E2D971DC68}" destId="{FEB746DA-611D-7546-9EAF-B8163E4EC36D}" srcOrd="0" destOrd="0" presId="urn:microsoft.com/office/officeart/2009/3/layout/HorizontalOrganizationChart#65"/>
    <dgm:cxn modelId="{8CFC3CB4-B4E3-8342-A790-F2A7E2B79205}" type="presParOf" srcId="{2848BF66-6C88-1E45-AD2A-F7E2D971DC68}" destId="{398E564E-AB0F-984F-8DC0-A6A3ED798886}" srcOrd="1" destOrd="0" presId="urn:microsoft.com/office/officeart/2009/3/layout/HorizontalOrganizationChart#65"/>
    <dgm:cxn modelId="{98A9ADE9-2658-2547-9458-2260D8329297}" type="presParOf" srcId="{DEC1EF73-ECFD-8F42-954E-349A2B317E0B}" destId="{92413F5C-5079-B445-AFDC-455212E9B5DD}" srcOrd="1" destOrd="0" presId="urn:microsoft.com/office/officeart/2009/3/layout/HorizontalOrganizationChart#65"/>
    <dgm:cxn modelId="{B6B3821C-BA5B-E64E-9E35-E62384DC0B4C}" type="presParOf" srcId="{DEC1EF73-ECFD-8F42-954E-349A2B317E0B}" destId="{AEE40536-DA15-B94E-A7DF-407DB9094E8F}" srcOrd="2" destOrd="0" presId="urn:microsoft.com/office/officeart/2009/3/layout/HorizontalOrganizationChart#65"/>
    <dgm:cxn modelId="{FBE80A92-3AE5-714A-933F-DAEE542B629A}" type="presParOf" srcId="{522A4F15-5E5B-4343-AC2A-145AD12F5BC8}" destId="{C67A4154-AA7D-8744-A523-45364D3CDCAE}" srcOrd="2" destOrd="0" presId="urn:microsoft.com/office/officeart/2009/3/layout/HorizontalOrganizationChart#6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55DDBA8-09E9-5F45-AB8D-588C1787FFE0}" type="doc">
      <dgm:prSet loTypeId="urn:microsoft.com/office/officeart/2005/8/layout/hProcess9#1" loCatId="" qsTypeId="urn:microsoft.com/office/officeart/2005/8/quickstyle/simple4#1" qsCatId="simple" csTypeId="urn:microsoft.com/office/officeart/2005/8/colors/accent2_1#66" csCatId="accent2" phldr="1"/>
      <dgm:spPr/>
    </dgm:pt>
    <dgm:pt modelId="{FD7C05D3-952D-6348-9CC3-ABEF8310554C}">
      <dgm:prSet phldrT="[文本]"/>
      <dgm:spPr/>
      <dgm:t>
        <a:bodyPr/>
        <a:lstStyle/>
        <a:p>
          <a:r>
            <a:rPr lang="en-US" altLang="zh-CN" dirty="0"/>
            <a:t>1921</a:t>
          </a:r>
          <a:r>
            <a:rPr lang="zh-CN" altLang="en-US" dirty="0"/>
            <a:t>共产党成立</a:t>
          </a:r>
        </a:p>
      </dgm:t>
    </dgm:pt>
    <dgm:pt modelId="{182690AF-DBCA-DC42-AF05-51B8B5304AF3}" type="parTrans" cxnId="{87BF6B8F-C08C-444E-9EA7-27A947F602CE}">
      <dgm:prSet/>
      <dgm:spPr/>
      <dgm:t>
        <a:bodyPr/>
        <a:lstStyle/>
        <a:p>
          <a:endParaRPr lang="zh-CN" altLang="en-US"/>
        </a:p>
      </dgm:t>
    </dgm:pt>
    <dgm:pt modelId="{7CB09966-E100-E74D-9A63-86CABE95E6F8}" type="sibTrans" cxnId="{87BF6B8F-C08C-444E-9EA7-27A947F602CE}">
      <dgm:prSet/>
      <dgm:spPr/>
      <dgm:t>
        <a:bodyPr/>
        <a:lstStyle/>
        <a:p>
          <a:endParaRPr lang="zh-CN" altLang="en-US"/>
        </a:p>
      </dgm:t>
    </dgm:pt>
    <dgm:pt modelId="{665B5BCB-8B12-2044-ABD2-00218CF5C5A7}">
      <dgm:prSet phldrT="[文本]"/>
      <dgm:spPr/>
      <dgm:t>
        <a:bodyPr/>
        <a:lstStyle/>
        <a:p>
          <a:r>
            <a:rPr lang="en-US" altLang="zh-CN" dirty="0"/>
            <a:t>《</a:t>
          </a:r>
          <a:r>
            <a:rPr lang="zh-CN" altLang="en-US" dirty="0"/>
            <a:t>论十大关系</a:t>
          </a:r>
          <a:r>
            <a:rPr lang="en-US" altLang="zh-CN" dirty="0"/>
            <a:t>》《</a:t>
          </a:r>
          <a:r>
            <a:rPr lang="zh-CN" altLang="en-US" dirty="0"/>
            <a:t>关于正确处理人民内部矛盾的问题</a:t>
          </a:r>
          <a:r>
            <a:rPr lang="en-US" altLang="zh-CN" dirty="0"/>
            <a:t>》</a:t>
          </a:r>
          <a:endParaRPr lang="zh-CN" altLang="en-US" dirty="0"/>
        </a:p>
      </dgm:t>
    </dgm:pt>
    <dgm:pt modelId="{4898E0F4-5217-BC4C-8165-78DEE2936E85}" type="parTrans" cxnId="{F54774C7-A80E-3447-8E90-A35F53198310}">
      <dgm:prSet/>
      <dgm:spPr/>
      <dgm:t>
        <a:bodyPr/>
        <a:lstStyle/>
        <a:p>
          <a:endParaRPr lang="zh-CN" altLang="en-US"/>
        </a:p>
      </dgm:t>
    </dgm:pt>
    <dgm:pt modelId="{334F8A2E-174B-4140-A98E-B3F4A973191F}" type="sibTrans" cxnId="{F54774C7-A80E-3447-8E90-A35F53198310}">
      <dgm:prSet/>
      <dgm:spPr/>
      <dgm:t>
        <a:bodyPr/>
        <a:lstStyle/>
        <a:p>
          <a:endParaRPr lang="zh-CN" altLang="en-US"/>
        </a:p>
      </dgm:t>
    </dgm:pt>
    <dgm:pt modelId="{649DDA74-76BD-FA49-B6D5-A87F0A7F6D31}">
      <dgm:prSet phldrT="[文本]"/>
      <dgm:spPr/>
      <dgm:t>
        <a:bodyPr/>
        <a:lstStyle/>
        <a:p>
          <a:r>
            <a:rPr lang="en-US" altLang="zh-CN" dirty="0"/>
            <a:t>1978</a:t>
          </a:r>
          <a:r>
            <a:rPr lang="zh-CN" altLang="en-US" dirty="0"/>
            <a:t>年十一届三中全会“解放思想，实事求是”</a:t>
          </a:r>
        </a:p>
      </dgm:t>
    </dgm:pt>
    <dgm:pt modelId="{42B57BD6-2F28-804B-9953-0E92939194A4}" type="parTrans" cxnId="{1068D75C-6582-BA4C-A81A-7387DFAA3D5A}">
      <dgm:prSet/>
      <dgm:spPr/>
      <dgm:t>
        <a:bodyPr/>
        <a:lstStyle/>
        <a:p>
          <a:endParaRPr lang="zh-CN" altLang="en-US"/>
        </a:p>
      </dgm:t>
    </dgm:pt>
    <dgm:pt modelId="{BD33AC55-5309-3349-A6BC-3F653DBB7BED}" type="sibTrans" cxnId="{1068D75C-6582-BA4C-A81A-7387DFAA3D5A}">
      <dgm:prSet/>
      <dgm:spPr/>
      <dgm:t>
        <a:bodyPr/>
        <a:lstStyle/>
        <a:p>
          <a:endParaRPr lang="zh-CN" altLang="en-US"/>
        </a:p>
      </dgm:t>
    </dgm:pt>
    <dgm:pt modelId="{D41313CE-EFEF-534C-BBC6-1ADC394DAD28}">
      <dgm:prSet/>
      <dgm:spPr/>
      <dgm:t>
        <a:bodyPr/>
        <a:lstStyle/>
        <a:p>
          <a:r>
            <a:rPr lang="en-US" altLang="zh-CN" dirty="0"/>
            <a:t>1992</a:t>
          </a:r>
          <a:r>
            <a:rPr lang="zh-CN" altLang="en-US" dirty="0"/>
            <a:t>邓小平南方谈话和党的十四大“社会主义市场经济体制”</a:t>
          </a:r>
        </a:p>
      </dgm:t>
    </dgm:pt>
    <dgm:pt modelId="{1B6CBC29-1532-BF42-9D4C-D436FAB2389A}" type="parTrans" cxnId="{69B1F00B-00D9-5F4A-807C-8E860E011592}">
      <dgm:prSet/>
      <dgm:spPr/>
      <dgm:t>
        <a:bodyPr/>
        <a:lstStyle/>
        <a:p>
          <a:endParaRPr lang="zh-CN" altLang="en-US"/>
        </a:p>
      </dgm:t>
    </dgm:pt>
    <dgm:pt modelId="{9F1E83D5-9B22-F14A-B464-37E0066B6253}" type="sibTrans" cxnId="{69B1F00B-00D9-5F4A-807C-8E860E011592}">
      <dgm:prSet/>
      <dgm:spPr/>
      <dgm:t>
        <a:bodyPr/>
        <a:lstStyle/>
        <a:p>
          <a:endParaRPr lang="zh-CN" altLang="en-US"/>
        </a:p>
      </dgm:t>
    </dgm:pt>
    <dgm:pt modelId="{3880DC21-E0AA-634A-A304-8E9833332E60}" type="pres">
      <dgm:prSet presAssocID="{C55DDBA8-09E9-5F45-AB8D-588C1787FFE0}" presName="CompostProcess" presStyleCnt="0">
        <dgm:presLayoutVars>
          <dgm:dir/>
          <dgm:resizeHandles val="exact"/>
        </dgm:presLayoutVars>
      </dgm:prSet>
      <dgm:spPr/>
    </dgm:pt>
    <dgm:pt modelId="{BC116106-5AB2-5248-A136-F212BED0ACC4}" type="pres">
      <dgm:prSet presAssocID="{C55DDBA8-09E9-5F45-AB8D-588C1787FFE0}" presName="arrow" presStyleLbl="bgShp" presStyleIdx="0" presStyleCnt="1"/>
      <dgm:spPr/>
    </dgm:pt>
    <dgm:pt modelId="{15882F4F-ADF3-4648-ACFD-14B999D1B706}" type="pres">
      <dgm:prSet presAssocID="{C55DDBA8-09E9-5F45-AB8D-588C1787FFE0}" presName="linearProcess" presStyleCnt="0"/>
      <dgm:spPr/>
    </dgm:pt>
    <dgm:pt modelId="{7D419559-3CD2-2049-B2A2-73D6538BA544}" type="pres">
      <dgm:prSet presAssocID="{FD7C05D3-952D-6348-9CC3-ABEF8310554C}" presName="textNode" presStyleLbl="node1" presStyleIdx="0" presStyleCnt="4">
        <dgm:presLayoutVars>
          <dgm:bulletEnabled val="1"/>
        </dgm:presLayoutVars>
      </dgm:prSet>
      <dgm:spPr/>
      <dgm:t>
        <a:bodyPr/>
        <a:lstStyle/>
        <a:p>
          <a:endParaRPr lang="zh-CN" altLang="en-US"/>
        </a:p>
      </dgm:t>
    </dgm:pt>
    <dgm:pt modelId="{2F199C07-52B1-0742-B3E8-C0AE9FD0ADD9}" type="pres">
      <dgm:prSet presAssocID="{7CB09966-E100-E74D-9A63-86CABE95E6F8}" presName="sibTrans" presStyleCnt="0"/>
      <dgm:spPr/>
    </dgm:pt>
    <dgm:pt modelId="{9F305634-0261-E340-ADC7-55694F0D06C2}" type="pres">
      <dgm:prSet presAssocID="{665B5BCB-8B12-2044-ABD2-00218CF5C5A7}" presName="textNode" presStyleLbl="node1" presStyleIdx="1" presStyleCnt="4">
        <dgm:presLayoutVars>
          <dgm:bulletEnabled val="1"/>
        </dgm:presLayoutVars>
      </dgm:prSet>
      <dgm:spPr/>
      <dgm:t>
        <a:bodyPr/>
        <a:lstStyle/>
        <a:p>
          <a:endParaRPr lang="zh-CN" altLang="en-US"/>
        </a:p>
      </dgm:t>
    </dgm:pt>
    <dgm:pt modelId="{EEAB87E6-4C5A-FA48-A8A1-BFAB16569951}" type="pres">
      <dgm:prSet presAssocID="{334F8A2E-174B-4140-A98E-B3F4A973191F}" presName="sibTrans" presStyleCnt="0"/>
      <dgm:spPr/>
    </dgm:pt>
    <dgm:pt modelId="{5983303E-1EA9-9740-AD9C-40AF730CA6EE}" type="pres">
      <dgm:prSet presAssocID="{649DDA74-76BD-FA49-B6D5-A87F0A7F6D31}" presName="textNode" presStyleLbl="node1" presStyleIdx="2" presStyleCnt="4">
        <dgm:presLayoutVars>
          <dgm:bulletEnabled val="1"/>
        </dgm:presLayoutVars>
      </dgm:prSet>
      <dgm:spPr/>
      <dgm:t>
        <a:bodyPr/>
        <a:lstStyle/>
        <a:p>
          <a:endParaRPr lang="zh-CN" altLang="en-US"/>
        </a:p>
      </dgm:t>
    </dgm:pt>
    <dgm:pt modelId="{B33FCBBC-0735-DD4D-AB74-B63E0BF2D1EE}" type="pres">
      <dgm:prSet presAssocID="{BD33AC55-5309-3349-A6BC-3F653DBB7BED}" presName="sibTrans" presStyleCnt="0"/>
      <dgm:spPr/>
    </dgm:pt>
    <dgm:pt modelId="{71F9C444-8956-024F-AC89-93AB838D871B}" type="pres">
      <dgm:prSet presAssocID="{D41313CE-EFEF-534C-BBC6-1ADC394DAD28}" presName="textNode" presStyleLbl="node1" presStyleIdx="3" presStyleCnt="4">
        <dgm:presLayoutVars>
          <dgm:bulletEnabled val="1"/>
        </dgm:presLayoutVars>
      </dgm:prSet>
      <dgm:spPr/>
      <dgm:t>
        <a:bodyPr/>
        <a:lstStyle/>
        <a:p>
          <a:endParaRPr lang="zh-CN" altLang="en-US"/>
        </a:p>
      </dgm:t>
    </dgm:pt>
  </dgm:ptLst>
  <dgm:cxnLst>
    <dgm:cxn modelId="{87BF6B8F-C08C-444E-9EA7-27A947F602CE}" srcId="{C55DDBA8-09E9-5F45-AB8D-588C1787FFE0}" destId="{FD7C05D3-952D-6348-9CC3-ABEF8310554C}" srcOrd="0" destOrd="0" parTransId="{182690AF-DBCA-DC42-AF05-51B8B5304AF3}" sibTransId="{7CB09966-E100-E74D-9A63-86CABE95E6F8}"/>
    <dgm:cxn modelId="{69B1F00B-00D9-5F4A-807C-8E860E011592}" srcId="{C55DDBA8-09E9-5F45-AB8D-588C1787FFE0}" destId="{D41313CE-EFEF-534C-BBC6-1ADC394DAD28}" srcOrd="3" destOrd="0" parTransId="{1B6CBC29-1532-BF42-9D4C-D436FAB2389A}" sibTransId="{9F1E83D5-9B22-F14A-B464-37E0066B6253}"/>
    <dgm:cxn modelId="{5378E3AB-50EE-5C4A-8E98-84C6B44CFB2E}" type="presOf" srcId="{649DDA74-76BD-FA49-B6D5-A87F0A7F6D31}" destId="{5983303E-1EA9-9740-AD9C-40AF730CA6EE}" srcOrd="0" destOrd="0" presId="urn:microsoft.com/office/officeart/2005/8/layout/hProcess9#1"/>
    <dgm:cxn modelId="{F54774C7-A80E-3447-8E90-A35F53198310}" srcId="{C55DDBA8-09E9-5F45-AB8D-588C1787FFE0}" destId="{665B5BCB-8B12-2044-ABD2-00218CF5C5A7}" srcOrd="1" destOrd="0" parTransId="{4898E0F4-5217-BC4C-8165-78DEE2936E85}" sibTransId="{334F8A2E-174B-4140-A98E-B3F4A973191F}"/>
    <dgm:cxn modelId="{B2A13325-F3FD-BA44-BC53-4ABA2C826A2F}" type="presOf" srcId="{D41313CE-EFEF-534C-BBC6-1ADC394DAD28}" destId="{71F9C444-8956-024F-AC89-93AB838D871B}" srcOrd="0" destOrd="0" presId="urn:microsoft.com/office/officeart/2005/8/layout/hProcess9#1"/>
    <dgm:cxn modelId="{59CC64A4-691B-C54C-9993-1238359AB2DB}" type="presOf" srcId="{FD7C05D3-952D-6348-9CC3-ABEF8310554C}" destId="{7D419559-3CD2-2049-B2A2-73D6538BA544}" srcOrd="0" destOrd="0" presId="urn:microsoft.com/office/officeart/2005/8/layout/hProcess9#1"/>
    <dgm:cxn modelId="{0BD6D346-975D-7843-892E-734C7C159D36}" type="presOf" srcId="{C55DDBA8-09E9-5F45-AB8D-588C1787FFE0}" destId="{3880DC21-E0AA-634A-A304-8E9833332E60}" srcOrd="0" destOrd="0" presId="urn:microsoft.com/office/officeart/2005/8/layout/hProcess9#1"/>
    <dgm:cxn modelId="{7BF87E68-0D0C-764F-A33C-F7074ED8FB65}" type="presOf" srcId="{665B5BCB-8B12-2044-ABD2-00218CF5C5A7}" destId="{9F305634-0261-E340-ADC7-55694F0D06C2}" srcOrd="0" destOrd="0" presId="urn:microsoft.com/office/officeart/2005/8/layout/hProcess9#1"/>
    <dgm:cxn modelId="{1068D75C-6582-BA4C-A81A-7387DFAA3D5A}" srcId="{C55DDBA8-09E9-5F45-AB8D-588C1787FFE0}" destId="{649DDA74-76BD-FA49-B6D5-A87F0A7F6D31}" srcOrd="2" destOrd="0" parTransId="{42B57BD6-2F28-804B-9953-0E92939194A4}" sibTransId="{BD33AC55-5309-3349-A6BC-3F653DBB7BED}"/>
    <dgm:cxn modelId="{203195B0-2D3A-C34E-A37E-6169C7A83BF8}" type="presParOf" srcId="{3880DC21-E0AA-634A-A304-8E9833332E60}" destId="{BC116106-5AB2-5248-A136-F212BED0ACC4}" srcOrd="0" destOrd="0" presId="urn:microsoft.com/office/officeart/2005/8/layout/hProcess9#1"/>
    <dgm:cxn modelId="{02B32DBA-2CA8-7942-AB6F-9F10BC3B2CC0}" type="presParOf" srcId="{3880DC21-E0AA-634A-A304-8E9833332E60}" destId="{15882F4F-ADF3-4648-ACFD-14B999D1B706}" srcOrd="1" destOrd="0" presId="urn:microsoft.com/office/officeart/2005/8/layout/hProcess9#1"/>
    <dgm:cxn modelId="{2F7C68F7-4382-D540-95DD-6F622A71342F}" type="presParOf" srcId="{15882F4F-ADF3-4648-ACFD-14B999D1B706}" destId="{7D419559-3CD2-2049-B2A2-73D6538BA544}" srcOrd="0" destOrd="0" presId="urn:microsoft.com/office/officeart/2005/8/layout/hProcess9#1"/>
    <dgm:cxn modelId="{4C25C983-6A96-D845-BD94-C2D9815D1612}" type="presParOf" srcId="{15882F4F-ADF3-4648-ACFD-14B999D1B706}" destId="{2F199C07-52B1-0742-B3E8-C0AE9FD0ADD9}" srcOrd="1" destOrd="0" presId="urn:microsoft.com/office/officeart/2005/8/layout/hProcess9#1"/>
    <dgm:cxn modelId="{2F76913B-89EA-A447-A367-36DCA6AA0420}" type="presParOf" srcId="{15882F4F-ADF3-4648-ACFD-14B999D1B706}" destId="{9F305634-0261-E340-ADC7-55694F0D06C2}" srcOrd="2" destOrd="0" presId="urn:microsoft.com/office/officeart/2005/8/layout/hProcess9#1"/>
    <dgm:cxn modelId="{59DB7D24-6E81-8742-B70C-A16148A05C69}" type="presParOf" srcId="{15882F4F-ADF3-4648-ACFD-14B999D1B706}" destId="{EEAB87E6-4C5A-FA48-A8A1-BFAB16569951}" srcOrd="3" destOrd="0" presId="urn:microsoft.com/office/officeart/2005/8/layout/hProcess9#1"/>
    <dgm:cxn modelId="{EEA887A8-5944-8E46-B924-3184B90C7CD9}" type="presParOf" srcId="{15882F4F-ADF3-4648-ACFD-14B999D1B706}" destId="{5983303E-1EA9-9740-AD9C-40AF730CA6EE}" srcOrd="4" destOrd="0" presId="urn:microsoft.com/office/officeart/2005/8/layout/hProcess9#1"/>
    <dgm:cxn modelId="{DEB9AD20-73A7-DE42-B8C3-A65F1444E849}" type="presParOf" srcId="{15882F4F-ADF3-4648-ACFD-14B999D1B706}" destId="{B33FCBBC-0735-DD4D-AB74-B63E0BF2D1EE}" srcOrd="5" destOrd="0" presId="urn:microsoft.com/office/officeart/2005/8/layout/hProcess9#1"/>
    <dgm:cxn modelId="{B4D5956C-F7F6-4249-B5C5-D2786091D15D}" type="presParOf" srcId="{15882F4F-ADF3-4648-ACFD-14B999D1B706}" destId="{71F9C444-8956-024F-AC89-93AB838D871B}" srcOrd="6" destOrd="0" presId="urn:microsoft.com/office/officeart/2005/8/layout/hProcess9#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66" loCatId="" qsTypeId="urn:microsoft.com/office/officeart/2005/8/quickstyle/simple1#66" qsCatId="simple" csTypeId="urn:microsoft.com/office/officeart/2005/8/colors/accent2_1#67"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FA4D2E73-8BF9-714F-A076-9D61A0FFA3E1}" type="presOf" srcId="{EA8C3C0C-7CD0-5840-B329-C1537917FA6E}" destId="{E5185E33-A69C-A14B-8DB1-4AE618D86EBD}" srcOrd="0" destOrd="0" presId="urn:microsoft.com/office/officeart/2009/3/layout/HorizontalOrganizationChart#66"/>
    <dgm:cxn modelId="{478C803F-893F-4248-8C35-F1DECB2F0D2C}" srcId="{E9262D6E-5D67-1749-9B3E-98FE22637E0E}" destId="{2B179273-2704-3D43-9593-9A14EA887E16}" srcOrd="0" destOrd="0" parTransId="{919B3BA2-B184-594C-B712-7BE270D4AC41}" sibTransId="{0D6293B7-76DE-2F47-94E9-C0A3E8F07E6A}"/>
    <dgm:cxn modelId="{D3659837-E10D-F44C-95CB-553800752D36}" type="presOf" srcId="{0774BB43-37B4-DC4F-81E4-178EF4A18D34}" destId="{05E3AC22-BCCB-D145-94DE-970DB76ABA3C}" srcOrd="1" destOrd="0" presId="urn:microsoft.com/office/officeart/2009/3/layout/HorizontalOrganizationChart#66"/>
    <dgm:cxn modelId="{413F5EAD-55D4-0B44-8F33-40AFF764C64F}" type="presOf" srcId="{60C86F9E-ECD4-F648-A2BA-C82DE325D55B}" destId="{39CC3071-B54C-4946-BADD-878ECE21822F}" srcOrd="0" destOrd="0" presId="urn:microsoft.com/office/officeart/2009/3/layout/HorizontalOrganizationChart#66"/>
    <dgm:cxn modelId="{43068591-E535-8D4F-B59D-68B3924DB1BF}" type="presOf" srcId="{C56A63DB-2540-B74A-844D-266E8014420E}" destId="{078E0EB9-8965-3347-A9FE-777BCBAF59A1}" srcOrd="1" destOrd="0" presId="urn:microsoft.com/office/officeart/2009/3/layout/HorizontalOrganizationChart#66"/>
    <dgm:cxn modelId="{8CF9B8DB-C05D-DA49-A14D-4D7AA6D0761E}" type="presOf" srcId="{C56A63DB-2540-B74A-844D-266E8014420E}" destId="{AB1E20DE-926E-D043-913F-F98B1BCE8D50}" srcOrd="0" destOrd="0" presId="urn:microsoft.com/office/officeart/2009/3/layout/HorizontalOrganizationChart#66"/>
    <dgm:cxn modelId="{335B0365-370F-0E4A-B5B3-BE3874143A61}" type="presOf" srcId="{0572A4C9-B3DE-A943-A31D-6C390134C0DE}" destId="{FEA15BB8-BB7F-6240-A649-8E9B8F3FCE92}" srcOrd="0" destOrd="0" presId="urn:microsoft.com/office/officeart/2009/3/layout/HorizontalOrganizationChart#66"/>
    <dgm:cxn modelId="{3E19D772-0062-3E4B-A2DF-3C13BADADA49}" type="presOf" srcId="{E2775487-DF8A-344F-B8D8-6AC7FD999A3D}" destId="{1F170545-5F3F-A14A-B776-4C6B79BF8AE5}" srcOrd="0" destOrd="0" presId="urn:microsoft.com/office/officeart/2009/3/layout/HorizontalOrganizationChart#66"/>
    <dgm:cxn modelId="{F09D9ADE-1779-C44D-9E37-45F06A1A7820}" srcId="{2B179273-2704-3D43-9593-9A14EA887E16}" destId="{0774BB43-37B4-DC4F-81E4-178EF4A18D34}" srcOrd="1" destOrd="0" parTransId="{0572A4C9-B3DE-A943-A31D-6C390134C0DE}" sibTransId="{BCBC775E-A257-0341-AB0E-3D385C1B89F2}"/>
    <dgm:cxn modelId="{8DC0CF06-E286-FF41-9CA1-1BAE6BE28BE3}" type="presOf" srcId="{2B179273-2704-3D43-9593-9A14EA887E16}" destId="{0838EECB-55B7-E045-8B8A-C5CC1ABEBE3D}" srcOrd="1" destOrd="0" presId="urn:microsoft.com/office/officeart/2009/3/layout/HorizontalOrganizationChart#66"/>
    <dgm:cxn modelId="{BAC4E517-8E2F-B34F-99C6-6AD43DDC9CCC}" type="presOf" srcId="{0774BB43-37B4-DC4F-81E4-178EF4A18D34}" destId="{759DA5C7-AB80-6547-BEDD-B6A548F15238}" srcOrd="0" destOrd="0" presId="urn:microsoft.com/office/officeart/2009/3/layout/HorizontalOrganizationChart#66"/>
    <dgm:cxn modelId="{7CE33200-B375-9649-A8CE-4D0FD555CBB8}" type="presOf" srcId="{60481217-866F-EC4E-9BCA-CCDCA186FDBB}" destId="{D5B41C15-8B97-2E4E-8953-BB8241D11771}" srcOrd="0" destOrd="0" presId="urn:microsoft.com/office/officeart/2009/3/layout/HorizontalOrganizationChart#66"/>
    <dgm:cxn modelId="{4B0516B2-E3EA-C840-9B27-B804AB1F7A7B}" type="presOf" srcId="{C3B1E552-4C86-934A-B9AC-6D80E09981FB}" destId="{59D41257-D9E9-F943-80BA-3F11804838C7}" srcOrd="0" destOrd="0" presId="urn:microsoft.com/office/officeart/2009/3/layout/HorizontalOrganizationChart#66"/>
    <dgm:cxn modelId="{C718574F-FB30-494C-BAB2-164C6FBAF346}" type="presOf" srcId="{E9262D6E-5D67-1749-9B3E-98FE22637E0E}" destId="{D01011B3-9247-344D-89EF-A190C3A4E16A}" srcOrd="0" destOrd="0" presId="urn:microsoft.com/office/officeart/2009/3/layout/HorizontalOrganizationChart#66"/>
    <dgm:cxn modelId="{5F7420EF-0DBB-8B45-B5ED-9711F3790A97}" srcId="{2B179273-2704-3D43-9593-9A14EA887E16}" destId="{C3B1E552-4C86-934A-B9AC-6D80E09981FB}" srcOrd="2" destOrd="0" parTransId="{EA8C3C0C-7CD0-5840-B329-C1537917FA6E}" sibTransId="{38AFA7AA-DE82-3941-B5B5-2F38B3BE9093}"/>
    <dgm:cxn modelId="{7DD00E74-4405-DA41-BD73-33BCEACAA28F}" srcId="{2B179273-2704-3D43-9593-9A14EA887E16}" destId="{32431CC2-FF1C-1C47-B100-1999122DC494}" srcOrd="4" destOrd="0" parTransId="{60481217-866F-EC4E-9BCA-CCDCA186FDBB}" sibTransId="{8599BEEC-93D9-994B-AE0F-C24D213B9D12}"/>
    <dgm:cxn modelId="{EBD96CFB-AB6B-EB4B-9B14-EC7D551330B5}" type="presOf" srcId="{32431CC2-FF1C-1C47-B100-1999122DC494}" destId="{FEB746DA-611D-7546-9EAF-B8163E4EC36D}" srcOrd="0" destOrd="0" presId="urn:microsoft.com/office/officeart/2009/3/layout/HorizontalOrganizationChart#66"/>
    <dgm:cxn modelId="{EF948681-8F4A-F140-A110-F75B9487618A}" type="presOf" srcId="{C3B1E552-4C86-934A-B9AC-6D80E09981FB}" destId="{0BF10FB6-4937-4545-B2B1-3E203BD6DE8A}" srcOrd="1" destOrd="0" presId="urn:microsoft.com/office/officeart/2009/3/layout/HorizontalOrganizationChart#66"/>
    <dgm:cxn modelId="{CA9FCFD5-C3A4-0D4B-A0BE-8FD414426696}" type="presOf" srcId="{32431CC2-FF1C-1C47-B100-1999122DC494}" destId="{398E564E-AB0F-984F-8DC0-A6A3ED798886}" srcOrd="1" destOrd="0" presId="urn:microsoft.com/office/officeart/2009/3/layout/HorizontalOrganizationChart#66"/>
    <dgm:cxn modelId="{A9582D28-D785-1041-942A-A6AAFD67324F}" srcId="{2B179273-2704-3D43-9593-9A14EA887E16}" destId="{C56A63DB-2540-B74A-844D-266E8014420E}" srcOrd="3" destOrd="0" parTransId="{8DF1DB71-48E7-9642-A49B-251B711B1738}" sibTransId="{097887AF-D762-EB4B-A45B-7E6F49C293E7}"/>
    <dgm:cxn modelId="{3792DE9D-84CF-AA4F-BCE2-53A0E15AFF46}" type="presOf" srcId="{2B179273-2704-3D43-9593-9A14EA887E16}" destId="{C66CCFD0-EBC3-7149-A8D4-80E9D63FB304}" srcOrd="0" destOrd="0" presId="urn:microsoft.com/office/officeart/2009/3/layout/HorizontalOrganizationChart#66"/>
    <dgm:cxn modelId="{C5876B29-6CA2-4743-B053-63269CDCC138}" type="presOf" srcId="{8DF1DB71-48E7-9642-A49B-251B711B1738}" destId="{592399A9-576A-F948-84DC-39E095494FCC}" srcOrd="0" destOrd="0" presId="urn:microsoft.com/office/officeart/2009/3/layout/HorizontalOrganizationChart#66"/>
    <dgm:cxn modelId="{8311384C-11AA-0542-8505-2B9D0D1F656D}" type="presOf" srcId="{E2775487-DF8A-344F-B8D8-6AC7FD999A3D}" destId="{AA1EC854-01A0-3B42-B2B8-01447225C09A}" srcOrd="1" destOrd="0" presId="urn:microsoft.com/office/officeart/2009/3/layout/HorizontalOrganizationChart#66"/>
    <dgm:cxn modelId="{FB03C910-301F-7D4C-A5B3-6C408C5EFA1F}" srcId="{2B179273-2704-3D43-9593-9A14EA887E16}" destId="{E2775487-DF8A-344F-B8D8-6AC7FD999A3D}" srcOrd="0" destOrd="0" parTransId="{60C86F9E-ECD4-F648-A2BA-C82DE325D55B}" sibTransId="{B12D8443-882A-3C40-A196-5434328AD660}"/>
    <dgm:cxn modelId="{29D6DCBA-419C-BD48-A52F-9E055E2F6F55}" type="presParOf" srcId="{D01011B3-9247-344D-89EF-A190C3A4E16A}" destId="{522A4F15-5E5B-4343-AC2A-145AD12F5BC8}" srcOrd="0" destOrd="0" presId="urn:microsoft.com/office/officeart/2009/3/layout/HorizontalOrganizationChart#66"/>
    <dgm:cxn modelId="{9B35DD11-737D-F046-A34E-FE6FD2273746}" type="presParOf" srcId="{522A4F15-5E5B-4343-AC2A-145AD12F5BC8}" destId="{F15FC2B3-F7CC-D546-A82F-D26D0E72EEAC}" srcOrd="0" destOrd="0" presId="urn:microsoft.com/office/officeart/2009/3/layout/HorizontalOrganizationChart#66"/>
    <dgm:cxn modelId="{2FE3079B-DF1E-E548-BF90-459F3F0005B7}" type="presParOf" srcId="{F15FC2B3-F7CC-D546-A82F-D26D0E72EEAC}" destId="{C66CCFD0-EBC3-7149-A8D4-80E9D63FB304}" srcOrd="0" destOrd="0" presId="urn:microsoft.com/office/officeart/2009/3/layout/HorizontalOrganizationChart#66"/>
    <dgm:cxn modelId="{67FF9B21-121D-3049-9447-1A2D9F933869}" type="presParOf" srcId="{F15FC2B3-F7CC-D546-A82F-D26D0E72EEAC}" destId="{0838EECB-55B7-E045-8B8A-C5CC1ABEBE3D}" srcOrd="1" destOrd="0" presId="urn:microsoft.com/office/officeart/2009/3/layout/HorizontalOrganizationChart#66"/>
    <dgm:cxn modelId="{1F90F49B-652B-6644-9B5A-6B64C801404D}" type="presParOf" srcId="{522A4F15-5E5B-4343-AC2A-145AD12F5BC8}" destId="{27EE6AE5-5A1A-3140-892B-66736C64D091}" srcOrd="1" destOrd="0" presId="urn:microsoft.com/office/officeart/2009/3/layout/HorizontalOrganizationChart#66"/>
    <dgm:cxn modelId="{4E5EC92F-0769-BE45-853A-C973F2AC3C04}" type="presParOf" srcId="{27EE6AE5-5A1A-3140-892B-66736C64D091}" destId="{39CC3071-B54C-4946-BADD-878ECE21822F}" srcOrd="0" destOrd="0" presId="urn:microsoft.com/office/officeart/2009/3/layout/HorizontalOrganizationChart#66"/>
    <dgm:cxn modelId="{473CB0E4-1709-7B4C-923E-CD18D14D2926}" type="presParOf" srcId="{27EE6AE5-5A1A-3140-892B-66736C64D091}" destId="{A87CA5F6-E563-254D-8019-8E43BDB9E430}" srcOrd="1" destOrd="0" presId="urn:microsoft.com/office/officeart/2009/3/layout/HorizontalOrganizationChart#66"/>
    <dgm:cxn modelId="{48EB5770-26CC-3349-99D9-C8CF4E5F945D}" type="presParOf" srcId="{A87CA5F6-E563-254D-8019-8E43BDB9E430}" destId="{2121AAF9-47A7-D34F-83AA-AD09384DD22B}" srcOrd="0" destOrd="0" presId="urn:microsoft.com/office/officeart/2009/3/layout/HorizontalOrganizationChart#66"/>
    <dgm:cxn modelId="{BA03C6F0-6BB8-AA4F-8562-1B2BA429910D}" type="presParOf" srcId="{2121AAF9-47A7-D34F-83AA-AD09384DD22B}" destId="{1F170545-5F3F-A14A-B776-4C6B79BF8AE5}" srcOrd="0" destOrd="0" presId="urn:microsoft.com/office/officeart/2009/3/layout/HorizontalOrganizationChart#66"/>
    <dgm:cxn modelId="{5977024F-80F5-8044-806E-626E6D43C818}" type="presParOf" srcId="{2121AAF9-47A7-D34F-83AA-AD09384DD22B}" destId="{AA1EC854-01A0-3B42-B2B8-01447225C09A}" srcOrd="1" destOrd="0" presId="urn:microsoft.com/office/officeart/2009/3/layout/HorizontalOrganizationChart#66"/>
    <dgm:cxn modelId="{1E20D898-00D6-EA49-B1DD-34D2D99087C8}" type="presParOf" srcId="{A87CA5F6-E563-254D-8019-8E43BDB9E430}" destId="{94FBC40C-5DCB-C24B-BDC8-1CDCFD2977CA}" srcOrd="1" destOrd="0" presId="urn:microsoft.com/office/officeart/2009/3/layout/HorizontalOrganizationChart#66"/>
    <dgm:cxn modelId="{1398B2B0-D666-3848-A8AD-4AF421CDB9CB}" type="presParOf" srcId="{A87CA5F6-E563-254D-8019-8E43BDB9E430}" destId="{924395FB-44C8-1B4E-B957-03E49C5D33DB}" srcOrd="2" destOrd="0" presId="urn:microsoft.com/office/officeart/2009/3/layout/HorizontalOrganizationChart#66"/>
    <dgm:cxn modelId="{4708FBFD-5456-4A4E-B689-509F74C7AF27}" type="presParOf" srcId="{27EE6AE5-5A1A-3140-892B-66736C64D091}" destId="{FEA15BB8-BB7F-6240-A649-8E9B8F3FCE92}" srcOrd="2" destOrd="0" presId="urn:microsoft.com/office/officeart/2009/3/layout/HorizontalOrganizationChart#66"/>
    <dgm:cxn modelId="{16C24B3B-39FF-FC40-B7D6-D8D13CF19CD7}" type="presParOf" srcId="{27EE6AE5-5A1A-3140-892B-66736C64D091}" destId="{DBD5B863-3310-A146-80BE-76595AEC574F}" srcOrd="3" destOrd="0" presId="urn:microsoft.com/office/officeart/2009/3/layout/HorizontalOrganizationChart#66"/>
    <dgm:cxn modelId="{4E36CA19-BF00-D945-A00B-AAF010142A02}" type="presParOf" srcId="{DBD5B863-3310-A146-80BE-76595AEC574F}" destId="{8B508A1B-FECB-4A48-86F4-79662C0296D9}" srcOrd="0" destOrd="0" presId="urn:microsoft.com/office/officeart/2009/3/layout/HorizontalOrganizationChart#66"/>
    <dgm:cxn modelId="{79778017-6215-4A4D-8E22-DE9859687317}" type="presParOf" srcId="{8B508A1B-FECB-4A48-86F4-79662C0296D9}" destId="{759DA5C7-AB80-6547-BEDD-B6A548F15238}" srcOrd="0" destOrd="0" presId="urn:microsoft.com/office/officeart/2009/3/layout/HorizontalOrganizationChart#66"/>
    <dgm:cxn modelId="{3C134FA0-C8EB-9C47-8865-F95A55CE7827}" type="presParOf" srcId="{8B508A1B-FECB-4A48-86F4-79662C0296D9}" destId="{05E3AC22-BCCB-D145-94DE-970DB76ABA3C}" srcOrd="1" destOrd="0" presId="urn:microsoft.com/office/officeart/2009/3/layout/HorizontalOrganizationChart#66"/>
    <dgm:cxn modelId="{33E3F1E3-D2A8-AF41-BA73-983ED20A6978}" type="presParOf" srcId="{DBD5B863-3310-A146-80BE-76595AEC574F}" destId="{7DFFB080-5E62-D143-A36B-5E78DDF3B740}" srcOrd="1" destOrd="0" presId="urn:microsoft.com/office/officeart/2009/3/layout/HorizontalOrganizationChart#66"/>
    <dgm:cxn modelId="{4850D2EE-D106-E84C-A454-6F9D66B7394E}" type="presParOf" srcId="{DBD5B863-3310-A146-80BE-76595AEC574F}" destId="{6929E8D5-9FEF-7644-AF7A-52F023AE7FE9}" srcOrd="2" destOrd="0" presId="urn:microsoft.com/office/officeart/2009/3/layout/HorizontalOrganizationChart#66"/>
    <dgm:cxn modelId="{ADE5280E-7BDC-E446-B1D0-D5465FA942A5}" type="presParOf" srcId="{27EE6AE5-5A1A-3140-892B-66736C64D091}" destId="{E5185E33-A69C-A14B-8DB1-4AE618D86EBD}" srcOrd="4" destOrd="0" presId="urn:microsoft.com/office/officeart/2009/3/layout/HorizontalOrganizationChart#66"/>
    <dgm:cxn modelId="{AEEE747D-804D-FE46-804B-5652B1F9637E}" type="presParOf" srcId="{27EE6AE5-5A1A-3140-892B-66736C64D091}" destId="{9C501E13-1C3D-C34C-9444-38ED53A28DAD}" srcOrd="5" destOrd="0" presId="urn:microsoft.com/office/officeart/2009/3/layout/HorizontalOrganizationChart#66"/>
    <dgm:cxn modelId="{51338E1F-8109-8044-86A4-5C59A9512039}" type="presParOf" srcId="{9C501E13-1C3D-C34C-9444-38ED53A28DAD}" destId="{D21B1B66-1004-B846-8462-E980A4497C48}" srcOrd="0" destOrd="0" presId="urn:microsoft.com/office/officeart/2009/3/layout/HorizontalOrganizationChart#66"/>
    <dgm:cxn modelId="{EE7B2C7F-29A3-E349-94EC-3CFE32196424}" type="presParOf" srcId="{D21B1B66-1004-B846-8462-E980A4497C48}" destId="{59D41257-D9E9-F943-80BA-3F11804838C7}" srcOrd="0" destOrd="0" presId="urn:microsoft.com/office/officeart/2009/3/layout/HorizontalOrganizationChart#66"/>
    <dgm:cxn modelId="{9C33F343-0670-064C-8085-D24A716C8720}" type="presParOf" srcId="{D21B1B66-1004-B846-8462-E980A4497C48}" destId="{0BF10FB6-4937-4545-B2B1-3E203BD6DE8A}" srcOrd="1" destOrd="0" presId="urn:microsoft.com/office/officeart/2009/3/layout/HorizontalOrganizationChart#66"/>
    <dgm:cxn modelId="{9B76A088-970B-C54A-B6D2-40763B42CC42}" type="presParOf" srcId="{9C501E13-1C3D-C34C-9444-38ED53A28DAD}" destId="{8F1B0309-21A9-8849-B53A-EA3DFCD4C4F0}" srcOrd="1" destOrd="0" presId="urn:microsoft.com/office/officeart/2009/3/layout/HorizontalOrganizationChart#66"/>
    <dgm:cxn modelId="{75205B54-EFF2-AE4F-BF19-79CBF742AAEB}" type="presParOf" srcId="{9C501E13-1C3D-C34C-9444-38ED53A28DAD}" destId="{22615910-1D52-C34A-95A6-872F0B23C7DF}" srcOrd="2" destOrd="0" presId="urn:microsoft.com/office/officeart/2009/3/layout/HorizontalOrganizationChart#66"/>
    <dgm:cxn modelId="{36815196-1185-F64E-A120-72F2A7239F05}" type="presParOf" srcId="{27EE6AE5-5A1A-3140-892B-66736C64D091}" destId="{592399A9-576A-F948-84DC-39E095494FCC}" srcOrd="6" destOrd="0" presId="urn:microsoft.com/office/officeart/2009/3/layout/HorizontalOrganizationChart#66"/>
    <dgm:cxn modelId="{A62C2A82-F26C-0847-B878-6D704352107B}" type="presParOf" srcId="{27EE6AE5-5A1A-3140-892B-66736C64D091}" destId="{CE9AFFBE-26A9-5642-889D-A6AE33D4B085}" srcOrd="7" destOrd="0" presId="urn:microsoft.com/office/officeart/2009/3/layout/HorizontalOrganizationChart#66"/>
    <dgm:cxn modelId="{BDA84863-AEF9-394A-B100-274BE75330DD}" type="presParOf" srcId="{CE9AFFBE-26A9-5642-889D-A6AE33D4B085}" destId="{EA435581-C6D6-5249-99A1-6BA121C879BA}" srcOrd="0" destOrd="0" presId="urn:microsoft.com/office/officeart/2009/3/layout/HorizontalOrganizationChart#66"/>
    <dgm:cxn modelId="{81D52F37-E723-234D-BFCA-F74FF9F1B933}" type="presParOf" srcId="{EA435581-C6D6-5249-99A1-6BA121C879BA}" destId="{AB1E20DE-926E-D043-913F-F98B1BCE8D50}" srcOrd="0" destOrd="0" presId="urn:microsoft.com/office/officeart/2009/3/layout/HorizontalOrganizationChart#66"/>
    <dgm:cxn modelId="{78EB2840-B907-8E46-9263-B3923AC4299B}" type="presParOf" srcId="{EA435581-C6D6-5249-99A1-6BA121C879BA}" destId="{078E0EB9-8965-3347-A9FE-777BCBAF59A1}" srcOrd="1" destOrd="0" presId="urn:microsoft.com/office/officeart/2009/3/layout/HorizontalOrganizationChart#66"/>
    <dgm:cxn modelId="{DA453270-C478-B749-B896-D58DDD60718F}" type="presParOf" srcId="{CE9AFFBE-26A9-5642-889D-A6AE33D4B085}" destId="{E08B2666-EF99-4348-B311-4C310DA0B24C}" srcOrd="1" destOrd="0" presId="urn:microsoft.com/office/officeart/2009/3/layout/HorizontalOrganizationChart#66"/>
    <dgm:cxn modelId="{1D09740A-3B9F-DA4A-8B46-68C5258E3AF3}" type="presParOf" srcId="{CE9AFFBE-26A9-5642-889D-A6AE33D4B085}" destId="{9E6AFEFB-5257-1246-ABCE-3D448D1E1C41}" srcOrd="2" destOrd="0" presId="urn:microsoft.com/office/officeart/2009/3/layout/HorizontalOrganizationChart#66"/>
    <dgm:cxn modelId="{F3AE6F7D-A0AD-4145-9803-6E95109F550A}" type="presParOf" srcId="{27EE6AE5-5A1A-3140-892B-66736C64D091}" destId="{D5B41C15-8B97-2E4E-8953-BB8241D11771}" srcOrd="8" destOrd="0" presId="urn:microsoft.com/office/officeart/2009/3/layout/HorizontalOrganizationChart#66"/>
    <dgm:cxn modelId="{EBF0C674-598F-1C42-89F5-C6ACA546050A}" type="presParOf" srcId="{27EE6AE5-5A1A-3140-892B-66736C64D091}" destId="{DEC1EF73-ECFD-8F42-954E-349A2B317E0B}" srcOrd="9" destOrd="0" presId="urn:microsoft.com/office/officeart/2009/3/layout/HorizontalOrganizationChart#66"/>
    <dgm:cxn modelId="{1A9C2DA5-98D3-614A-80ED-AB32673BB69A}" type="presParOf" srcId="{DEC1EF73-ECFD-8F42-954E-349A2B317E0B}" destId="{2848BF66-6C88-1E45-AD2A-F7E2D971DC68}" srcOrd="0" destOrd="0" presId="urn:microsoft.com/office/officeart/2009/3/layout/HorizontalOrganizationChart#66"/>
    <dgm:cxn modelId="{C01921BC-C448-6F4A-833D-40830C74DA4E}" type="presParOf" srcId="{2848BF66-6C88-1E45-AD2A-F7E2D971DC68}" destId="{FEB746DA-611D-7546-9EAF-B8163E4EC36D}" srcOrd="0" destOrd="0" presId="urn:microsoft.com/office/officeart/2009/3/layout/HorizontalOrganizationChart#66"/>
    <dgm:cxn modelId="{46CC2C09-56AC-B94C-866A-C4C66C807AE0}" type="presParOf" srcId="{2848BF66-6C88-1E45-AD2A-F7E2D971DC68}" destId="{398E564E-AB0F-984F-8DC0-A6A3ED798886}" srcOrd="1" destOrd="0" presId="urn:microsoft.com/office/officeart/2009/3/layout/HorizontalOrganizationChart#66"/>
    <dgm:cxn modelId="{BD566725-79CB-BC4E-959B-6E8B94798CF3}" type="presParOf" srcId="{DEC1EF73-ECFD-8F42-954E-349A2B317E0B}" destId="{92413F5C-5079-B445-AFDC-455212E9B5DD}" srcOrd="1" destOrd="0" presId="urn:microsoft.com/office/officeart/2009/3/layout/HorizontalOrganizationChart#66"/>
    <dgm:cxn modelId="{515351B0-0B41-A142-A4CF-233D655AF94B}" type="presParOf" srcId="{DEC1EF73-ECFD-8F42-954E-349A2B317E0B}" destId="{AEE40536-DA15-B94E-A7DF-407DB9094E8F}" srcOrd="2" destOrd="0" presId="urn:microsoft.com/office/officeart/2009/3/layout/HorizontalOrganizationChart#66"/>
    <dgm:cxn modelId="{AF8B0F61-523E-104B-9841-731085FF1629}" type="presParOf" srcId="{522A4F15-5E5B-4343-AC2A-145AD12F5BC8}" destId="{C67A4154-AA7D-8744-A523-45364D3CDCAE}" srcOrd="2" destOrd="0" presId="urn:microsoft.com/office/officeart/2009/3/layout/HorizontalOrganizationChart#6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50" loCatId="" qsTypeId="urn:microsoft.com/office/officeart/2005/8/quickstyle/simple1#50" qsCatId="simple" csTypeId="urn:microsoft.com/office/officeart/2005/8/colors/accent2_1#50" csCatId="accent2" phldr="1"/>
      <dgm:spPr/>
      <dgm:t>
        <a:bodyPr/>
        <a:lstStyle/>
        <a:p>
          <a:endParaRPr lang="zh-CN" altLang="en-US"/>
        </a:p>
      </dgm:t>
    </dgm:pt>
    <dgm:pt modelId="{BBBF5242-65C0-E04A-B54D-74F2A41706F5}">
      <dgm:prSet phldrT="[文本]" custT="1"/>
      <dgm:spPr/>
      <dgm:t>
        <a:bodyPr/>
        <a:lstStyle/>
        <a:p>
          <a:r>
            <a:rPr lang="en-US" altLang="zh-CN" sz="2000" dirty="0"/>
            <a:t>6-</a:t>
          </a:r>
          <a:r>
            <a:rPr lang="zh-CN" altLang="en-US" sz="2000" dirty="0"/>
            <a:t>社会主义的发展</a:t>
          </a:r>
        </a:p>
        <a:p>
          <a:r>
            <a:rPr lang="zh-CN" altLang="en-US" sz="2000" dirty="0"/>
            <a:t>及其规律</a:t>
          </a:r>
        </a:p>
      </dgm:t>
    </dgm:pt>
    <dgm:pt modelId="{AEABB515-7735-524B-B28F-601A486B5F24}" type="parTrans" cxnId="{20D2CC8F-B4E4-9845-B997-38374C92FB26}">
      <dgm:prSet/>
      <dgm:spPr/>
      <dgm:t>
        <a:bodyPr/>
        <a:lstStyle/>
        <a:p>
          <a:endParaRPr lang="zh-CN" altLang="en-US"/>
        </a:p>
      </dgm:t>
    </dgm:pt>
    <dgm:pt modelId="{6C5592A1-ED86-9D4B-8C3B-451032FCF175}" type="sibTrans" cxnId="{20D2CC8F-B4E4-9845-B997-38374C92FB26}">
      <dgm:prSet/>
      <dgm:spPr/>
      <dgm:t>
        <a:bodyPr/>
        <a:lstStyle/>
        <a:p>
          <a:endParaRPr lang="zh-CN" altLang="en-US"/>
        </a:p>
      </dgm:t>
    </dgm:pt>
    <dgm:pt modelId="{2B179273-2704-3D43-9593-9A14EA887E16}">
      <dgm:prSet phldrT="[文本]" custT="1"/>
      <dgm:spPr/>
      <dgm:t>
        <a:bodyPr/>
        <a:lstStyle/>
        <a:p>
          <a:r>
            <a:rPr lang="en-US" altLang="zh-CN" sz="2000" dirty="0"/>
            <a:t>1.</a:t>
          </a:r>
          <a:r>
            <a:rPr lang="zh-CN" altLang="en-US" sz="20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D265D5B9-4089-FF42-AB2D-2FE21F4852C7}">
      <dgm:prSet phldrT="[文本]" custT="1"/>
      <dgm:spPr/>
      <dgm:t>
        <a:bodyPr/>
        <a:lstStyle/>
        <a:p>
          <a:r>
            <a:rPr lang="en-US" altLang="zh-CN" sz="2000" dirty="0"/>
            <a:t>3.</a:t>
          </a:r>
          <a:r>
            <a:rPr lang="zh-CN" altLang="en-US" sz="2000" dirty="0"/>
            <a:t>在实践中探索社会主义发展规律</a:t>
          </a:r>
        </a:p>
      </dgm:t>
    </dgm:pt>
    <dgm:pt modelId="{48F8D740-6F6D-184E-B15D-F1A794075F7E}" type="parTrans" cxnId="{3CEE5E40-2F25-624C-93B5-9A432575B10B}">
      <dgm:prSet/>
      <dgm:spPr/>
      <dgm:t>
        <a:bodyPr/>
        <a:lstStyle/>
        <a:p>
          <a:endParaRPr lang="zh-CN" altLang="en-US"/>
        </a:p>
      </dgm:t>
    </dgm:pt>
    <dgm:pt modelId="{AAF11F6A-E2D4-814E-B276-7745F20CF0D7}" type="sibTrans" cxnId="{3CEE5E40-2F25-624C-93B5-9A432575B10B}">
      <dgm:prSet/>
      <dgm:spPr/>
      <dgm:t>
        <a:bodyPr/>
        <a:lstStyle/>
        <a:p>
          <a:endParaRPr lang="zh-CN" altLang="en-US"/>
        </a:p>
      </dgm:t>
    </dgm:pt>
    <dgm:pt modelId="{FDBD8388-E288-3A42-8A83-F0E101A90DB3}">
      <dgm:prSet custT="1"/>
      <dgm:spPr/>
      <dgm:t>
        <a:bodyPr/>
        <a:lstStyle/>
        <a:p>
          <a:r>
            <a:rPr lang="en-US" altLang="zh-CN" sz="2000" dirty="0"/>
            <a:t>4.</a:t>
          </a:r>
          <a:r>
            <a:rPr lang="zh-CN" altLang="en-US" sz="2000" dirty="0"/>
            <a:t>马克思主义政党在社会主义事业中的地位和作用</a:t>
          </a:r>
        </a:p>
      </dgm:t>
    </dgm:pt>
    <dgm:pt modelId="{7CD61237-3697-654F-8EFF-508CA8E439F3}" type="parTrans" cxnId="{CC165F3A-7697-B14B-BC86-6794BEFA09C7}">
      <dgm:prSet/>
      <dgm:spPr/>
      <dgm:t>
        <a:bodyPr/>
        <a:lstStyle/>
        <a:p>
          <a:endParaRPr lang="zh-CN" altLang="en-US"/>
        </a:p>
      </dgm:t>
    </dgm:pt>
    <dgm:pt modelId="{378A9505-D498-334F-93FB-4D00BBD5792C}" type="sibTrans" cxnId="{CC165F3A-7697-B14B-BC86-6794BEFA09C7}">
      <dgm:prSet/>
      <dgm:spPr/>
      <dgm:t>
        <a:bodyPr/>
        <a:lstStyle/>
        <a:p>
          <a:endParaRPr lang="zh-CN" altLang="en-US"/>
        </a:p>
      </dgm:t>
    </dgm:pt>
    <dgm:pt modelId="{C1C5CE80-0DB4-D740-A5C8-FD12A53A9029}">
      <dgm:prSet custT="1"/>
      <dgm:spPr/>
      <dgm:t>
        <a:bodyPr/>
        <a:lstStyle/>
        <a:p>
          <a:r>
            <a:rPr lang="en-US" altLang="zh-CN" sz="2000" dirty="0"/>
            <a:t>2.</a:t>
          </a:r>
          <a:r>
            <a:rPr lang="zh-CN" altLang="en-US" sz="2000" dirty="0"/>
            <a:t>科学社会主义一般原则</a:t>
          </a:r>
        </a:p>
      </dgm:t>
    </dgm:pt>
    <dgm:pt modelId="{B71FA222-E5F1-EE4F-A6ED-A4AFDA3499BB}" type="parTrans" cxnId="{48AF0D39-744A-7F4E-B85B-DB691B9CCF03}">
      <dgm:prSet/>
      <dgm:spPr/>
      <dgm:t>
        <a:bodyPr/>
        <a:lstStyle/>
        <a:p>
          <a:endParaRPr lang="zh-CN" altLang="en-US"/>
        </a:p>
      </dgm:t>
    </dgm:pt>
    <dgm:pt modelId="{B43658E1-5CD4-4D4D-86F3-7E48ACA829AB}" type="sibTrans" cxnId="{48AF0D39-744A-7F4E-B85B-DB691B9CCF03}">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E7AE7154-F8B1-D54E-A37C-894C180B9CCC}" type="pres">
      <dgm:prSet presAssocID="{BBBF5242-65C0-E04A-B54D-74F2A41706F5}" presName="hierRoot1" presStyleCnt="0">
        <dgm:presLayoutVars>
          <dgm:hierBranch val="init"/>
        </dgm:presLayoutVars>
      </dgm:prSet>
      <dgm:spPr/>
    </dgm:pt>
    <dgm:pt modelId="{1B2A9DF1-12B6-564D-A543-0CB471122A50}" type="pres">
      <dgm:prSet presAssocID="{BBBF5242-65C0-E04A-B54D-74F2A41706F5}" presName="rootComposite1" presStyleCnt="0"/>
      <dgm:spPr/>
    </dgm:pt>
    <dgm:pt modelId="{F51E94FD-B4D3-8C45-91E9-09B4F61F6EE1}" type="pres">
      <dgm:prSet presAssocID="{BBBF5242-65C0-E04A-B54D-74F2A41706F5}" presName="rootText1" presStyleLbl="node0" presStyleIdx="0" presStyleCnt="1" custScaleX="136494" custScaleY="146301">
        <dgm:presLayoutVars>
          <dgm:chPref val="3"/>
        </dgm:presLayoutVars>
      </dgm:prSet>
      <dgm:spPr/>
      <dgm:t>
        <a:bodyPr/>
        <a:lstStyle/>
        <a:p>
          <a:endParaRPr lang="zh-CN" altLang="en-US"/>
        </a:p>
      </dgm:t>
    </dgm:pt>
    <dgm:pt modelId="{0AB8F849-00BD-9742-BCEA-8ECAEA62CA84}" type="pres">
      <dgm:prSet presAssocID="{BBBF5242-65C0-E04A-B54D-74F2A41706F5}" presName="rootConnector1" presStyleLbl="node1" presStyleIdx="0" presStyleCnt="0"/>
      <dgm:spPr/>
      <dgm:t>
        <a:bodyPr/>
        <a:lstStyle/>
        <a:p>
          <a:endParaRPr lang="zh-CN" altLang="en-US"/>
        </a:p>
      </dgm:t>
    </dgm:pt>
    <dgm:pt modelId="{BC98D501-8F60-ED40-9198-8D600D4B4F23}" type="pres">
      <dgm:prSet presAssocID="{BBBF5242-65C0-E04A-B54D-74F2A41706F5}" presName="hierChild2" presStyleCnt="0"/>
      <dgm:spPr/>
    </dgm:pt>
    <dgm:pt modelId="{E9FC0587-066E-CB47-998D-B10E3EE352F1}" type="pres">
      <dgm:prSet presAssocID="{919B3BA2-B184-594C-B712-7BE270D4AC41}" presName="Name64" presStyleLbl="parChTrans1D2" presStyleIdx="0" presStyleCnt="4"/>
      <dgm:spPr/>
      <dgm:t>
        <a:bodyPr/>
        <a:lstStyle/>
        <a:p>
          <a:endParaRPr lang="zh-CN" altLang="en-US"/>
        </a:p>
      </dgm:t>
    </dgm:pt>
    <dgm:pt modelId="{4313DAB6-9C70-2543-85EC-72462FF8A355}" type="pres">
      <dgm:prSet presAssocID="{2B179273-2704-3D43-9593-9A14EA887E16}" presName="hierRoot2" presStyleCnt="0">
        <dgm:presLayoutVars>
          <dgm:hierBranch val="init"/>
        </dgm:presLayoutVars>
      </dgm:prSet>
      <dgm:spPr/>
    </dgm:pt>
    <dgm:pt modelId="{47511BC1-C6E6-EA47-B10F-D87EE9C9C35C}" type="pres">
      <dgm:prSet presAssocID="{2B179273-2704-3D43-9593-9A14EA887E16}" presName="rootComposite" presStyleCnt="0"/>
      <dgm:spPr/>
    </dgm:pt>
    <dgm:pt modelId="{175D162B-5C65-C342-B40E-0D75E9079575}" type="pres">
      <dgm:prSet presAssocID="{2B179273-2704-3D43-9593-9A14EA887E16}" presName="rootText" presStyleLbl="node2" presStyleIdx="0" presStyleCnt="4" custScaleX="151385">
        <dgm:presLayoutVars>
          <dgm:chPref val="3"/>
        </dgm:presLayoutVars>
      </dgm:prSet>
      <dgm:spPr/>
      <dgm:t>
        <a:bodyPr/>
        <a:lstStyle/>
        <a:p>
          <a:endParaRPr lang="zh-CN" altLang="en-US"/>
        </a:p>
      </dgm:t>
    </dgm:pt>
    <dgm:pt modelId="{38033DFA-AEAE-2343-8E70-DD6BF4F43A1D}" type="pres">
      <dgm:prSet presAssocID="{2B179273-2704-3D43-9593-9A14EA887E16}" presName="rootConnector" presStyleLbl="node2" presStyleIdx="0" presStyleCnt="4"/>
      <dgm:spPr/>
      <dgm:t>
        <a:bodyPr/>
        <a:lstStyle/>
        <a:p>
          <a:endParaRPr lang="zh-CN" altLang="en-US"/>
        </a:p>
      </dgm:t>
    </dgm:pt>
    <dgm:pt modelId="{4EF7BFBC-3909-EB43-9A6C-BC625DA23539}" type="pres">
      <dgm:prSet presAssocID="{2B179273-2704-3D43-9593-9A14EA887E16}" presName="hierChild4" presStyleCnt="0"/>
      <dgm:spPr/>
    </dgm:pt>
    <dgm:pt modelId="{ACB8F78A-B8DD-A748-B60F-35710B672281}" type="pres">
      <dgm:prSet presAssocID="{2B179273-2704-3D43-9593-9A14EA887E16}" presName="hierChild5" presStyleCnt="0"/>
      <dgm:spPr/>
    </dgm:pt>
    <dgm:pt modelId="{58185F59-E797-3041-B4F4-0048367D78BC}" type="pres">
      <dgm:prSet presAssocID="{B71FA222-E5F1-EE4F-A6ED-A4AFDA3499BB}" presName="Name64" presStyleLbl="parChTrans1D2" presStyleIdx="1" presStyleCnt="4"/>
      <dgm:spPr/>
      <dgm:t>
        <a:bodyPr/>
        <a:lstStyle/>
        <a:p>
          <a:endParaRPr lang="zh-CN" altLang="en-US"/>
        </a:p>
      </dgm:t>
    </dgm:pt>
    <dgm:pt modelId="{18026A36-8B84-D746-8B37-5564495EAD9D}" type="pres">
      <dgm:prSet presAssocID="{C1C5CE80-0DB4-D740-A5C8-FD12A53A9029}" presName="hierRoot2" presStyleCnt="0">
        <dgm:presLayoutVars>
          <dgm:hierBranch val="init"/>
        </dgm:presLayoutVars>
      </dgm:prSet>
      <dgm:spPr/>
    </dgm:pt>
    <dgm:pt modelId="{03752173-37A9-1C4A-91D8-0FE3797196E1}" type="pres">
      <dgm:prSet presAssocID="{C1C5CE80-0DB4-D740-A5C8-FD12A53A9029}" presName="rootComposite" presStyleCnt="0"/>
      <dgm:spPr/>
    </dgm:pt>
    <dgm:pt modelId="{555A6C94-A683-6E4D-B919-43DCFB966E8A}" type="pres">
      <dgm:prSet presAssocID="{C1C5CE80-0DB4-D740-A5C8-FD12A53A9029}" presName="rootText" presStyleLbl="node2" presStyleIdx="1" presStyleCnt="4" custScaleX="148100">
        <dgm:presLayoutVars>
          <dgm:chPref val="3"/>
        </dgm:presLayoutVars>
      </dgm:prSet>
      <dgm:spPr/>
      <dgm:t>
        <a:bodyPr/>
        <a:lstStyle/>
        <a:p>
          <a:endParaRPr lang="zh-CN" altLang="en-US"/>
        </a:p>
      </dgm:t>
    </dgm:pt>
    <dgm:pt modelId="{462D3DFC-0B1A-1B45-999C-280227C6C4EA}" type="pres">
      <dgm:prSet presAssocID="{C1C5CE80-0DB4-D740-A5C8-FD12A53A9029}" presName="rootConnector" presStyleLbl="node2" presStyleIdx="1" presStyleCnt="4"/>
      <dgm:spPr/>
      <dgm:t>
        <a:bodyPr/>
        <a:lstStyle/>
        <a:p>
          <a:endParaRPr lang="zh-CN" altLang="en-US"/>
        </a:p>
      </dgm:t>
    </dgm:pt>
    <dgm:pt modelId="{304AF874-D2A1-CF4E-8F86-8157C31B65B2}" type="pres">
      <dgm:prSet presAssocID="{C1C5CE80-0DB4-D740-A5C8-FD12A53A9029}" presName="hierChild4" presStyleCnt="0"/>
      <dgm:spPr/>
    </dgm:pt>
    <dgm:pt modelId="{8E2FE27C-A750-6548-B7E6-59AB52F86E75}" type="pres">
      <dgm:prSet presAssocID="{C1C5CE80-0DB4-D740-A5C8-FD12A53A9029}" presName="hierChild5" presStyleCnt="0"/>
      <dgm:spPr/>
    </dgm:pt>
    <dgm:pt modelId="{7CC9C145-4EED-7945-9E97-18AC55795E78}" type="pres">
      <dgm:prSet presAssocID="{48F8D740-6F6D-184E-B15D-F1A794075F7E}" presName="Name64" presStyleLbl="parChTrans1D2" presStyleIdx="2" presStyleCnt="4"/>
      <dgm:spPr/>
      <dgm:t>
        <a:bodyPr/>
        <a:lstStyle/>
        <a:p>
          <a:endParaRPr lang="zh-CN" altLang="en-US"/>
        </a:p>
      </dgm:t>
    </dgm:pt>
    <dgm:pt modelId="{D527AA88-A00B-BC4C-B067-B47E3653908C}" type="pres">
      <dgm:prSet presAssocID="{D265D5B9-4089-FF42-AB2D-2FE21F4852C7}" presName="hierRoot2" presStyleCnt="0">
        <dgm:presLayoutVars>
          <dgm:hierBranch val="init"/>
        </dgm:presLayoutVars>
      </dgm:prSet>
      <dgm:spPr/>
    </dgm:pt>
    <dgm:pt modelId="{DBA8BF59-D255-A446-B29E-6A9531196E82}" type="pres">
      <dgm:prSet presAssocID="{D265D5B9-4089-FF42-AB2D-2FE21F4852C7}" presName="rootComposite" presStyleCnt="0"/>
      <dgm:spPr/>
    </dgm:pt>
    <dgm:pt modelId="{23312FC8-D49B-D44C-9B3A-BA6B18BB0265}" type="pres">
      <dgm:prSet presAssocID="{D265D5B9-4089-FF42-AB2D-2FE21F4852C7}" presName="rootText" presStyleLbl="node2" presStyleIdx="2" presStyleCnt="4" custScaleX="148419">
        <dgm:presLayoutVars>
          <dgm:chPref val="3"/>
        </dgm:presLayoutVars>
      </dgm:prSet>
      <dgm:spPr/>
      <dgm:t>
        <a:bodyPr/>
        <a:lstStyle/>
        <a:p>
          <a:endParaRPr lang="zh-CN" altLang="en-US"/>
        </a:p>
      </dgm:t>
    </dgm:pt>
    <dgm:pt modelId="{07AE33BF-D52E-B44D-B047-68DDAB9FCF1D}" type="pres">
      <dgm:prSet presAssocID="{D265D5B9-4089-FF42-AB2D-2FE21F4852C7}" presName="rootConnector" presStyleLbl="node2" presStyleIdx="2" presStyleCnt="4"/>
      <dgm:spPr/>
      <dgm:t>
        <a:bodyPr/>
        <a:lstStyle/>
        <a:p>
          <a:endParaRPr lang="zh-CN" altLang="en-US"/>
        </a:p>
      </dgm:t>
    </dgm:pt>
    <dgm:pt modelId="{B588EBF7-BB49-104B-A286-28BA44D86F23}" type="pres">
      <dgm:prSet presAssocID="{D265D5B9-4089-FF42-AB2D-2FE21F4852C7}" presName="hierChild4" presStyleCnt="0"/>
      <dgm:spPr/>
    </dgm:pt>
    <dgm:pt modelId="{73BC8B5B-F370-EE40-B9E4-4C6E80E1A2F3}" type="pres">
      <dgm:prSet presAssocID="{D265D5B9-4089-FF42-AB2D-2FE21F4852C7}" presName="hierChild5" presStyleCnt="0"/>
      <dgm:spPr/>
    </dgm:pt>
    <dgm:pt modelId="{F1126E5B-95AB-3943-B284-40D76D3C4F0A}" type="pres">
      <dgm:prSet presAssocID="{7CD61237-3697-654F-8EFF-508CA8E439F3}" presName="Name64" presStyleLbl="parChTrans1D2" presStyleIdx="3" presStyleCnt="4"/>
      <dgm:spPr/>
      <dgm:t>
        <a:bodyPr/>
        <a:lstStyle/>
        <a:p>
          <a:endParaRPr lang="zh-CN" altLang="en-US"/>
        </a:p>
      </dgm:t>
    </dgm:pt>
    <dgm:pt modelId="{6338107B-2EFA-D54D-835A-35DDDAA03026}" type="pres">
      <dgm:prSet presAssocID="{FDBD8388-E288-3A42-8A83-F0E101A90DB3}" presName="hierRoot2" presStyleCnt="0">
        <dgm:presLayoutVars>
          <dgm:hierBranch val="init"/>
        </dgm:presLayoutVars>
      </dgm:prSet>
      <dgm:spPr/>
    </dgm:pt>
    <dgm:pt modelId="{0EDA6FF7-A647-ED4C-B90C-EFDFBACCF6D2}" type="pres">
      <dgm:prSet presAssocID="{FDBD8388-E288-3A42-8A83-F0E101A90DB3}" presName="rootComposite" presStyleCnt="0"/>
      <dgm:spPr/>
    </dgm:pt>
    <dgm:pt modelId="{7BE975CE-5C57-B849-93B4-E8FEAABB9175}" type="pres">
      <dgm:prSet presAssocID="{FDBD8388-E288-3A42-8A83-F0E101A90DB3}" presName="rootText" presStyleLbl="node2" presStyleIdx="3" presStyleCnt="4" custScaleX="148872">
        <dgm:presLayoutVars>
          <dgm:chPref val="3"/>
        </dgm:presLayoutVars>
      </dgm:prSet>
      <dgm:spPr/>
      <dgm:t>
        <a:bodyPr/>
        <a:lstStyle/>
        <a:p>
          <a:endParaRPr lang="zh-CN" altLang="en-US"/>
        </a:p>
      </dgm:t>
    </dgm:pt>
    <dgm:pt modelId="{C554E07F-14B5-614E-BF8B-1F2DC70A1213}" type="pres">
      <dgm:prSet presAssocID="{FDBD8388-E288-3A42-8A83-F0E101A90DB3}" presName="rootConnector" presStyleLbl="node2" presStyleIdx="3" presStyleCnt="4"/>
      <dgm:spPr/>
      <dgm:t>
        <a:bodyPr/>
        <a:lstStyle/>
        <a:p>
          <a:endParaRPr lang="zh-CN" altLang="en-US"/>
        </a:p>
      </dgm:t>
    </dgm:pt>
    <dgm:pt modelId="{DE1494C8-5D38-7140-AB20-EA06B51098E0}" type="pres">
      <dgm:prSet presAssocID="{FDBD8388-E288-3A42-8A83-F0E101A90DB3}" presName="hierChild4" presStyleCnt="0"/>
      <dgm:spPr/>
    </dgm:pt>
    <dgm:pt modelId="{E04E0EA8-F0F4-414C-936F-E221C2A46C43}" type="pres">
      <dgm:prSet presAssocID="{FDBD8388-E288-3A42-8A83-F0E101A90DB3}" presName="hierChild5" presStyleCnt="0"/>
      <dgm:spPr/>
    </dgm:pt>
    <dgm:pt modelId="{DF7B0568-087D-EE41-998F-C32E55F2815C}" type="pres">
      <dgm:prSet presAssocID="{BBBF5242-65C0-E04A-B54D-74F2A41706F5}" presName="hierChild3" presStyleCnt="0"/>
      <dgm:spPr/>
    </dgm:pt>
  </dgm:ptLst>
  <dgm:cxnLst>
    <dgm:cxn modelId="{B0AE1E33-F670-1546-BDA6-AC9C98567177}" type="presOf" srcId="{48F8D740-6F6D-184E-B15D-F1A794075F7E}" destId="{7CC9C145-4EED-7945-9E97-18AC55795E78}" srcOrd="0" destOrd="0" presId="urn:microsoft.com/office/officeart/2009/3/layout/HorizontalOrganizationChart#50"/>
    <dgm:cxn modelId="{CFA60894-0E5F-9845-85E5-71E7F1508F93}" type="presOf" srcId="{2B179273-2704-3D43-9593-9A14EA887E16}" destId="{175D162B-5C65-C342-B40E-0D75E9079575}" srcOrd="0" destOrd="0" presId="urn:microsoft.com/office/officeart/2009/3/layout/HorizontalOrganizationChart#50"/>
    <dgm:cxn modelId="{71EE722E-B9CE-F04C-A7DC-5AAACCA64378}" type="presOf" srcId="{C1C5CE80-0DB4-D740-A5C8-FD12A53A9029}" destId="{555A6C94-A683-6E4D-B919-43DCFB966E8A}" srcOrd="0" destOrd="0" presId="urn:microsoft.com/office/officeart/2009/3/layout/HorizontalOrganizationChart#50"/>
    <dgm:cxn modelId="{2E19E9EE-732A-D244-9CEB-F0C83025FBEA}" type="presOf" srcId="{7CD61237-3697-654F-8EFF-508CA8E439F3}" destId="{F1126E5B-95AB-3943-B284-40D76D3C4F0A}" srcOrd="0" destOrd="0" presId="urn:microsoft.com/office/officeart/2009/3/layout/HorizontalOrganizationChart#50"/>
    <dgm:cxn modelId="{A40627A0-A617-AC47-9B09-BCE99C671063}" type="presOf" srcId="{D265D5B9-4089-FF42-AB2D-2FE21F4852C7}" destId="{07AE33BF-D52E-B44D-B047-68DDAB9FCF1D}" srcOrd="1" destOrd="0" presId="urn:microsoft.com/office/officeart/2009/3/layout/HorizontalOrganizationChart#50"/>
    <dgm:cxn modelId="{7A6888C9-B949-2643-A08B-78D7B00C59DF}" type="presOf" srcId="{D265D5B9-4089-FF42-AB2D-2FE21F4852C7}" destId="{23312FC8-D49B-D44C-9B3A-BA6B18BB0265}" srcOrd="0" destOrd="0" presId="urn:microsoft.com/office/officeart/2009/3/layout/HorizontalOrganizationChart#50"/>
    <dgm:cxn modelId="{41515795-79D2-B64F-B9E2-3F79625FC881}" type="presOf" srcId="{FDBD8388-E288-3A42-8A83-F0E101A90DB3}" destId="{C554E07F-14B5-614E-BF8B-1F2DC70A1213}" srcOrd="1" destOrd="0" presId="urn:microsoft.com/office/officeart/2009/3/layout/HorizontalOrganizationChart#50"/>
    <dgm:cxn modelId="{478C803F-893F-4248-8C35-F1DECB2F0D2C}" srcId="{BBBF5242-65C0-E04A-B54D-74F2A41706F5}" destId="{2B179273-2704-3D43-9593-9A14EA887E16}" srcOrd="0" destOrd="0" parTransId="{919B3BA2-B184-594C-B712-7BE270D4AC41}" sibTransId="{0D6293B7-76DE-2F47-94E9-C0A3E8F07E6A}"/>
    <dgm:cxn modelId="{2CFBC0FA-5820-6442-8BA5-0582DCF25A95}" type="presOf" srcId="{E9262D6E-5D67-1749-9B3E-98FE22637E0E}" destId="{D01011B3-9247-344D-89EF-A190C3A4E16A}" srcOrd="0" destOrd="0" presId="urn:microsoft.com/office/officeart/2009/3/layout/HorizontalOrganizationChart#50"/>
    <dgm:cxn modelId="{E06CD847-8BB7-D549-A7FF-438DAEEF3057}" type="presOf" srcId="{2B179273-2704-3D43-9593-9A14EA887E16}" destId="{38033DFA-AEAE-2343-8E70-DD6BF4F43A1D}" srcOrd="1" destOrd="0" presId="urn:microsoft.com/office/officeart/2009/3/layout/HorizontalOrganizationChart#50"/>
    <dgm:cxn modelId="{A766DF36-0F63-3345-A1D5-7AEC117AF06F}" type="presOf" srcId="{B71FA222-E5F1-EE4F-A6ED-A4AFDA3499BB}" destId="{58185F59-E797-3041-B4F4-0048367D78BC}" srcOrd="0" destOrd="0" presId="urn:microsoft.com/office/officeart/2009/3/layout/HorizontalOrganizationChart#50"/>
    <dgm:cxn modelId="{20D2CC8F-B4E4-9845-B997-38374C92FB26}" srcId="{E9262D6E-5D67-1749-9B3E-98FE22637E0E}" destId="{BBBF5242-65C0-E04A-B54D-74F2A41706F5}" srcOrd="0" destOrd="0" parTransId="{AEABB515-7735-524B-B28F-601A486B5F24}" sibTransId="{6C5592A1-ED86-9D4B-8C3B-451032FCF175}"/>
    <dgm:cxn modelId="{EA5332BE-867B-D344-B5F5-F5281D2A587F}" type="presOf" srcId="{BBBF5242-65C0-E04A-B54D-74F2A41706F5}" destId="{0AB8F849-00BD-9742-BCEA-8ECAEA62CA84}" srcOrd="1" destOrd="0" presId="urn:microsoft.com/office/officeart/2009/3/layout/HorizontalOrganizationChart#50"/>
    <dgm:cxn modelId="{87959584-6AC8-DF4B-8A0D-30A36BAFC383}" type="presOf" srcId="{C1C5CE80-0DB4-D740-A5C8-FD12A53A9029}" destId="{462D3DFC-0B1A-1B45-999C-280227C6C4EA}" srcOrd="1" destOrd="0" presId="urn:microsoft.com/office/officeart/2009/3/layout/HorizontalOrganizationChart#50"/>
    <dgm:cxn modelId="{23FF697F-2FE2-AE48-AC2A-77F635C12798}" type="presOf" srcId="{BBBF5242-65C0-E04A-B54D-74F2A41706F5}" destId="{F51E94FD-B4D3-8C45-91E9-09B4F61F6EE1}" srcOrd="0" destOrd="0" presId="urn:microsoft.com/office/officeart/2009/3/layout/HorizontalOrganizationChart#50"/>
    <dgm:cxn modelId="{F2CE9A07-8CDC-E344-A1A6-5111C4EC4B22}" type="presOf" srcId="{919B3BA2-B184-594C-B712-7BE270D4AC41}" destId="{E9FC0587-066E-CB47-998D-B10E3EE352F1}" srcOrd="0" destOrd="0" presId="urn:microsoft.com/office/officeart/2009/3/layout/HorizontalOrganizationChart#50"/>
    <dgm:cxn modelId="{D55F2750-1DFE-9C46-BDF6-72D4AAB1EBBF}" type="presOf" srcId="{FDBD8388-E288-3A42-8A83-F0E101A90DB3}" destId="{7BE975CE-5C57-B849-93B4-E8FEAABB9175}" srcOrd="0" destOrd="0" presId="urn:microsoft.com/office/officeart/2009/3/layout/HorizontalOrganizationChart#50"/>
    <dgm:cxn modelId="{48AF0D39-744A-7F4E-B85B-DB691B9CCF03}" srcId="{BBBF5242-65C0-E04A-B54D-74F2A41706F5}" destId="{C1C5CE80-0DB4-D740-A5C8-FD12A53A9029}" srcOrd="1" destOrd="0" parTransId="{B71FA222-E5F1-EE4F-A6ED-A4AFDA3499BB}" sibTransId="{B43658E1-5CD4-4D4D-86F3-7E48ACA829AB}"/>
    <dgm:cxn modelId="{3CEE5E40-2F25-624C-93B5-9A432575B10B}" srcId="{BBBF5242-65C0-E04A-B54D-74F2A41706F5}" destId="{D265D5B9-4089-FF42-AB2D-2FE21F4852C7}" srcOrd="2" destOrd="0" parTransId="{48F8D740-6F6D-184E-B15D-F1A794075F7E}" sibTransId="{AAF11F6A-E2D4-814E-B276-7745F20CF0D7}"/>
    <dgm:cxn modelId="{CC165F3A-7697-B14B-BC86-6794BEFA09C7}" srcId="{BBBF5242-65C0-E04A-B54D-74F2A41706F5}" destId="{FDBD8388-E288-3A42-8A83-F0E101A90DB3}" srcOrd="3" destOrd="0" parTransId="{7CD61237-3697-654F-8EFF-508CA8E439F3}" sibTransId="{378A9505-D498-334F-93FB-4D00BBD5792C}"/>
    <dgm:cxn modelId="{342D1EE7-D749-294A-BA10-6F38B6A7BD31}" type="presParOf" srcId="{D01011B3-9247-344D-89EF-A190C3A4E16A}" destId="{E7AE7154-F8B1-D54E-A37C-894C180B9CCC}" srcOrd="0" destOrd="0" presId="urn:microsoft.com/office/officeart/2009/3/layout/HorizontalOrganizationChart#50"/>
    <dgm:cxn modelId="{002A2186-3B90-2047-A4E6-614A4F623E9B}" type="presParOf" srcId="{E7AE7154-F8B1-D54E-A37C-894C180B9CCC}" destId="{1B2A9DF1-12B6-564D-A543-0CB471122A50}" srcOrd="0" destOrd="0" presId="urn:microsoft.com/office/officeart/2009/3/layout/HorizontalOrganizationChart#50"/>
    <dgm:cxn modelId="{B8915A15-A88C-7542-9983-684335D0A8DE}" type="presParOf" srcId="{1B2A9DF1-12B6-564D-A543-0CB471122A50}" destId="{F51E94FD-B4D3-8C45-91E9-09B4F61F6EE1}" srcOrd="0" destOrd="0" presId="urn:microsoft.com/office/officeart/2009/3/layout/HorizontalOrganizationChart#50"/>
    <dgm:cxn modelId="{234D4DF2-6F52-C240-A56F-5789D3D930C0}" type="presParOf" srcId="{1B2A9DF1-12B6-564D-A543-0CB471122A50}" destId="{0AB8F849-00BD-9742-BCEA-8ECAEA62CA84}" srcOrd="1" destOrd="0" presId="urn:microsoft.com/office/officeart/2009/3/layout/HorizontalOrganizationChart#50"/>
    <dgm:cxn modelId="{898E79FC-2AEC-0941-B62F-29EA6B2D287B}" type="presParOf" srcId="{E7AE7154-F8B1-D54E-A37C-894C180B9CCC}" destId="{BC98D501-8F60-ED40-9198-8D600D4B4F23}" srcOrd="1" destOrd="0" presId="urn:microsoft.com/office/officeart/2009/3/layout/HorizontalOrganizationChart#50"/>
    <dgm:cxn modelId="{4232B6F4-C9E1-234A-B1B1-EE6CD0DD14DC}" type="presParOf" srcId="{BC98D501-8F60-ED40-9198-8D600D4B4F23}" destId="{E9FC0587-066E-CB47-998D-B10E3EE352F1}" srcOrd="0" destOrd="0" presId="urn:microsoft.com/office/officeart/2009/3/layout/HorizontalOrganizationChart#50"/>
    <dgm:cxn modelId="{4FAFD956-CC5D-174B-BD6A-08A5833449D8}" type="presParOf" srcId="{BC98D501-8F60-ED40-9198-8D600D4B4F23}" destId="{4313DAB6-9C70-2543-85EC-72462FF8A355}" srcOrd="1" destOrd="0" presId="urn:microsoft.com/office/officeart/2009/3/layout/HorizontalOrganizationChart#50"/>
    <dgm:cxn modelId="{372DCF64-0002-AD44-9DBF-36DA31295BC1}" type="presParOf" srcId="{4313DAB6-9C70-2543-85EC-72462FF8A355}" destId="{47511BC1-C6E6-EA47-B10F-D87EE9C9C35C}" srcOrd="0" destOrd="0" presId="urn:microsoft.com/office/officeart/2009/3/layout/HorizontalOrganizationChart#50"/>
    <dgm:cxn modelId="{EE2D970E-4229-114A-A724-C3EC84E376A7}" type="presParOf" srcId="{47511BC1-C6E6-EA47-B10F-D87EE9C9C35C}" destId="{175D162B-5C65-C342-B40E-0D75E9079575}" srcOrd="0" destOrd="0" presId="urn:microsoft.com/office/officeart/2009/3/layout/HorizontalOrganizationChart#50"/>
    <dgm:cxn modelId="{E11750A3-3486-4B4C-97D0-782BC0464D03}" type="presParOf" srcId="{47511BC1-C6E6-EA47-B10F-D87EE9C9C35C}" destId="{38033DFA-AEAE-2343-8E70-DD6BF4F43A1D}" srcOrd="1" destOrd="0" presId="urn:microsoft.com/office/officeart/2009/3/layout/HorizontalOrganizationChart#50"/>
    <dgm:cxn modelId="{818C4C3E-F0E0-954D-89F3-6DD38A2B19EC}" type="presParOf" srcId="{4313DAB6-9C70-2543-85EC-72462FF8A355}" destId="{4EF7BFBC-3909-EB43-9A6C-BC625DA23539}" srcOrd="1" destOrd="0" presId="urn:microsoft.com/office/officeart/2009/3/layout/HorizontalOrganizationChart#50"/>
    <dgm:cxn modelId="{97095A25-DB85-BD4F-9192-483855E68A57}" type="presParOf" srcId="{4313DAB6-9C70-2543-85EC-72462FF8A355}" destId="{ACB8F78A-B8DD-A748-B60F-35710B672281}" srcOrd="2" destOrd="0" presId="urn:microsoft.com/office/officeart/2009/3/layout/HorizontalOrganizationChart#50"/>
    <dgm:cxn modelId="{35CA54DD-9C71-D242-9DBD-4F6B6CBD9A13}" type="presParOf" srcId="{BC98D501-8F60-ED40-9198-8D600D4B4F23}" destId="{58185F59-E797-3041-B4F4-0048367D78BC}" srcOrd="2" destOrd="0" presId="urn:microsoft.com/office/officeart/2009/3/layout/HorizontalOrganizationChart#50"/>
    <dgm:cxn modelId="{DA742C0C-7070-8447-B21B-C630D4F0B405}" type="presParOf" srcId="{BC98D501-8F60-ED40-9198-8D600D4B4F23}" destId="{18026A36-8B84-D746-8B37-5564495EAD9D}" srcOrd="3" destOrd="0" presId="urn:microsoft.com/office/officeart/2009/3/layout/HorizontalOrganizationChart#50"/>
    <dgm:cxn modelId="{0BD9E8CC-D8EC-D34C-930F-C2B4069D8BF8}" type="presParOf" srcId="{18026A36-8B84-D746-8B37-5564495EAD9D}" destId="{03752173-37A9-1C4A-91D8-0FE3797196E1}" srcOrd="0" destOrd="0" presId="urn:microsoft.com/office/officeart/2009/3/layout/HorizontalOrganizationChart#50"/>
    <dgm:cxn modelId="{3AA376C2-15C2-DF4F-A23D-85A4C704A265}" type="presParOf" srcId="{03752173-37A9-1C4A-91D8-0FE3797196E1}" destId="{555A6C94-A683-6E4D-B919-43DCFB966E8A}" srcOrd="0" destOrd="0" presId="urn:microsoft.com/office/officeart/2009/3/layout/HorizontalOrganizationChart#50"/>
    <dgm:cxn modelId="{42ED7B57-CB6B-5943-AB4B-A0DC11AFC84F}" type="presParOf" srcId="{03752173-37A9-1C4A-91D8-0FE3797196E1}" destId="{462D3DFC-0B1A-1B45-999C-280227C6C4EA}" srcOrd="1" destOrd="0" presId="urn:microsoft.com/office/officeart/2009/3/layout/HorizontalOrganizationChart#50"/>
    <dgm:cxn modelId="{4A957431-7B37-D247-9C6B-2310E725239D}" type="presParOf" srcId="{18026A36-8B84-D746-8B37-5564495EAD9D}" destId="{304AF874-D2A1-CF4E-8F86-8157C31B65B2}" srcOrd="1" destOrd="0" presId="urn:microsoft.com/office/officeart/2009/3/layout/HorizontalOrganizationChart#50"/>
    <dgm:cxn modelId="{23E7279A-5E0C-DD4D-B929-68980E728EAE}" type="presParOf" srcId="{18026A36-8B84-D746-8B37-5564495EAD9D}" destId="{8E2FE27C-A750-6548-B7E6-59AB52F86E75}" srcOrd="2" destOrd="0" presId="urn:microsoft.com/office/officeart/2009/3/layout/HorizontalOrganizationChart#50"/>
    <dgm:cxn modelId="{EE1D520D-8AC9-4B44-AFFC-47F8FD044EFF}" type="presParOf" srcId="{BC98D501-8F60-ED40-9198-8D600D4B4F23}" destId="{7CC9C145-4EED-7945-9E97-18AC55795E78}" srcOrd="4" destOrd="0" presId="urn:microsoft.com/office/officeart/2009/3/layout/HorizontalOrganizationChart#50"/>
    <dgm:cxn modelId="{F22EAEAA-95DA-2A4D-9D6A-BFBD1BCA68BE}" type="presParOf" srcId="{BC98D501-8F60-ED40-9198-8D600D4B4F23}" destId="{D527AA88-A00B-BC4C-B067-B47E3653908C}" srcOrd="5" destOrd="0" presId="urn:microsoft.com/office/officeart/2009/3/layout/HorizontalOrganizationChart#50"/>
    <dgm:cxn modelId="{C98D6868-4BC6-9040-BC1F-DFC31D67A047}" type="presParOf" srcId="{D527AA88-A00B-BC4C-B067-B47E3653908C}" destId="{DBA8BF59-D255-A446-B29E-6A9531196E82}" srcOrd="0" destOrd="0" presId="urn:microsoft.com/office/officeart/2009/3/layout/HorizontalOrganizationChart#50"/>
    <dgm:cxn modelId="{DFF4EF88-2E8E-694A-BBA3-40523FEDB336}" type="presParOf" srcId="{DBA8BF59-D255-A446-B29E-6A9531196E82}" destId="{23312FC8-D49B-D44C-9B3A-BA6B18BB0265}" srcOrd="0" destOrd="0" presId="urn:microsoft.com/office/officeart/2009/3/layout/HorizontalOrganizationChart#50"/>
    <dgm:cxn modelId="{32A6F616-9D74-2B46-A2EB-D7BE7D7A73C3}" type="presParOf" srcId="{DBA8BF59-D255-A446-B29E-6A9531196E82}" destId="{07AE33BF-D52E-B44D-B047-68DDAB9FCF1D}" srcOrd="1" destOrd="0" presId="urn:microsoft.com/office/officeart/2009/3/layout/HorizontalOrganizationChart#50"/>
    <dgm:cxn modelId="{2BC6AD86-3C5D-E74E-8752-2D454B43201B}" type="presParOf" srcId="{D527AA88-A00B-BC4C-B067-B47E3653908C}" destId="{B588EBF7-BB49-104B-A286-28BA44D86F23}" srcOrd="1" destOrd="0" presId="urn:microsoft.com/office/officeart/2009/3/layout/HorizontalOrganizationChart#50"/>
    <dgm:cxn modelId="{6D466A9A-DA60-3E4E-A8A4-600103CDD8A9}" type="presParOf" srcId="{D527AA88-A00B-BC4C-B067-B47E3653908C}" destId="{73BC8B5B-F370-EE40-B9E4-4C6E80E1A2F3}" srcOrd="2" destOrd="0" presId="urn:microsoft.com/office/officeart/2009/3/layout/HorizontalOrganizationChart#50"/>
    <dgm:cxn modelId="{A7A39CA9-95A7-F846-BEED-8025A505AA8D}" type="presParOf" srcId="{BC98D501-8F60-ED40-9198-8D600D4B4F23}" destId="{F1126E5B-95AB-3943-B284-40D76D3C4F0A}" srcOrd="6" destOrd="0" presId="urn:microsoft.com/office/officeart/2009/3/layout/HorizontalOrganizationChart#50"/>
    <dgm:cxn modelId="{5CBFE000-A042-5E47-BF0D-00C713B632CB}" type="presParOf" srcId="{BC98D501-8F60-ED40-9198-8D600D4B4F23}" destId="{6338107B-2EFA-D54D-835A-35DDDAA03026}" srcOrd="7" destOrd="0" presId="urn:microsoft.com/office/officeart/2009/3/layout/HorizontalOrganizationChart#50"/>
    <dgm:cxn modelId="{E029DA94-A2EB-4C4D-BEC5-BBAE3D778653}" type="presParOf" srcId="{6338107B-2EFA-D54D-835A-35DDDAA03026}" destId="{0EDA6FF7-A647-ED4C-B90C-EFDFBACCF6D2}" srcOrd="0" destOrd="0" presId="urn:microsoft.com/office/officeart/2009/3/layout/HorizontalOrganizationChart#50"/>
    <dgm:cxn modelId="{3870943D-F640-D547-AF74-B1D41559C485}" type="presParOf" srcId="{0EDA6FF7-A647-ED4C-B90C-EFDFBACCF6D2}" destId="{7BE975CE-5C57-B849-93B4-E8FEAABB9175}" srcOrd="0" destOrd="0" presId="urn:microsoft.com/office/officeart/2009/3/layout/HorizontalOrganizationChart#50"/>
    <dgm:cxn modelId="{A4A5173F-899E-3A49-9845-D751BF942790}" type="presParOf" srcId="{0EDA6FF7-A647-ED4C-B90C-EFDFBACCF6D2}" destId="{C554E07F-14B5-614E-BF8B-1F2DC70A1213}" srcOrd="1" destOrd="0" presId="urn:microsoft.com/office/officeart/2009/3/layout/HorizontalOrganizationChart#50"/>
    <dgm:cxn modelId="{A684B08C-DF8C-6246-8CDD-ECA53EE0D5AB}" type="presParOf" srcId="{6338107B-2EFA-D54D-835A-35DDDAA03026}" destId="{DE1494C8-5D38-7140-AB20-EA06B51098E0}" srcOrd="1" destOrd="0" presId="urn:microsoft.com/office/officeart/2009/3/layout/HorizontalOrganizationChart#50"/>
    <dgm:cxn modelId="{696EB69D-2633-D447-92E4-604A8EBB5B5B}" type="presParOf" srcId="{6338107B-2EFA-D54D-835A-35DDDAA03026}" destId="{E04E0EA8-F0F4-414C-936F-E221C2A46C43}" srcOrd="2" destOrd="0" presId="urn:microsoft.com/office/officeart/2009/3/layout/HorizontalOrganizationChart#50"/>
    <dgm:cxn modelId="{E5F5160D-EA47-2D4B-9F6D-A943EAB80762}" type="presParOf" srcId="{E7AE7154-F8B1-D54E-A37C-894C180B9CCC}" destId="{DF7B0568-087D-EE41-998F-C32E55F2815C}" srcOrd="2" destOrd="0" presId="urn:microsoft.com/office/officeart/2009/3/layout/HorizontalOrganizationChart#5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67" loCatId="" qsTypeId="urn:microsoft.com/office/officeart/2005/8/quickstyle/simple1#67" qsCatId="simple" csTypeId="urn:microsoft.com/office/officeart/2005/8/colors/accent2_1#68"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871BA830-D637-4C44-8F0E-DE4069C79160}" type="presOf" srcId="{60481217-866F-EC4E-9BCA-CCDCA186FDBB}" destId="{D5B41C15-8B97-2E4E-8953-BB8241D11771}" srcOrd="0" destOrd="0" presId="urn:microsoft.com/office/officeart/2009/3/layout/HorizontalOrganizationChart#67"/>
    <dgm:cxn modelId="{3D7E3851-5486-224B-AF93-6D93445915DF}" type="presOf" srcId="{60C86F9E-ECD4-F648-A2BA-C82DE325D55B}" destId="{39CC3071-B54C-4946-BADD-878ECE21822F}" srcOrd="0" destOrd="0" presId="urn:microsoft.com/office/officeart/2009/3/layout/HorizontalOrganizationChart#67"/>
    <dgm:cxn modelId="{7DD00E74-4405-DA41-BD73-33BCEACAA28F}" srcId="{2B179273-2704-3D43-9593-9A14EA887E16}" destId="{32431CC2-FF1C-1C47-B100-1999122DC494}" srcOrd="4" destOrd="0" parTransId="{60481217-866F-EC4E-9BCA-CCDCA186FDBB}" sibTransId="{8599BEEC-93D9-994B-AE0F-C24D213B9D12}"/>
    <dgm:cxn modelId="{478C803F-893F-4248-8C35-F1DECB2F0D2C}" srcId="{E9262D6E-5D67-1749-9B3E-98FE22637E0E}" destId="{2B179273-2704-3D43-9593-9A14EA887E16}" srcOrd="0" destOrd="0" parTransId="{919B3BA2-B184-594C-B712-7BE270D4AC41}" sibTransId="{0D6293B7-76DE-2F47-94E9-C0A3E8F07E6A}"/>
    <dgm:cxn modelId="{6FAC6F87-3BA3-DB4F-BFEE-1FEE9B34D078}" type="presOf" srcId="{32431CC2-FF1C-1C47-B100-1999122DC494}" destId="{398E564E-AB0F-984F-8DC0-A6A3ED798886}" srcOrd="1" destOrd="0" presId="urn:microsoft.com/office/officeart/2009/3/layout/HorizontalOrganizationChart#67"/>
    <dgm:cxn modelId="{BE369016-AC14-094C-9067-2B637199B741}" type="presOf" srcId="{C56A63DB-2540-B74A-844D-266E8014420E}" destId="{078E0EB9-8965-3347-A9FE-777BCBAF59A1}" srcOrd="1" destOrd="0" presId="urn:microsoft.com/office/officeart/2009/3/layout/HorizontalOrganizationChart#67"/>
    <dgm:cxn modelId="{8D71451A-6C2C-1645-B412-B78DB890E985}" type="presOf" srcId="{0774BB43-37B4-DC4F-81E4-178EF4A18D34}" destId="{759DA5C7-AB80-6547-BEDD-B6A548F15238}" srcOrd="0" destOrd="0" presId="urn:microsoft.com/office/officeart/2009/3/layout/HorizontalOrganizationChart#67"/>
    <dgm:cxn modelId="{5F7420EF-0DBB-8B45-B5ED-9711F3790A97}" srcId="{2B179273-2704-3D43-9593-9A14EA887E16}" destId="{C3B1E552-4C86-934A-B9AC-6D80E09981FB}" srcOrd="2" destOrd="0" parTransId="{EA8C3C0C-7CD0-5840-B329-C1537917FA6E}" sibTransId="{38AFA7AA-DE82-3941-B5B5-2F38B3BE9093}"/>
    <dgm:cxn modelId="{A9582D28-D785-1041-942A-A6AAFD67324F}" srcId="{2B179273-2704-3D43-9593-9A14EA887E16}" destId="{C56A63DB-2540-B74A-844D-266E8014420E}" srcOrd="3" destOrd="0" parTransId="{8DF1DB71-48E7-9642-A49B-251B711B1738}" sibTransId="{097887AF-D762-EB4B-A45B-7E6F49C293E7}"/>
    <dgm:cxn modelId="{3B61A2FE-9258-F547-AE5A-5FF6F3F2E8A1}" type="presOf" srcId="{E9262D6E-5D67-1749-9B3E-98FE22637E0E}" destId="{D01011B3-9247-344D-89EF-A190C3A4E16A}" srcOrd="0" destOrd="0" presId="urn:microsoft.com/office/officeart/2009/3/layout/HorizontalOrganizationChart#67"/>
    <dgm:cxn modelId="{79D373D0-5610-B648-8C5D-4DAB4BEFF293}" type="presOf" srcId="{2B179273-2704-3D43-9593-9A14EA887E16}" destId="{0838EECB-55B7-E045-8B8A-C5CC1ABEBE3D}" srcOrd="1" destOrd="0" presId="urn:microsoft.com/office/officeart/2009/3/layout/HorizontalOrganizationChart#67"/>
    <dgm:cxn modelId="{F09D9ADE-1779-C44D-9E37-45F06A1A7820}" srcId="{2B179273-2704-3D43-9593-9A14EA887E16}" destId="{0774BB43-37B4-DC4F-81E4-178EF4A18D34}" srcOrd="1" destOrd="0" parTransId="{0572A4C9-B3DE-A943-A31D-6C390134C0DE}" sibTransId="{BCBC775E-A257-0341-AB0E-3D385C1B89F2}"/>
    <dgm:cxn modelId="{8062730D-FBC0-9445-AB7A-F64F7282C5F3}" type="presOf" srcId="{8DF1DB71-48E7-9642-A49B-251B711B1738}" destId="{592399A9-576A-F948-84DC-39E095494FCC}" srcOrd="0" destOrd="0" presId="urn:microsoft.com/office/officeart/2009/3/layout/HorizontalOrganizationChart#67"/>
    <dgm:cxn modelId="{08ECFDF0-F2DD-594D-950B-78157174B5C7}" type="presOf" srcId="{EA8C3C0C-7CD0-5840-B329-C1537917FA6E}" destId="{E5185E33-A69C-A14B-8DB1-4AE618D86EBD}" srcOrd="0" destOrd="0" presId="urn:microsoft.com/office/officeart/2009/3/layout/HorizontalOrganizationChart#67"/>
    <dgm:cxn modelId="{05C3A212-AB69-B546-B5DE-6F3CFA5EE2AD}" type="presOf" srcId="{32431CC2-FF1C-1C47-B100-1999122DC494}" destId="{FEB746DA-611D-7546-9EAF-B8163E4EC36D}" srcOrd="0" destOrd="0" presId="urn:microsoft.com/office/officeart/2009/3/layout/HorizontalOrganizationChart#67"/>
    <dgm:cxn modelId="{8612F394-DD31-F746-9512-941A6A78F657}" type="presOf" srcId="{0572A4C9-B3DE-A943-A31D-6C390134C0DE}" destId="{FEA15BB8-BB7F-6240-A649-8E9B8F3FCE92}" srcOrd="0" destOrd="0" presId="urn:microsoft.com/office/officeart/2009/3/layout/HorizontalOrganizationChart#67"/>
    <dgm:cxn modelId="{E136D087-0E15-B740-A587-D9DB4E6DC945}" type="presOf" srcId="{C3B1E552-4C86-934A-B9AC-6D80E09981FB}" destId="{0BF10FB6-4937-4545-B2B1-3E203BD6DE8A}" srcOrd="1" destOrd="0" presId="urn:microsoft.com/office/officeart/2009/3/layout/HorizontalOrganizationChart#67"/>
    <dgm:cxn modelId="{117D3439-2C9B-B343-B72C-AC84D07B1B94}" type="presOf" srcId="{0774BB43-37B4-DC4F-81E4-178EF4A18D34}" destId="{05E3AC22-BCCB-D145-94DE-970DB76ABA3C}" srcOrd="1" destOrd="0" presId="urn:microsoft.com/office/officeart/2009/3/layout/HorizontalOrganizationChart#67"/>
    <dgm:cxn modelId="{5E9626EF-EDEA-8542-84AD-2BD509E52B58}" type="presOf" srcId="{2B179273-2704-3D43-9593-9A14EA887E16}" destId="{C66CCFD0-EBC3-7149-A8D4-80E9D63FB304}" srcOrd="0" destOrd="0" presId="urn:microsoft.com/office/officeart/2009/3/layout/HorizontalOrganizationChart#67"/>
    <dgm:cxn modelId="{FB03C910-301F-7D4C-A5B3-6C408C5EFA1F}" srcId="{2B179273-2704-3D43-9593-9A14EA887E16}" destId="{E2775487-DF8A-344F-B8D8-6AC7FD999A3D}" srcOrd="0" destOrd="0" parTransId="{60C86F9E-ECD4-F648-A2BA-C82DE325D55B}" sibTransId="{B12D8443-882A-3C40-A196-5434328AD660}"/>
    <dgm:cxn modelId="{39D7BCD9-4627-A14C-A772-2F4AC0D2616F}" type="presOf" srcId="{C3B1E552-4C86-934A-B9AC-6D80E09981FB}" destId="{59D41257-D9E9-F943-80BA-3F11804838C7}" srcOrd="0" destOrd="0" presId="urn:microsoft.com/office/officeart/2009/3/layout/HorizontalOrganizationChart#67"/>
    <dgm:cxn modelId="{4CC7CCBE-375C-1741-9A95-3B1646648118}" type="presOf" srcId="{C56A63DB-2540-B74A-844D-266E8014420E}" destId="{AB1E20DE-926E-D043-913F-F98B1BCE8D50}" srcOrd="0" destOrd="0" presId="urn:microsoft.com/office/officeart/2009/3/layout/HorizontalOrganizationChart#67"/>
    <dgm:cxn modelId="{D2507F59-9B1B-F440-AC78-FA2B29289861}" type="presOf" srcId="{E2775487-DF8A-344F-B8D8-6AC7FD999A3D}" destId="{1F170545-5F3F-A14A-B776-4C6B79BF8AE5}" srcOrd="0" destOrd="0" presId="urn:microsoft.com/office/officeart/2009/3/layout/HorizontalOrganizationChart#67"/>
    <dgm:cxn modelId="{E9F5D88E-5C0E-834E-B9DB-EC475FC19B5E}" type="presOf" srcId="{E2775487-DF8A-344F-B8D8-6AC7FD999A3D}" destId="{AA1EC854-01A0-3B42-B2B8-01447225C09A}" srcOrd="1" destOrd="0" presId="urn:microsoft.com/office/officeart/2009/3/layout/HorizontalOrganizationChart#67"/>
    <dgm:cxn modelId="{66294B98-C596-3B4D-B284-DFF60A7AC208}" type="presParOf" srcId="{D01011B3-9247-344D-89EF-A190C3A4E16A}" destId="{522A4F15-5E5B-4343-AC2A-145AD12F5BC8}" srcOrd="0" destOrd="0" presId="urn:microsoft.com/office/officeart/2009/3/layout/HorizontalOrganizationChart#67"/>
    <dgm:cxn modelId="{FFAE3F2F-95D9-2045-A484-E67F973A798E}" type="presParOf" srcId="{522A4F15-5E5B-4343-AC2A-145AD12F5BC8}" destId="{F15FC2B3-F7CC-D546-A82F-D26D0E72EEAC}" srcOrd="0" destOrd="0" presId="urn:microsoft.com/office/officeart/2009/3/layout/HorizontalOrganizationChart#67"/>
    <dgm:cxn modelId="{517A8549-E898-8D41-A5D7-B7EE6CF8768A}" type="presParOf" srcId="{F15FC2B3-F7CC-D546-A82F-D26D0E72EEAC}" destId="{C66CCFD0-EBC3-7149-A8D4-80E9D63FB304}" srcOrd="0" destOrd="0" presId="urn:microsoft.com/office/officeart/2009/3/layout/HorizontalOrganizationChart#67"/>
    <dgm:cxn modelId="{606D1B3C-270F-F142-B764-686CCEE99ACA}" type="presParOf" srcId="{F15FC2B3-F7CC-D546-A82F-D26D0E72EEAC}" destId="{0838EECB-55B7-E045-8B8A-C5CC1ABEBE3D}" srcOrd="1" destOrd="0" presId="urn:microsoft.com/office/officeart/2009/3/layout/HorizontalOrganizationChart#67"/>
    <dgm:cxn modelId="{583BF017-910E-0043-B21F-3F25F31384CE}" type="presParOf" srcId="{522A4F15-5E5B-4343-AC2A-145AD12F5BC8}" destId="{27EE6AE5-5A1A-3140-892B-66736C64D091}" srcOrd="1" destOrd="0" presId="urn:microsoft.com/office/officeart/2009/3/layout/HorizontalOrganizationChart#67"/>
    <dgm:cxn modelId="{D5A04A4B-4CDA-1C46-A0F0-A970A8D79441}" type="presParOf" srcId="{27EE6AE5-5A1A-3140-892B-66736C64D091}" destId="{39CC3071-B54C-4946-BADD-878ECE21822F}" srcOrd="0" destOrd="0" presId="urn:microsoft.com/office/officeart/2009/3/layout/HorizontalOrganizationChart#67"/>
    <dgm:cxn modelId="{D74773AA-0AF1-0140-86C0-6A0CEA81A325}" type="presParOf" srcId="{27EE6AE5-5A1A-3140-892B-66736C64D091}" destId="{A87CA5F6-E563-254D-8019-8E43BDB9E430}" srcOrd="1" destOrd="0" presId="urn:microsoft.com/office/officeart/2009/3/layout/HorizontalOrganizationChart#67"/>
    <dgm:cxn modelId="{0706D9A0-F93E-7941-B3CE-1205F7E3243E}" type="presParOf" srcId="{A87CA5F6-E563-254D-8019-8E43BDB9E430}" destId="{2121AAF9-47A7-D34F-83AA-AD09384DD22B}" srcOrd="0" destOrd="0" presId="urn:microsoft.com/office/officeart/2009/3/layout/HorizontalOrganizationChart#67"/>
    <dgm:cxn modelId="{AB37D601-79D3-6E42-8E58-FF8779BAD410}" type="presParOf" srcId="{2121AAF9-47A7-D34F-83AA-AD09384DD22B}" destId="{1F170545-5F3F-A14A-B776-4C6B79BF8AE5}" srcOrd="0" destOrd="0" presId="urn:microsoft.com/office/officeart/2009/3/layout/HorizontalOrganizationChart#67"/>
    <dgm:cxn modelId="{5034EB35-FF77-C644-B150-181DC8FA1CEF}" type="presParOf" srcId="{2121AAF9-47A7-D34F-83AA-AD09384DD22B}" destId="{AA1EC854-01A0-3B42-B2B8-01447225C09A}" srcOrd="1" destOrd="0" presId="urn:microsoft.com/office/officeart/2009/3/layout/HorizontalOrganizationChart#67"/>
    <dgm:cxn modelId="{AB6010B6-E04E-C64F-945C-7113F01CF3C8}" type="presParOf" srcId="{A87CA5F6-E563-254D-8019-8E43BDB9E430}" destId="{94FBC40C-5DCB-C24B-BDC8-1CDCFD2977CA}" srcOrd="1" destOrd="0" presId="urn:microsoft.com/office/officeart/2009/3/layout/HorizontalOrganizationChart#67"/>
    <dgm:cxn modelId="{98456207-492D-0748-A95A-C3BCEE731200}" type="presParOf" srcId="{A87CA5F6-E563-254D-8019-8E43BDB9E430}" destId="{924395FB-44C8-1B4E-B957-03E49C5D33DB}" srcOrd="2" destOrd="0" presId="urn:microsoft.com/office/officeart/2009/3/layout/HorizontalOrganizationChart#67"/>
    <dgm:cxn modelId="{F7EB4CEB-95A3-F74E-A2CC-6848DF788713}" type="presParOf" srcId="{27EE6AE5-5A1A-3140-892B-66736C64D091}" destId="{FEA15BB8-BB7F-6240-A649-8E9B8F3FCE92}" srcOrd="2" destOrd="0" presId="urn:microsoft.com/office/officeart/2009/3/layout/HorizontalOrganizationChart#67"/>
    <dgm:cxn modelId="{E31E99EA-D65F-934F-ACFB-D649B4CDC51B}" type="presParOf" srcId="{27EE6AE5-5A1A-3140-892B-66736C64D091}" destId="{DBD5B863-3310-A146-80BE-76595AEC574F}" srcOrd="3" destOrd="0" presId="urn:microsoft.com/office/officeart/2009/3/layout/HorizontalOrganizationChart#67"/>
    <dgm:cxn modelId="{E5BEC271-235C-E346-AA7D-6BFFF811ECB2}" type="presParOf" srcId="{DBD5B863-3310-A146-80BE-76595AEC574F}" destId="{8B508A1B-FECB-4A48-86F4-79662C0296D9}" srcOrd="0" destOrd="0" presId="urn:microsoft.com/office/officeart/2009/3/layout/HorizontalOrganizationChart#67"/>
    <dgm:cxn modelId="{1A7FE074-DE69-7140-BED4-1F55B64779B9}" type="presParOf" srcId="{8B508A1B-FECB-4A48-86F4-79662C0296D9}" destId="{759DA5C7-AB80-6547-BEDD-B6A548F15238}" srcOrd="0" destOrd="0" presId="urn:microsoft.com/office/officeart/2009/3/layout/HorizontalOrganizationChart#67"/>
    <dgm:cxn modelId="{97AFFB6F-E732-0E41-92C9-BC3276585EB5}" type="presParOf" srcId="{8B508A1B-FECB-4A48-86F4-79662C0296D9}" destId="{05E3AC22-BCCB-D145-94DE-970DB76ABA3C}" srcOrd="1" destOrd="0" presId="urn:microsoft.com/office/officeart/2009/3/layout/HorizontalOrganizationChart#67"/>
    <dgm:cxn modelId="{3C594791-1CDF-B642-8FA1-EB7101F0000B}" type="presParOf" srcId="{DBD5B863-3310-A146-80BE-76595AEC574F}" destId="{7DFFB080-5E62-D143-A36B-5E78DDF3B740}" srcOrd="1" destOrd="0" presId="urn:microsoft.com/office/officeart/2009/3/layout/HorizontalOrganizationChart#67"/>
    <dgm:cxn modelId="{ACADE02C-F588-3D45-B930-2C88694701AA}" type="presParOf" srcId="{DBD5B863-3310-A146-80BE-76595AEC574F}" destId="{6929E8D5-9FEF-7644-AF7A-52F023AE7FE9}" srcOrd="2" destOrd="0" presId="urn:microsoft.com/office/officeart/2009/3/layout/HorizontalOrganizationChart#67"/>
    <dgm:cxn modelId="{0392DF03-E8F3-054A-B895-EA1FA315A10A}" type="presParOf" srcId="{27EE6AE5-5A1A-3140-892B-66736C64D091}" destId="{E5185E33-A69C-A14B-8DB1-4AE618D86EBD}" srcOrd="4" destOrd="0" presId="urn:microsoft.com/office/officeart/2009/3/layout/HorizontalOrganizationChart#67"/>
    <dgm:cxn modelId="{C8A8D2F2-F984-A84B-A703-A754BBFB3D10}" type="presParOf" srcId="{27EE6AE5-5A1A-3140-892B-66736C64D091}" destId="{9C501E13-1C3D-C34C-9444-38ED53A28DAD}" srcOrd="5" destOrd="0" presId="urn:microsoft.com/office/officeart/2009/3/layout/HorizontalOrganizationChart#67"/>
    <dgm:cxn modelId="{4F0D3947-D91E-4743-AF5D-7A849C3A58F4}" type="presParOf" srcId="{9C501E13-1C3D-C34C-9444-38ED53A28DAD}" destId="{D21B1B66-1004-B846-8462-E980A4497C48}" srcOrd="0" destOrd="0" presId="urn:microsoft.com/office/officeart/2009/3/layout/HorizontalOrganizationChart#67"/>
    <dgm:cxn modelId="{2D122B06-7244-F446-AD8A-0177213873A8}" type="presParOf" srcId="{D21B1B66-1004-B846-8462-E980A4497C48}" destId="{59D41257-D9E9-F943-80BA-3F11804838C7}" srcOrd="0" destOrd="0" presId="urn:microsoft.com/office/officeart/2009/3/layout/HorizontalOrganizationChart#67"/>
    <dgm:cxn modelId="{D63BD0FB-491D-244A-8A78-155FE380893F}" type="presParOf" srcId="{D21B1B66-1004-B846-8462-E980A4497C48}" destId="{0BF10FB6-4937-4545-B2B1-3E203BD6DE8A}" srcOrd="1" destOrd="0" presId="urn:microsoft.com/office/officeart/2009/3/layout/HorizontalOrganizationChart#67"/>
    <dgm:cxn modelId="{BE85272F-D56B-AB41-B5CA-C8001DD38FDC}" type="presParOf" srcId="{9C501E13-1C3D-C34C-9444-38ED53A28DAD}" destId="{8F1B0309-21A9-8849-B53A-EA3DFCD4C4F0}" srcOrd="1" destOrd="0" presId="urn:microsoft.com/office/officeart/2009/3/layout/HorizontalOrganizationChart#67"/>
    <dgm:cxn modelId="{AE77EBC8-3570-CF4F-B90D-57B010B1E1ED}" type="presParOf" srcId="{9C501E13-1C3D-C34C-9444-38ED53A28DAD}" destId="{22615910-1D52-C34A-95A6-872F0B23C7DF}" srcOrd="2" destOrd="0" presId="urn:microsoft.com/office/officeart/2009/3/layout/HorizontalOrganizationChart#67"/>
    <dgm:cxn modelId="{E1B692A1-F3A7-6D4F-AC77-83DBE75D07F5}" type="presParOf" srcId="{27EE6AE5-5A1A-3140-892B-66736C64D091}" destId="{592399A9-576A-F948-84DC-39E095494FCC}" srcOrd="6" destOrd="0" presId="urn:microsoft.com/office/officeart/2009/3/layout/HorizontalOrganizationChart#67"/>
    <dgm:cxn modelId="{2F29AA39-FDFD-4548-B9BB-85F95B733D96}" type="presParOf" srcId="{27EE6AE5-5A1A-3140-892B-66736C64D091}" destId="{CE9AFFBE-26A9-5642-889D-A6AE33D4B085}" srcOrd="7" destOrd="0" presId="urn:microsoft.com/office/officeart/2009/3/layout/HorizontalOrganizationChart#67"/>
    <dgm:cxn modelId="{F3AC7274-5029-AE40-8725-9828A9FC476C}" type="presParOf" srcId="{CE9AFFBE-26A9-5642-889D-A6AE33D4B085}" destId="{EA435581-C6D6-5249-99A1-6BA121C879BA}" srcOrd="0" destOrd="0" presId="urn:microsoft.com/office/officeart/2009/3/layout/HorizontalOrganizationChart#67"/>
    <dgm:cxn modelId="{9A6EA2C6-20CE-D843-9756-C0A570675F4B}" type="presParOf" srcId="{EA435581-C6D6-5249-99A1-6BA121C879BA}" destId="{AB1E20DE-926E-D043-913F-F98B1BCE8D50}" srcOrd="0" destOrd="0" presId="urn:microsoft.com/office/officeart/2009/3/layout/HorizontalOrganizationChart#67"/>
    <dgm:cxn modelId="{FA72DDC2-E64A-3042-BEF8-E4FE854900F1}" type="presParOf" srcId="{EA435581-C6D6-5249-99A1-6BA121C879BA}" destId="{078E0EB9-8965-3347-A9FE-777BCBAF59A1}" srcOrd="1" destOrd="0" presId="urn:microsoft.com/office/officeart/2009/3/layout/HorizontalOrganizationChart#67"/>
    <dgm:cxn modelId="{AE14EEAD-7AAE-CA40-BD2F-7C78487FA763}" type="presParOf" srcId="{CE9AFFBE-26A9-5642-889D-A6AE33D4B085}" destId="{E08B2666-EF99-4348-B311-4C310DA0B24C}" srcOrd="1" destOrd="0" presId="urn:microsoft.com/office/officeart/2009/3/layout/HorizontalOrganizationChart#67"/>
    <dgm:cxn modelId="{7BA280A8-5796-FA4A-AF3B-4F38E41DEB4E}" type="presParOf" srcId="{CE9AFFBE-26A9-5642-889D-A6AE33D4B085}" destId="{9E6AFEFB-5257-1246-ABCE-3D448D1E1C41}" srcOrd="2" destOrd="0" presId="urn:microsoft.com/office/officeart/2009/3/layout/HorizontalOrganizationChart#67"/>
    <dgm:cxn modelId="{0085F27A-9F95-244E-BB1B-02D02CE39338}" type="presParOf" srcId="{27EE6AE5-5A1A-3140-892B-66736C64D091}" destId="{D5B41C15-8B97-2E4E-8953-BB8241D11771}" srcOrd="8" destOrd="0" presId="urn:microsoft.com/office/officeart/2009/3/layout/HorizontalOrganizationChart#67"/>
    <dgm:cxn modelId="{75A5091D-56C2-C143-831E-C16D4B6EF90F}" type="presParOf" srcId="{27EE6AE5-5A1A-3140-892B-66736C64D091}" destId="{DEC1EF73-ECFD-8F42-954E-349A2B317E0B}" srcOrd="9" destOrd="0" presId="urn:microsoft.com/office/officeart/2009/3/layout/HorizontalOrganizationChart#67"/>
    <dgm:cxn modelId="{60EAB37F-0B63-AF41-9828-11474809AFB7}" type="presParOf" srcId="{DEC1EF73-ECFD-8F42-954E-349A2B317E0B}" destId="{2848BF66-6C88-1E45-AD2A-F7E2D971DC68}" srcOrd="0" destOrd="0" presId="urn:microsoft.com/office/officeart/2009/3/layout/HorizontalOrganizationChart#67"/>
    <dgm:cxn modelId="{994CA9E7-74FA-6F4F-99C8-9C6AD644B671}" type="presParOf" srcId="{2848BF66-6C88-1E45-AD2A-F7E2D971DC68}" destId="{FEB746DA-611D-7546-9EAF-B8163E4EC36D}" srcOrd="0" destOrd="0" presId="urn:microsoft.com/office/officeart/2009/3/layout/HorizontalOrganizationChart#67"/>
    <dgm:cxn modelId="{BAAEC07C-2250-6846-AEDB-31864432C358}" type="presParOf" srcId="{2848BF66-6C88-1E45-AD2A-F7E2D971DC68}" destId="{398E564E-AB0F-984F-8DC0-A6A3ED798886}" srcOrd="1" destOrd="0" presId="urn:microsoft.com/office/officeart/2009/3/layout/HorizontalOrganizationChart#67"/>
    <dgm:cxn modelId="{54337033-A516-874E-B3C2-16E85E4BA1C3}" type="presParOf" srcId="{DEC1EF73-ECFD-8F42-954E-349A2B317E0B}" destId="{92413F5C-5079-B445-AFDC-455212E9B5DD}" srcOrd="1" destOrd="0" presId="urn:microsoft.com/office/officeart/2009/3/layout/HorizontalOrganizationChart#67"/>
    <dgm:cxn modelId="{B1D0CCAC-40AB-4D4E-842D-360F422D3429}" type="presParOf" srcId="{DEC1EF73-ECFD-8F42-954E-349A2B317E0B}" destId="{AEE40536-DA15-B94E-A7DF-407DB9094E8F}" srcOrd="2" destOrd="0" presId="urn:microsoft.com/office/officeart/2009/3/layout/HorizontalOrganizationChart#67"/>
    <dgm:cxn modelId="{88F2B3BA-F310-CC4A-9D48-37FF96F8AAF8}" type="presParOf" srcId="{522A4F15-5E5B-4343-AC2A-145AD12F5BC8}" destId="{C67A4154-AA7D-8744-A523-45364D3CDCAE}" srcOrd="2" destOrd="0" presId="urn:microsoft.com/office/officeart/2009/3/layout/HorizontalOrganizationChart#6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68" loCatId="" qsTypeId="urn:microsoft.com/office/officeart/2005/8/quickstyle/simple1#68" qsCatId="simple" csTypeId="urn:microsoft.com/office/officeart/2005/8/colors/accent2_1#69"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DD00E74-4405-DA41-BD73-33BCEACAA28F}" srcId="{2B179273-2704-3D43-9593-9A14EA887E16}" destId="{32431CC2-FF1C-1C47-B100-1999122DC494}" srcOrd="4" destOrd="0" parTransId="{60481217-866F-EC4E-9BCA-CCDCA186FDBB}" sibTransId="{8599BEEC-93D9-994B-AE0F-C24D213B9D12}"/>
    <dgm:cxn modelId="{478C803F-893F-4248-8C35-F1DECB2F0D2C}" srcId="{E9262D6E-5D67-1749-9B3E-98FE22637E0E}" destId="{2B179273-2704-3D43-9593-9A14EA887E16}" srcOrd="0" destOrd="0" parTransId="{919B3BA2-B184-594C-B712-7BE270D4AC41}" sibTransId="{0D6293B7-76DE-2F47-94E9-C0A3E8F07E6A}"/>
    <dgm:cxn modelId="{6E8C0206-F4B9-B944-AA5B-D91C2CEDAB6E}" type="presOf" srcId="{EA8C3C0C-7CD0-5840-B329-C1537917FA6E}" destId="{E5185E33-A69C-A14B-8DB1-4AE618D86EBD}" srcOrd="0" destOrd="0" presId="urn:microsoft.com/office/officeart/2009/3/layout/HorizontalOrganizationChart#68"/>
    <dgm:cxn modelId="{98A97681-957F-704E-81ED-D961AA0081A1}" type="presOf" srcId="{E9262D6E-5D67-1749-9B3E-98FE22637E0E}" destId="{D01011B3-9247-344D-89EF-A190C3A4E16A}" srcOrd="0" destOrd="0" presId="urn:microsoft.com/office/officeart/2009/3/layout/HorizontalOrganizationChart#68"/>
    <dgm:cxn modelId="{13C06EC8-D92A-5F42-8B94-EE76407DB887}" type="presOf" srcId="{C56A63DB-2540-B74A-844D-266E8014420E}" destId="{AB1E20DE-926E-D043-913F-F98B1BCE8D50}" srcOrd="0" destOrd="0" presId="urn:microsoft.com/office/officeart/2009/3/layout/HorizontalOrganizationChart#68"/>
    <dgm:cxn modelId="{5F7420EF-0DBB-8B45-B5ED-9711F3790A97}" srcId="{2B179273-2704-3D43-9593-9A14EA887E16}" destId="{C3B1E552-4C86-934A-B9AC-6D80E09981FB}" srcOrd="2" destOrd="0" parTransId="{EA8C3C0C-7CD0-5840-B329-C1537917FA6E}" sibTransId="{38AFA7AA-DE82-3941-B5B5-2F38B3BE9093}"/>
    <dgm:cxn modelId="{B2CE5542-8F8B-2F47-B11C-2430B24FEDF8}" type="presOf" srcId="{2B179273-2704-3D43-9593-9A14EA887E16}" destId="{0838EECB-55B7-E045-8B8A-C5CC1ABEBE3D}" srcOrd="1" destOrd="0" presId="urn:microsoft.com/office/officeart/2009/3/layout/HorizontalOrganizationChart#68"/>
    <dgm:cxn modelId="{A9582D28-D785-1041-942A-A6AAFD67324F}" srcId="{2B179273-2704-3D43-9593-9A14EA887E16}" destId="{C56A63DB-2540-B74A-844D-266E8014420E}" srcOrd="3" destOrd="0" parTransId="{8DF1DB71-48E7-9642-A49B-251B711B1738}" sibTransId="{097887AF-D762-EB4B-A45B-7E6F49C293E7}"/>
    <dgm:cxn modelId="{252479E2-B81E-C647-9304-91EB2205A417}" type="presOf" srcId="{C56A63DB-2540-B74A-844D-266E8014420E}" destId="{078E0EB9-8965-3347-A9FE-777BCBAF59A1}" srcOrd="1" destOrd="0" presId="urn:microsoft.com/office/officeart/2009/3/layout/HorizontalOrganizationChart#68"/>
    <dgm:cxn modelId="{600C5BF7-4C8C-0E4B-B1C3-7A48A755B715}" type="presOf" srcId="{E2775487-DF8A-344F-B8D8-6AC7FD999A3D}" destId="{1F170545-5F3F-A14A-B776-4C6B79BF8AE5}" srcOrd="0" destOrd="0" presId="urn:microsoft.com/office/officeart/2009/3/layout/HorizontalOrganizationChart#68"/>
    <dgm:cxn modelId="{8F55FC28-85A1-B348-9D2C-C84A276CC003}" type="presOf" srcId="{8DF1DB71-48E7-9642-A49B-251B711B1738}" destId="{592399A9-576A-F948-84DC-39E095494FCC}" srcOrd="0" destOrd="0" presId="urn:microsoft.com/office/officeart/2009/3/layout/HorizontalOrganizationChart#68"/>
    <dgm:cxn modelId="{5C10E925-5799-4A48-AE5A-64B1D334DF1A}" type="presOf" srcId="{60481217-866F-EC4E-9BCA-CCDCA186FDBB}" destId="{D5B41C15-8B97-2E4E-8953-BB8241D11771}" srcOrd="0" destOrd="0" presId="urn:microsoft.com/office/officeart/2009/3/layout/HorizontalOrganizationChart#68"/>
    <dgm:cxn modelId="{F09D9ADE-1779-C44D-9E37-45F06A1A7820}" srcId="{2B179273-2704-3D43-9593-9A14EA887E16}" destId="{0774BB43-37B4-DC4F-81E4-178EF4A18D34}" srcOrd="1" destOrd="0" parTransId="{0572A4C9-B3DE-A943-A31D-6C390134C0DE}" sibTransId="{BCBC775E-A257-0341-AB0E-3D385C1B89F2}"/>
    <dgm:cxn modelId="{D83671E2-AAC1-F44A-AF57-CF992B0E9980}" type="presOf" srcId="{60C86F9E-ECD4-F648-A2BA-C82DE325D55B}" destId="{39CC3071-B54C-4946-BADD-878ECE21822F}" srcOrd="0" destOrd="0" presId="urn:microsoft.com/office/officeart/2009/3/layout/HorizontalOrganizationChart#68"/>
    <dgm:cxn modelId="{1B836793-85C4-0A4E-B32F-AE25FAC8706B}" type="presOf" srcId="{E2775487-DF8A-344F-B8D8-6AC7FD999A3D}" destId="{AA1EC854-01A0-3B42-B2B8-01447225C09A}" srcOrd="1" destOrd="0" presId="urn:microsoft.com/office/officeart/2009/3/layout/HorizontalOrganizationChart#68"/>
    <dgm:cxn modelId="{984FD5E1-0E91-8C4D-8822-7481DBB93888}" type="presOf" srcId="{2B179273-2704-3D43-9593-9A14EA887E16}" destId="{C66CCFD0-EBC3-7149-A8D4-80E9D63FB304}" srcOrd="0" destOrd="0" presId="urn:microsoft.com/office/officeart/2009/3/layout/HorizontalOrganizationChart#68"/>
    <dgm:cxn modelId="{49C9FC74-27AE-E84E-90CE-EA50E03A8F6E}" type="presOf" srcId="{32431CC2-FF1C-1C47-B100-1999122DC494}" destId="{398E564E-AB0F-984F-8DC0-A6A3ED798886}" srcOrd="1" destOrd="0" presId="urn:microsoft.com/office/officeart/2009/3/layout/HorizontalOrganizationChart#68"/>
    <dgm:cxn modelId="{FB03C910-301F-7D4C-A5B3-6C408C5EFA1F}" srcId="{2B179273-2704-3D43-9593-9A14EA887E16}" destId="{E2775487-DF8A-344F-B8D8-6AC7FD999A3D}" srcOrd="0" destOrd="0" parTransId="{60C86F9E-ECD4-F648-A2BA-C82DE325D55B}" sibTransId="{B12D8443-882A-3C40-A196-5434328AD660}"/>
    <dgm:cxn modelId="{C6E2BBDE-9E8E-B146-A28D-097F84F56A95}" type="presOf" srcId="{C3B1E552-4C86-934A-B9AC-6D80E09981FB}" destId="{0BF10FB6-4937-4545-B2B1-3E203BD6DE8A}" srcOrd="1" destOrd="0" presId="urn:microsoft.com/office/officeart/2009/3/layout/HorizontalOrganizationChart#68"/>
    <dgm:cxn modelId="{D4DBD4CC-503C-1A42-9D28-5D2524AAB841}" type="presOf" srcId="{32431CC2-FF1C-1C47-B100-1999122DC494}" destId="{FEB746DA-611D-7546-9EAF-B8163E4EC36D}" srcOrd="0" destOrd="0" presId="urn:microsoft.com/office/officeart/2009/3/layout/HorizontalOrganizationChart#68"/>
    <dgm:cxn modelId="{D34B3190-47A1-884B-8824-67E2E6C42432}" type="presOf" srcId="{0774BB43-37B4-DC4F-81E4-178EF4A18D34}" destId="{05E3AC22-BCCB-D145-94DE-970DB76ABA3C}" srcOrd="1" destOrd="0" presId="urn:microsoft.com/office/officeart/2009/3/layout/HorizontalOrganizationChart#68"/>
    <dgm:cxn modelId="{6ED3E8D4-300E-2F4D-AF58-5673CC49A317}" type="presOf" srcId="{C3B1E552-4C86-934A-B9AC-6D80E09981FB}" destId="{59D41257-D9E9-F943-80BA-3F11804838C7}" srcOrd="0" destOrd="0" presId="urn:microsoft.com/office/officeart/2009/3/layout/HorizontalOrganizationChart#68"/>
    <dgm:cxn modelId="{D3D1416D-7025-EF40-9CA5-2C797FEC2828}" type="presOf" srcId="{0572A4C9-B3DE-A943-A31D-6C390134C0DE}" destId="{FEA15BB8-BB7F-6240-A649-8E9B8F3FCE92}" srcOrd="0" destOrd="0" presId="urn:microsoft.com/office/officeart/2009/3/layout/HorizontalOrganizationChart#68"/>
    <dgm:cxn modelId="{8C8AB733-2A68-E049-A5F8-90DDD9234F5E}" type="presOf" srcId="{0774BB43-37B4-DC4F-81E4-178EF4A18D34}" destId="{759DA5C7-AB80-6547-BEDD-B6A548F15238}" srcOrd="0" destOrd="0" presId="urn:microsoft.com/office/officeart/2009/3/layout/HorizontalOrganizationChart#68"/>
    <dgm:cxn modelId="{C16671C0-0E2B-C447-B5FF-AE20249DABB9}" type="presParOf" srcId="{D01011B3-9247-344D-89EF-A190C3A4E16A}" destId="{522A4F15-5E5B-4343-AC2A-145AD12F5BC8}" srcOrd="0" destOrd="0" presId="urn:microsoft.com/office/officeart/2009/3/layout/HorizontalOrganizationChart#68"/>
    <dgm:cxn modelId="{DCAEBBE3-D0EE-F140-80F5-07494E51C265}" type="presParOf" srcId="{522A4F15-5E5B-4343-AC2A-145AD12F5BC8}" destId="{F15FC2B3-F7CC-D546-A82F-D26D0E72EEAC}" srcOrd="0" destOrd="0" presId="urn:microsoft.com/office/officeart/2009/3/layout/HorizontalOrganizationChart#68"/>
    <dgm:cxn modelId="{9D2F4AE4-748F-8F43-B326-9AD3BC2BF6F0}" type="presParOf" srcId="{F15FC2B3-F7CC-D546-A82F-D26D0E72EEAC}" destId="{C66CCFD0-EBC3-7149-A8D4-80E9D63FB304}" srcOrd="0" destOrd="0" presId="urn:microsoft.com/office/officeart/2009/3/layout/HorizontalOrganizationChart#68"/>
    <dgm:cxn modelId="{63F69333-7E5A-7841-9FA0-00F3F2307D51}" type="presParOf" srcId="{F15FC2B3-F7CC-D546-A82F-D26D0E72EEAC}" destId="{0838EECB-55B7-E045-8B8A-C5CC1ABEBE3D}" srcOrd="1" destOrd="0" presId="urn:microsoft.com/office/officeart/2009/3/layout/HorizontalOrganizationChart#68"/>
    <dgm:cxn modelId="{DB2D14DA-8E56-584F-B72C-698633787D98}" type="presParOf" srcId="{522A4F15-5E5B-4343-AC2A-145AD12F5BC8}" destId="{27EE6AE5-5A1A-3140-892B-66736C64D091}" srcOrd="1" destOrd="0" presId="urn:microsoft.com/office/officeart/2009/3/layout/HorizontalOrganizationChart#68"/>
    <dgm:cxn modelId="{DCAD244F-44CB-3541-A0DF-1062932D3A51}" type="presParOf" srcId="{27EE6AE5-5A1A-3140-892B-66736C64D091}" destId="{39CC3071-B54C-4946-BADD-878ECE21822F}" srcOrd="0" destOrd="0" presId="urn:microsoft.com/office/officeart/2009/3/layout/HorizontalOrganizationChart#68"/>
    <dgm:cxn modelId="{F540A92C-55C3-3342-98EE-E56EE0832911}" type="presParOf" srcId="{27EE6AE5-5A1A-3140-892B-66736C64D091}" destId="{A87CA5F6-E563-254D-8019-8E43BDB9E430}" srcOrd="1" destOrd="0" presId="urn:microsoft.com/office/officeart/2009/3/layout/HorizontalOrganizationChart#68"/>
    <dgm:cxn modelId="{C1CBB955-3296-3B4C-9B45-E98D9006F7D4}" type="presParOf" srcId="{A87CA5F6-E563-254D-8019-8E43BDB9E430}" destId="{2121AAF9-47A7-D34F-83AA-AD09384DD22B}" srcOrd="0" destOrd="0" presId="urn:microsoft.com/office/officeart/2009/3/layout/HorizontalOrganizationChart#68"/>
    <dgm:cxn modelId="{0F3622E8-B0CB-ED40-B568-CD5D3324663E}" type="presParOf" srcId="{2121AAF9-47A7-D34F-83AA-AD09384DD22B}" destId="{1F170545-5F3F-A14A-B776-4C6B79BF8AE5}" srcOrd="0" destOrd="0" presId="urn:microsoft.com/office/officeart/2009/3/layout/HorizontalOrganizationChart#68"/>
    <dgm:cxn modelId="{D7CF4103-45AC-E843-878B-A9008030026B}" type="presParOf" srcId="{2121AAF9-47A7-D34F-83AA-AD09384DD22B}" destId="{AA1EC854-01A0-3B42-B2B8-01447225C09A}" srcOrd="1" destOrd="0" presId="urn:microsoft.com/office/officeart/2009/3/layout/HorizontalOrganizationChart#68"/>
    <dgm:cxn modelId="{4B9E3348-2971-AE48-8C41-1E959C9E14F5}" type="presParOf" srcId="{A87CA5F6-E563-254D-8019-8E43BDB9E430}" destId="{94FBC40C-5DCB-C24B-BDC8-1CDCFD2977CA}" srcOrd="1" destOrd="0" presId="urn:microsoft.com/office/officeart/2009/3/layout/HorizontalOrganizationChart#68"/>
    <dgm:cxn modelId="{9B57B06D-BA80-224C-94C1-771BA59BBE02}" type="presParOf" srcId="{A87CA5F6-E563-254D-8019-8E43BDB9E430}" destId="{924395FB-44C8-1B4E-B957-03E49C5D33DB}" srcOrd="2" destOrd="0" presId="urn:microsoft.com/office/officeart/2009/3/layout/HorizontalOrganizationChart#68"/>
    <dgm:cxn modelId="{5A227C42-A955-0443-A4C6-BE9A5249395D}" type="presParOf" srcId="{27EE6AE5-5A1A-3140-892B-66736C64D091}" destId="{FEA15BB8-BB7F-6240-A649-8E9B8F3FCE92}" srcOrd="2" destOrd="0" presId="urn:microsoft.com/office/officeart/2009/3/layout/HorizontalOrganizationChart#68"/>
    <dgm:cxn modelId="{55B5D1EC-E317-634A-865F-C957F59D21FB}" type="presParOf" srcId="{27EE6AE5-5A1A-3140-892B-66736C64D091}" destId="{DBD5B863-3310-A146-80BE-76595AEC574F}" srcOrd="3" destOrd="0" presId="urn:microsoft.com/office/officeart/2009/3/layout/HorizontalOrganizationChart#68"/>
    <dgm:cxn modelId="{36252EE3-EDFA-A445-9590-678E01AE13EE}" type="presParOf" srcId="{DBD5B863-3310-A146-80BE-76595AEC574F}" destId="{8B508A1B-FECB-4A48-86F4-79662C0296D9}" srcOrd="0" destOrd="0" presId="urn:microsoft.com/office/officeart/2009/3/layout/HorizontalOrganizationChart#68"/>
    <dgm:cxn modelId="{58D6867B-ADE2-2D4A-9B20-A75E9C623D26}" type="presParOf" srcId="{8B508A1B-FECB-4A48-86F4-79662C0296D9}" destId="{759DA5C7-AB80-6547-BEDD-B6A548F15238}" srcOrd="0" destOrd="0" presId="urn:microsoft.com/office/officeart/2009/3/layout/HorizontalOrganizationChart#68"/>
    <dgm:cxn modelId="{3299A762-760D-1241-ADC4-9B8ED2AE9455}" type="presParOf" srcId="{8B508A1B-FECB-4A48-86F4-79662C0296D9}" destId="{05E3AC22-BCCB-D145-94DE-970DB76ABA3C}" srcOrd="1" destOrd="0" presId="urn:microsoft.com/office/officeart/2009/3/layout/HorizontalOrganizationChart#68"/>
    <dgm:cxn modelId="{D98B3E69-DA19-8242-88F0-89DBE26F6266}" type="presParOf" srcId="{DBD5B863-3310-A146-80BE-76595AEC574F}" destId="{7DFFB080-5E62-D143-A36B-5E78DDF3B740}" srcOrd="1" destOrd="0" presId="urn:microsoft.com/office/officeart/2009/3/layout/HorizontalOrganizationChart#68"/>
    <dgm:cxn modelId="{34F939AE-C069-6F4F-977C-E6DAEEFD6F1F}" type="presParOf" srcId="{DBD5B863-3310-A146-80BE-76595AEC574F}" destId="{6929E8D5-9FEF-7644-AF7A-52F023AE7FE9}" srcOrd="2" destOrd="0" presId="urn:microsoft.com/office/officeart/2009/3/layout/HorizontalOrganizationChart#68"/>
    <dgm:cxn modelId="{52BA56BF-3970-404D-883B-64D3F6818013}" type="presParOf" srcId="{27EE6AE5-5A1A-3140-892B-66736C64D091}" destId="{E5185E33-A69C-A14B-8DB1-4AE618D86EBD}" srcOrd="4" destOrd="0" presId="urn:microsoft.com/office/officeart/2009/3/layout/HorizontalOrganizationChart#68"/>
    <dgm:cxn modelId="{9973E493-480D-6E45-86F6-C4F8CDE19653}" type="presParOf" srcId="{27EE6AE5-5A1A-3140-892B-66736C64D091}" destId="{9C501E13-1C3D-C34C-9444-38ED53A28DAD}" srcOrd="5" destOrd="0" presId="urn:microsoft.com/office/officeart/2009/3/layout/HorizontalOrganizationChart#68"/>
    <dgm:cxn modelId="{18FDA0F5-8A01-5F47-9C54-8AD96DEFCCE6}" type="presParOf" srcId="{9C501E13-1C3D-C34C-9444-38ED53A28DAD}" destId="{D21B1B66-1004-B846-8462-E980A4497C48}" srcOrd="0" destOrd="0" presId="urn:microsoft.com/office/officeart/2009/3/layout/HorizontalOrganizationChart#68"/>
    <dgm:cxn modelId="{1F37E6EA-4D4E-764F-9CC1-5D48CA0C91A9}" type="presParOf" srcId="{D21B1B66-1004-B846-8462-E980A4497C48}" destId="{59D41257-D9E9-F943-80BA-3F11804838C7}" srcOrd="0" destOrd="0" presId="urn:microsoft.com/office/officeart/2009/3/layout/HorizontalOrganizationChart#68"/>
    <dgm:cxn modelId="{5BB75D8B-CD80-BF4E-A197-C92EAF8427A1}" type="presParOf" srcId="{D21B1B66-1004-B846-8462-E980A4497C48}" destId="{0BF10FB6-4937-4545-B2B1-3E203BD6DE8A}" srcOrd="1" destOrd="0" presId="urn:microsoft.com/office/officeart/2009/3/layout/HorizontalOrganizationChart#68"/>
    <dgm:cxn modelId="{C02D8FCE-A19F-004D-B89A-66478755CDE3}" type="presParOf" srcId="{9C501E13-1C3D-C34C-9444-38ED53A28DAD}" destId="{8F1B0309-21A9-8849-B53A-EA3DFCD4C4F0}" srcOrd="1" destOrd="0" presId="urn:microsoft.com/office/officeart/2009/3/layout/HorizontalOrganizationChart#68"/>
    <dgm:cxn modelId="{81257159-4B65-DF46-9B7C-3F586F787EA1}" type="presParOf" srcId="{9C501E13-1C3D-C34C-9444-38ED53A28DAD}" destId="{22615910-1D52-C34A-95A6-872F0B23C7DF}" srcOrd="2" destOrd="0" presId="urn:microsoft.com/office/officeart/2009/3/layout/HorizontalOrganizationChart#68"/>
    <dgm:cxn modelId="{FDF3793D-4A2C-2145-A0D6-5309FB50B045}" type="presParOf" srcId="{27EE6AE5-5A1A-3140-892B-66736C64D091}" destId="{592399A9-576A-F948-84DC-39E095494FCC}" srcOrd="6" destOrd="0" presId="urn:microsoft.com/office/officeart/2009/3/layout/HorizontalOrganizationChart#68"/>
    <dgm:cxn modelId="{8C14C033-65A9-D34A-8A22-FB14E06D1A58}" type="presParOf" srcId="{27EE6AE5-5A1A-3140-892B-66736C64D091}" destId="{CE9AFFBE-26A9-5642-889D-A6AE33D4B085}" srcOrd="7" destOrd="0" presId="urn:microsoft.com/office/officeart/2009/3/layout/HorizontalOrganizationChart#68"/>
    <dgm:cxn modelId="{E7A2306F-03DD-3F43-8BC3-B0383DDC93FF}" type="presParOf" srcId="{CE9AFFBE-26A9-5642-889D-A6AE33D4B085}" destId="{EA435581-C6D6-5249-99A1-6BA121C879BA}" srcOrd="0" destOrd="0" presId="urn:microsoft.com/office/officeart/2009/3/layout/HorizontalOrganizationChart#68"/>
    <dgm:cxn modelId="{C76B6F8A-EE31-8942-9C57-0F00167C3817}" type="presParOf" srcId="{EA435581-C6D6-5249-99A1-6BA121C879BA}" destId="{AB1E20DE-926E-D043-913F-F98B1BCE8D50}" srcOrd="0" destOrd="0" presId="urn:microsoft.com/office/officeart/2009/3/layout/HorizontalOrganizationChart#68"/>
    <dgm:cxn modelId="{FA14FAA0-2A35-D44B-AFDE-F557042650A4}" type="presParOf" srcId="{EA435581-C6D6-5249-99A1-6BA121C879BA}" destId="{078E0EB9-8965-3347-A9FE-777BCBAF59A1}" srcOrd="1" destOrd="0" presId="urn:microsoft.com/office/officeart/2009/3/layout/HorizontalOrganizationChart#68"/>
    <dgm:cxn modelId="{D070EB76-134C-894E-940F-A487B187A97A}" type="presParOf" srcId="{CE9AFFBE-26A9-5642-889D-A6AE33D4B085}" destId="{E08B2666-EF99-4348-B311-4C310DA0B24C}" srcOrd="1" destOrd="0" presId="urn:microsoft.com/office/officeart/2009/3/layout/HorizontalOrganizationChart#68"/>
    <dgm:cxn modelId="{40CE4C0B-0A1E-C94A-B261-50B79A742F15}" type="presParOf" srcId="{CE9AFFBE-26A9-5642-889D-A6AE33D4B085}" destId="{9E6AFEFB-5257-1246-ABCE-3D448D1E1C41}" srcOrd="2" destOrd="0" presId="urn:microsoft.com/office/officeart/2009/3/layout/HorizontalOrganizationChart#68"/>
    <dgm:cxn modelId="{77C8725C-913E-344F-B5F5-CE7B006A46FB}" type="presParOf" srcId="{27EE6AE5-5A1A-3140-892B-66736C64D091}" destId="{D5B41C15-8B97-2E4E-8953-BB8241D11771}" srcOrd="8" destOrd="0" presId="urn:microsoft.com/office/officeart/2009/3/layout/HorizontalOrganizationChart#68"/>
    <dgm:cxn modelId="{E037BBE4-77EF-0149-B9B8-06D10888ADED}" type="presParOf" srcId="{27EE6AE5-5A1A-3140-892B-66736C64D091}" destId="{DEC1EF73-ECFD-8F42-954E-349A2B317E0B}" srcOrd="9" destOrd="0" presId="urn:microsoft.com/office/officeart/2009/3/layout/HorizontalOrganizationChart#68"/>
    <dgm:cxn modelId="{DB7526F3-A75F-3847-A539-4D687EC5CBE0}" type="presParOf" srcId="{DEC1EF73-ECFD-8F42-954E-349A2B317E0B}" destId="{2848BF66-6C88-1E45-AD2A-F7E2D971DC68}" srcOrd="0" destOrd="0" presId="urn:microsoft.com/office/officeart/2009/3/layout/HorizontalOrganizationChart#68"/>
    <dgm:cxn modelId="{E4E7BD4F-A86E-D24D-97A2-9FFDB80213B8}" type="presParOf" srcId="{2848BF66-6C88-1E45-AD2A-F7E2D971DC68}" destId="{FEB746DA-611D-7546-9EAF-B8163E4EC36D}" srcOrd="0" destOrd="0" presId="urn:microsoft.com/office/officeart/2009/3/layout/HorizontalOrganizationChart#68"/>
    <dgm:cxn modelId="{69C3D6ED-193E-2346-8084-2131516018FC}" type="presParOf" srcId="{2848BF66-6C88-1E45-AD2A-F7E2D971DC68}" destId="{398E564E-AB0F-984F-8DC0-A6A3ED798886}" srcOrd="1" destOrd="0" presId="urn:microsoft.com/office/officeart/2009/3/layout/HorizontalOrganizationChart#68"/>
    <dgm:cxn modelId="{C695DA7E-148A-F44A-BE19-711C4D547CDF}" type="presParOf" srcId="{DEC1EF73-ECFD-8F42-954E-349A2B317E0B}" destId="{92413F5C-5079-B445-AFDC-455212E9B5DD}" srcOrd="1" destOrd="0" presId="urn:microsoft.com/office/officeart/2009/3/layout/HorizontalOrganizationChart#68"/>
    <dgm:cxn modelId="{B97A2F9C-9683-2042-A4E4-77B13F07558C}" type="presParOf" srcId="{DEC1EF73-ECFD-8F42-954E-349A2B317E0B}" destId="{AEE40536-DA15-B94E-A7DF-407DB9094E8F}" srcOrd="2" destOrd="0" presId="urn:microsoft.com/office/officeart/2009/3/layout/HorizontalOrganizationChart#68"/>
    <dgm:cxn modelId="{B1577E78-04E7-2343-8D54-E8C75E017642}" type="presParOf" srcId="{522A4F15-5E5B-4343-AC2A-145AD12F5BC8}" destId="{C67A4154-AA7D-8744-A523-45364D3CDCAE}" srcOrd="2" destOrd="0" presId="urn:microsoft.com/office/officeart/2009/3/layout/HorizontalOrganizationChart#6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69" loCatId="" qsTypeId="urn:microsoft.com/office/officeart/2005/8/quickstyle/simple1#69" qsCatId="simple" csTypeId="urn:microsoft.com/office/officeart/2005/8/colors/accent2_1#70"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F6571390-F954-9C44-A9CB-BEBEBE114C52}" type="presOf" srcId="{8DF1DB71-48E7-9642-A49B-251B711B1738}" destId="{592399A9-576A-F948-84DC-39E095494FCC}" srcOrd="0" destOrd="0" presId="urn:microsoft.com/office/officeart/2009/3/layout/HorizontalOrganizationChart#69"/>
    <dgm:cxn modelId="{60CDF89C-5B34-3C40-9835-953FDC542185}" type="presOf" srcId="{0572A4C9-B3DE-A943-A31D-6C390134C0DE}" destId="{FEA15BB8-BB7F-6240-A649-8E9B8F3FCE92}" srcOrd="0" destOrd="0" presId="urn:microsoft.com/office/officeart/2009/3/layout/HorizontalOrganizationChart#69"/>
    <dgm:cxn modelId="{7F6F991F-5D63-7745-8F62-205EF5621014}" type="presOf" srcId="{2B179273-2704-3D43-9593-9A14EA887E16}" destId="{0838EECB-55B7-E045-8B8A-C5CC1ABEBE3D}" srcOrd="1" destOrd="0" presId="urn:microsoft.com/office/officeart/2009/3/layout/HorizontalOrganizationChart#69"/>
    <dgm:cxn modelId="{C12C9D6A-E360-564D-97FB-7E53A2ED3728}" type="presOf" srcId="{E9262D6E-5D67-1749-9B3E-98FE22637E0E}" destId="{D01011B3-9247-344D-89EF-A190C3A4E16A}" srcOrd="0" destOrd="0" presId="urn:microsoft.com/office/officeart/2009/3/layout/HorizontalOrganizationChart#69"/>
    <dgm:cxn modelId="{478C803F-893F-4248-8C35-F1DECB2F0D2C}" srcId="{E9262D6E-5D67-1749-9B3E-98FE22637E0E}" destId="{2B179273-2704-3D43-9593-9A14EA887E16}" srcOrd="0" destOrd="0" parTransId="{919B3BA2-B184-594C-B712-7BE270D4AC41}" sibTransId="{0D6293B7-76DE-2F47-94E9-C0A3E8F07E6A}"/>
    <dgm:cxn modelId="{119F093E-7A12-8542-9FAC-207E480829D0}" type="presOf" srcId="{60481217-866F-EC4E-9BCA-CCDCA186FDBB}" destId="{D5B41C15-8B97-2E4E-8953-BB8241D11771}" srcOrd="0" destOrd="0" presId="urn:microsoft.com/office/officeart/2009/3/layout/HorizontalOrganizationChart#69"/>
    <dgm:cxn modelId="{65F2529C-8174-AF4F-B640-A5284DB21954}" type="presOf" srcId="{E2775487-DF8A-344F-B8D8-6AC7FD999A3D}" destId="{1F170545-5F3F-A14A-B776-4C6B79BF8AE5}" srcOrd="0" destOrd="0" presId="urn:microsoft.com/office/officeart/2009/3/layout/HorizontalOrganizationChart#69"/>
    <dgm:cxn modelId="{4A98CE4F-E28D-D744-8454-7C1E5E43D266}" type="presOf" srcId="{C3B1E552-4C86-934A-B9AC-6D80E09981FB}" destId="{59D41257-D9E9-F943-80BA-3F11804838C7}" srcOrd="0" destOrd="0" presId="urn:microsoft.com/office/officeart/2009/3/layout/HorizontalOrganizationChart#69"/>
    <dgm:cxn modelId="{F09D9ADE-1779-C44D-9E37-45F06A1A7820}" srcId="{2B179273-2704-3D43-9593-9A14EA887E16}" destId="{0774BB43-37B4-DC4F-81E4-178EF4A18D34}" srcOrd="1" destOrd="0" parTransId="{0572A4C9-B3DE-A943-A31D-6C390134C0DE}" sibTransId="{BCBC775E-A257-0341-AB0E-3D385C1B89F2}"/>
    <dgm:cxn modelId="{60D054A4-F7A2-C049-BB3D-4BFF22511EC7}" type="presOf" srcId="{EA8C3C0C-7CD0-5840-B329-C1537917FA6E}" destId="{E5185E33-A69C-A14B-8DB1-4AE618D86EBD}" srcOrd="0" destOrd="0" presId="urn:microsoft.com/office/officeart/2009/3/layout/HorizontalOrganizationChart#69"/>
    <dgm:cxn modelId="{67771063-D0A2-BD42-AA85-5E63060C4A6D}" type="presOf" srcId="{0774BB43-37B4-DC4F-81E4-178EF4A18D34}" destId="{05E3AC22-BCCB-D145-94DE-970DB76ABA3C}" srcOrd="1" destOrd="0" presId="urn:microsoft.com/office/officeart/2009/3/layout/HorizontalOrganizationChart#69"/>
    <dgm:cxn modelId="{5040CE82-58D3-E944-B572-E4D4B24DCE75}" type="presOf" srcId="{E2775487-DF8A-344F-B8D8-6AC7FD999A3D}" destId="{AA1EC854-01A0-3B42-B2B8-01447225C09A}" srcOrd="1" destOrd="0" presId="urn:microsoft.com/office/officeart/2009/3/layout/HorizontalOrganizationChart#69"/>
    <dgm:cxn modelId="{5F7420EF-0DBB-8B45-B5ED-9711F3790A97}" srcId="{2B179273-2704-3D43-9593-9A14EA887E16}" destId="{C3B1E552-4C86-934A-B9AC-6D80E09981FB}" srcOrd="2" destOrd="0" parTransId="{EA8C3C0C-7CD0-5840-B329-C1537917FA6E}" sibTransId="{38AFA7AA-DE82-3941-B5B5-2F38B3BE9093}"/>
    <dgm:cxn modelId="{7DD00E74-4405-DA41-BD73-33BCEACAA28F}" srcId="{2B179273-2704-3D43-9593-9A14EA887E16}" destId="{32431CC2-FF1C-1C47-B100-1999122DC494}" srcOrd="4" destOrd="0" parTransId="{60481217-866F-EC4E-9BCA-CCDCA186FDBB}" sibTransId="{8599BEEC-93D9-994B-AE0F-C24D213B9D12}"/>
    <dgm:cxn modelId="{55EBD46F-346C-D947-AE95-E6C9BC11C4CF}" type="presOf" srcId="{32431CC2-FF1C-1C47-B100-1999122DC494}" destId="{398E564E-AB0F-984F-8DC0-A6A3ED798886}" srcOrd="1" destOrd="0" presId="urn:microsoft.com/office/officeart/2009/3/layout/HorizontalOrganizationChart#69"/>
    <dgm:cxn modelId="{A9582D28-D785-1041-942A-A6AAFD67324F}" srcId="{2B179273-2704-3D43-9593-9A14EA887E16}" destId="{C56A63DB-2540-B74A-844D-266E8014420E}" srcOrd="3" destOrd="0" parTransId="{8DF1DB71-48E7-9642-A49B-251B711B1738}" sibTransId="{097887AF-D762-EB4B-A45B-7E6F49C293E7}"/>
    <dgm:cxn modelId="{0B34C1EA-3BC5-2D4F-BFDB-8C064122FE64}" type="presOf" srcId="{C3B1E552-4C86-934A-B9AC-6D80E09981FB}" destId="{0BF10FB6-4937-4545-B2B1-3E203BD6DE8A}" srcOrd="1" destOrd="0" presId="urn:microsoft.com/office/officeart/2009/3/layout/HorizontalOrganizationChart#69"/>
    <dgm:cxn modelId="{0EB711BD-94CA-994E-A312-FC0B3ECDF374}" type="presOf" srcId="{32431CC2-FF1C-1C47-B100-1999122DC494}" destId="{FEB746DA-611D-7546-9EAF-B8163E4EC36D}" srcOrd="0" destOrd="0" presId="urn:microsoft.com/office/officeart/2009/3/layout/HorizontalOrganizationChart#69"/>
    <dgm:cxn modelId="{FB03C910-301F-7D4C-A5B3-6C408C5EFA1F}" srcId="{2B179273-2704-3D43-9593-9A14EA887E16}" destId="{E2775487-DF8A-344F-B8D8-6AC7FD999A3D}" srcOrd="0" destOrd="0" parTransId="{60C86F9E-ECD4-F648-A2BA-C82DE325D55B}" sibTransId="{B12D8443-882A-3C40-A196-5434328AD660}"/>
    <dgm:cxn modelId="{06BD795C-BE0C-0B4D-858D-C64B0A9EA086}" type="presOf" srcId="{C56A63DB-2540-B74A-844D-266E8014420E}" destId="{AB1E20DE-926E-D043-913F-F98B1BCE8D50}" srcOrd="0" destOrd="0" presId="urn:microsoft.com/office/officeart/2009/3/layout/HorizontalOrganizationChart#69"/>
    <dgm:cxn modelId="{77DAA82C-86FD-DC48-A0A2-B708DFBA317F}" type="presOf" srcId="{60C86F9E-ECD4-F648-A2BA-C82DE325D55B}" destId="{39CC3071-B54C-4946-BADD-878ECE21822F}" srcOrd="0" destOrd="0" presId="urn:microsoft.com/office/officeart/2009/3/layout/HorizontalOrganizationChart#69"/>
    <dgm:cxn modelId="{50F5C7C0-BE24-4F43-B7DF-0C1179133398}" type="presOf" srcId="{2B179273-2704-3D43-9593-9A14EA887E16}" destId="{C66CCFD0-EBC3-7149-A8D4-80E9D63FB304}" srcOrd="0" destOrd="0" presId="urn:microsoft.com/office/officeart/2009/3/layout/HorizontalOrganizationChart#69"/>
    <dgm:cxn modelId="{F59E7941-AC08-F54C-B43A-1F770628BA99}" type="presOf" srcId="{C56A63DB-2540-B74A-844D-266E8014420E}" destId="{078E0EB9-8965-3347-A9FE-777BCBAF59A1}" srcOrd="1" destOrd="0" presId="urn:microsoft.com/office/officeart/2009/3/layout/HorizontalOrganizationChart#69"/>
    <dgm:cxn modelId="{781FAC5B-4FD9-B440-934F-DFF79BB008E0}" type="presOf" srcId="{0774BB43-37B4-DC4F-81E4-178EF4A18D34}" destId="{759DA5C7-AB80-6547-BEDD-B6A548F15238}" srcOrd="0" destOrd="0" presId="urn:microsoft.com/office/officeart/2009/3/layout/HorizontalOrganizationChart#69"/>
    <dgm:cxn modelId="{88B0A221-C056-7349-99DA-ABE34C40E159}" type="presParOf" srcId="{D01011B3-9247-344D-89EF-A190C3A4E16A}" destId="{522A4F15-5E5B-4343-AC2A-145AD12F5BC8}" srcOrd="0" destOrd="0" presId="urn:microsoft.com/office/officeart/2009/3/layout/HorizontalOrganizationChart#69"/>
    <dgm:cxn modelId="{B5882D25-FD7C-F944-A90C-7A1ECA41EA27}" type="presParOf" srcId="{522A4F15-5E5B-4343-AC2A-145AD12F5BC8}" destId="{F15FC2B3-F7CC-D546-A82F-D26D0E72EEAC}" srcOrd="0" destOrd="0" presId="urn:microsoft.com/office/officeart/2009/3/layout/HorizontalOrganizationChart#69"/>
    <dgm:cxn modelId="{C9D42FE8-0785-8943-AC17-FA707B37A5A1}" type="presParOf" srcId="{F15FC2B3-F7CC-D546-A82F-D26D0E72EEAC}" destId="{C66CCFD0-EBC3-7149-A8D4-80E9D63FB304}" srcOrd="0" destOrd="0" presId="urn:microsoft.com/office/officeart/2009/3/layout/HorizontalOrganizationChart#69"/>
    <dgm:cxn modelId="{032E54F6-CB2A-4F42-8195-EF22C1F10F3A}" type="presParOf" srcId="{F15FC2B3-F7CC-D546-A82F-D26D0E72EEAC}" destId="{0838EECB-55B7-E045-8B8A-C5CC1ABEBE3D}" srcOrd="1" destOrd="0" presId="urn:microsoft.com/office/officeart/2009/3/layout/HorizontalOrganizationChart#69"/>
    <dgm:cxn modelId="{45B7F317-81FE-3D4E-B513-F5F025E55AA5}" type="presParOf" srcId="{522A4F15-5E5B-4343-AC2A-145AD12F5BC8}" destId="{27EE6AE5-5A1A-3140-892B-66736C64D091}" srcOrd="1" destOrd="0" presId="urn:microsoft.com/office/officeart/2009/3/layout/HorizontalOrganizationChart#69"/>
    <dgm:cxn modelId="{1C0BEB86-B6E2-3B41-A27C-E6C603F64EC8}" type="presParOf" srcId="{27EE6AE5-5A1A-3140-892B-66736C64D091}" destId="{39CC3071-B54C-4946-BADD-878ECE21822F}" srcOrd="0" destOrd="0" presId="urn:microsoft.com/office/officeart/2009/3/layout/HorizontalOrganizationChart#69"/>
    <dgm:cxn modelId="{097FAA59-CB34-894A-A6A7-978182361D8F}" type="presParOf" srcId="{27EE6AE5-5A1A-3140-892B-66736C64D091}" destId="{A87CA5F6-E563-254D-8019-8E43BDB9E430}" srcOrd="1" destOrd="0" presId="urn:microsoft.com/office/officeart/2009/3/layout/HorizontalOrganizationChart#69"/>
    <dgm:cxn modelId="{876695BF-9567-AD4D-B71B-6C80D0FAF4F7}" type="presParOf" srcId="{A87CA5F6-E563-254D-8019-8E43BDB9E430}" destId="{2121AAF9-47A7-D34F-83AA-AD09384DD22B}" srcOrd="0" destOrd="0" presId="urn:microsoft.com/office/officeart/2009/3/layout/HorizontalOrganizationChart#69"/>
    <dgm:cxn modelId="{61229B68-01F9-B24A-BFED-CFD8E75BA0CD}" type="presParOf" srcId="{2121AAF9-47A7-D34F-83AA-AD09384DD22B}" destId="{1F170545-5F3F-A14A-B776-4C6B79BF8AE5}" srcOrd="0" destOrd="0" presId="urn:microsoft.com/office/officeart/2009/3/layout/HorizontalOrganizationChart#69"/>
    <dgm:cxn modelId="{B428455F-4F0B-C04A-BDDD-4D676A5A3BC1}" type="presParOf" srcId="{2121AAF9-47A7-D34F-83AA-AD09384DD22B}" destId="{AA1EC854-01A0-3B42-B2B8-01447225C09A}" srcOrd="1" destOrd="0" presId="urn:microsoft.com/office/officeart/2009/3/layout/HorizontalOrganizationChart#69"/>
    <dgm:cxn modelId="{CD2324D3-8668-114B-862E-3C64E04041C7}" type="presParOf" srcId="{A87CA5F6-E563-254D-8019-8E43BDB9E430}" destId="{94FBC40C-5DCB-C24B-BDC8-1CDCFD2977CA}" srcOrd="1" destOrd="0" presId="urn:microsoft.com/office/officeart/2009/3/layout/HorizontalOrganizationChart#69"/>
    <dgm:cxn modelId="{1A3B6E01-6217-A741-9763-0994F6917C31}" type="presParOf" srcId="{A87CA5F6-E563-254D-8019-8E43BDB9E430}" destId="{924395FB-44C8-1B4E-B957-03E49C5D33DB}" srcOrd="2" destOrd="0" presId="urn:microsoft.com/office/officeart/2009/3/layout/HorizontalOrganizationChart#69"/>
    <dgm:cxn modelId="{601F5B3C-B9B4-B14B-B036-0AB669B34358}" type="presParOf" srcId="{27EE6AE5-5A1A-3140-892B-66736C64D091}" destId="{FEA15BB8-BB7F-6240-A649-8E9B8F3FCE92}" srcOrd="2" destOrd="0" presId="urn:microsoft.com/office/officeart/2009/3/layout/HorizontalOrganizationChart#69"/>
    <dgm:cxn modelId="{AD32924D-DE3C-FB4A-8BF1-B85DE2C31865}" type="presParOf" srcId="{27EE6AE5-5A1A-3140-892B-66736C64D091}" destId="{DBD5B863-3310-A146-80BE-76595AEC574F}" srcOrd="3" destOrd="0" presId="urn:microsoft.com/office/officeart/2009/3/layout/HorizontalOrganizationChart#69"/>
    <dgm:cxn modelId="{9EA1A08E-9814-9F44-895B-AB29A44187C1}" type="presParOf" srcId="{DBD5B863-3310-A146-80BE-76595AEC574F}" destId="{8B508A1B-FECB-4A48-86F4-79662C0296D9}" srcOrd="0" destOrd="0" presId="urn:microsoft.com/office/officeart/2009/3/layout/HorizontalOrganizationChart#69"/>
    <dgm:cxn modelId="{E5AEEE96-C0D1-5E4F-B750-9E686899BA0B}" type="presParOf" srcId="{8B508A1B-FECB-4A48-86F4-79662C0296D9}" destId="{759DA5C7-AB80-6547-BEDD-B6A548F15238}" srcOrd="0" destOrd="0" presId="urn:microsoft.com/office/officeart/2009/3/layout/HorizontalOrganizationChart#69"/>
    <dgm:cxn modelId="{1892C39E-F803-B249-8C4C-7C3436C0E471}" type="presParOf" srcId="{8B508A1B-FECB-4A48-86F4-79662C0296D9}" destId="{05E3AC22-BCCB-D145-94DE-970DB76ABA3C}" srcOrd="1" destOrd="0" presId="urn:microsoft.com/office/officeart/2009/3/layout/HorizontalOrganizationChart#69"/>
    <dgm:cxn modelId="{2164F93E-4577-D44A-BE86-B1F79D08B278}" type="presParOf" srcId="{DBD5B863-3310-A146-80BE-76595AEC574F}" destId="{7DFFB080-5E62-D143-A36B-5E78DDF3B740}" srcOrd="1" destOrd="0" presId="urn:microsoft.com/office/officeart/2009/3/layout/HorizontalOrganizationChart#69"/>
    <dgm:cxn modelId="{530CEA37-5002-E442-8A01-EAE7A4544C0E}" type="presParOf" srcId="{DBD5B863-3310-A146-80BE-76595AEC574F}" destId="{6929E8D5-9FEF-7644-AF7A-52F023AE7FE9}" srcOrd="2" destOrd="0" presId="urn:microsoft.com/office/officeart/2009/3/layout/HorizontalOrganizationChart#69"/>
    <dgm:cxn modelId="{5763984B-B3ED-D74E-BD07-F76F4C84E592}" type="presParOf" srcId="{27EE6AE5-5A1A-3140-892B-66736C64D091}" destId="{E5185E33-A69C-A14B-8DB1-4AE618D86EBD}" srcOrd="4" destOrd="0" presId="urn:microsoft.com/office/officeart/2009/3/layout/HorizontalOrganizationChart#69"/>
    <dgm:cxn modelId="{5D0A933A-F3AE-4142-8B09-6C7DA535CFB0}" type="presParOf" srcId="{27EE6AE5-5A1A-3140-892B-66736C64D091}" destId="{9C501E13-1C3D-C34C-9444-38ED53A28DAD}" srcOrd="5" destOrd="0" presId="urn:microsoft.com/office/officeart/2009/3/layout/HorizontalOrganizationChart#69"/>
    <dgm:cxn modelId="{5E4731D3-3130-0246-8B8A-710D600BB847}" type="presParOf" srcId="{9C501E13-1C3D-C34C-9444-38ED53A28DAD}" destId="{D21B1B66-1004-B846-8462-E980A4497C48}" srcOrd="0" destOrd="0" presId="urn:microsoft.com/office/officeart/2009/3/layout/HorizontalOrganizationChart#69"/>
    <dgm:cxn modelId="{44EDEDC5-F1E1-CD48-AAF8-546E7830C31D}" type="presParOf" srcId="{D21B1B66-1004-B846-8462-E980A4497C48}" destId="{59D41257-D9E9-F943-80BA-3F11804838C7}" srcOrd="0" destOrd="0" presId="urn:microsoft.com/office/officeart/2009/3/layout/HorizontalOrganizationChart#69"/>
    <dgm:cxn modelId="{3D55E14D-63E1-1444-ABCB-B78E8C20650A}" type="presParOf" srcId="{D21B1B66-1004-B846-8462-E980A4497C48}" destId="{0BF10FB6-4937-4545-B2B1-3E203BD6DE8A}" srcOrd="1" destOrd="0" presId="urn:microsoft.com/office/officeart/2009/3/layout/HorizontalOrganizationChart#69"/>
    <dgm:cxn modelId="{9A90D616-F4FD-D54E-B720-A332AD2DE1AF}" type="presParOf" srcId="{9C501E13-1C3D-C34C-9444-38ED53A28DAD}" destId="{8F1B0309-21A9-8849-B53A-EA3DFCD4C4F0}" srcOrd="1" destOrd="0" presId="urn:microsoft.com/office/officeart/2009/3/layout/HorizontalOrganizationChart#69"/>
    <dgm:cxn modelId="{7C0A1EB7-58DD-604F-870A-77DCA1A24390}" type="presParOf" srcId="{9C501E13-1C3D-C34C-9444-38ED53A28DAD}" destId="{22615910-1D52-C34A-95A6-872F0B23C7DF}" srcOrd="2" destOrd="0" presId="urn:microsoft.com/office/officeart/2009/3/layout/HorizontalOrganizationChart#69"/>
    <dgm:cxn modelId="{E397D9CC-C934-2349-9C4D-A7530E61F6C6}" type="presParOf" srcId="{27EE6AE5-5A1A-3140-892B-66736C64D091}" destId="{592399A9-576A-F948-84DC-39E095494FCC}" srcOrd="6" destOrd="0" presId="urn:microsoft.com/office/officeart/2009/3/layout/HorizontalOrganizationChart#69"/>
    <dgm:cxn modelId="{C8D2646D-A3F2-2A44-AB26-725A84609488}" type="presParOf" srcId="{27EE6AE5-5A1A-3140-892B-66736C64D091}" destId="{CE9AFFBE-26A9-5642-889D-A6AE33D4B085}" srcOrd="7" destOrd="0" presId="urn:microsoft.com/office/officeart/2009/3/layout/HorizontalOrganizationChart#69"/>
    <dgm:cxn modelId="{41F75053-A896-A149-A1D1-D3FA850E4D00}" type="presParOf" srcId="{CE9AFFBE-26A9-5642-889D-A6AE33D4B085}" destId="{EA435581-C6D6-5249-99A1-6BA121C879BA}" srcOrd="0" destOrd="0" presId="urn:microsoft.com/office/officeart/2009/3/layout/HorizontalOrganizationChart#69"/>
    <dgm:cxn modelId="{74CDB4A7-373A-EB44-BE99-C95DD8B28E92}" type="presParOf" srcId="{EA435581-C6D6-5249-99A1-6BA121C879BA}" destId="{AB1E20DE-926E-D043-913F-F98B1BCE8D50}" srcOrd="0" destOrd="0" presId="urn:microsoft.com/office/officeart/2009/3/layout/HorizontalOrganizationChart#69"/>
    <dgm:cxn modelId="{4DFD5506-294F-DF45-8810-D247CBAAAD74}" type="presParOf" srcId="{EA435581-C6D6-5249-99A1-6BA121C879BA}" destId="{078E0EB9-8965-3347-A9FE-777BCBAF59A1}" srcOrd="1" destOrd="0" presId="urn:microsoft.com/office/officeart/2009/3/layout/HorizontalOrganizationChart#69"/>
    <dgm:cxn modelId="{F8E216D4-8239-0B4A-B261-3F99B191E7E2}" type="presParOf" srcId="{CE9AFFBE-26A9-5642-889D-A6AE33D4B085}" destId="{E08B2666-EF99-4348-B311-4C310DA0B24C}" srcOrd="1" destOrd="0" presId="urn:microsoft.com/office/officeart/2009/3/layout/HorizontalOrganizationChart#69"/>
    <dgm:cxn modelId="{F54DBAFB-9D6E-2348-B64E-B9C33A8F867F}" type="presParOf" srcId="{CE9AFFBE-26A9-5642-889D-A6AE33D4B085}" destId="{9E6AFEFB-5257-1246-ABCE-3D448D1E1C41}" srcOrd="2" destOrd="0" presId="urn:microsoft.com/office/officeart/2009/3/layout/HorizontalOrganizationChart#69"/>
    <dgm:cxn modelId="{7A4B4353-07A0-F74A-B667-AA4FD6F37D58}" type="presParOf" srcId="{27EE6AE5-5A1A-3140-892B-66736C64D091}" destId="{D5B41C15-8B97-2E4E-8953-BB8241D11771}" srcOrd="8" destOrd="0" presId="urn:microsoft.com/office/officeart/2009/3/layout/HorizontalOrganizationChart#69"/>
    <dgm:cxn modelId="{D7C4C17B-1E95-D245-AA23-CAB7BF72173E}" type="presParOf" srcId="{27EE6AE5-5A1A-3140-892B-66736C64D091}" destId="{DEC1EF73-ECFD-8F42-954E-349A2B317E0B}" srcOrd="9" destOrd="0" presId="urn:microsoft.com/office/officeart/2009/3/layout/HorizontalOrganizationChart#69"/>
    <dgm:cxn modelId="{AA4C83AD-2E69-3A4F-8C40-6EF657C6AB10}" type="presParOf" srcId="{DEC1EF73-ECFD-8F42-954E-349A2B317E0B}" destId="{2848BF66-6C88-1E45-AD2A-F7E2D971DC68}" srcOrd="0" destOrd="0" presId="urn:microsoft.com/office/officeart/2009/3/layout/HorizontalOrganizationChart#69"/>
    <dgm:cxn modelId="{678681CF-1100-5049-8D8A-2B60338E9BA3}" type="presParOf" srcId="{2848BF66-6C88-1E45-AD2A-F7E2D971DC68}" destId="{FEB746DA-611D-7546-9EAF-B8163E4EC36D}" srcOrd="0" destOrd="0" presId="urn:microsoft.com/office/officeart/2009/3/layout/HorizontalOrganizationChart#69"/>
    <dgm:cxn modelId="{D18A5AF2-69A9-6948-B75F-2B15E83D1DD9}" type="presParOf" srcId="{2848BF66-6C88-1E45-AD2A-F7E2D971DC68}" destId="{398E564E-AB0F-984F-8DC0-A6A3ED798886}" srcOrd="1" destOrd="0" presId="urn:microsoft.com/office/officeart/2009/3/layout/HorizontalOrganizationChart#69"/>
    <dgm:cxn modelId="{73DC29DB-3B88-3242-9FD8-F5B850B0B8E0}" type="presParOf" srcId="{DEC1EF73-ECFD-8F42-954E-349A2B317E0B}" destId="{92413F5C-5079-B445-AFDC-455212E9B5DD}" srcOrd="1" destOrd="0" presId="urn:microsoft.com/office/officeart/2009/3/layout/HorizontalOrganizationChart#69"/>
    <dgm:cxn modelId="{60809012-6FA4-6B49-9CEB-D80515956044}" type="presParOf" srcId="{DEC1EF73-ECFD-8F42-954E-349A2B317E0B}" destId="{AEE40536-DA15-B94E-A7DF-407DB9094E8F}" srcOrd="2" destOrd="0" presId="urn:microsoft.com/office/officeart/2009/3/layout/HorizontalOrganizationChart#69"/>
    <dgm:cxn modelId="{58F0698F-72FA-5A4C-A8D7-79478529B94E}" type="presParOf" srcId="{522A4F15-5E5B-4343-AC2A-145AD12F5BC8}" destId="{C67A4154-AA7D-8744-A523-45364D3CDCAE}" srcOrd="2" destOrd="0" presId="urn:microsoft.com/office/officeart/2009/3/layout/HorizontalOrganizationChart#6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70" loCatId="" qsTypeId="urn:microsoft.com/office/officeart/2005/8/quickstyle/simple1#70" qsCatId="simple" csTypeId="urn:microsoft.com/office/officeart/2005/8/colors/accent2_1#71"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F6571390-F954-9C44-A9CB-BEBEBE114C52}" type="presOf" srcId="{8DF1DB71-48E7-9642-A49B-251B711B1738}" destId="{592399A9-576A-F948-84DC-39E095494FCC}" srcOrd="0" destOrd="0" presId="urn:microsoft.com/office/officeart/2009/3/layout/HorizontalOrganizationChart#70"/>
    <dgm:cxn modelId="{60CDF89C-5B34-3C40-9835-953FDC542185}" type="presOf" srcId="{0572A4C9-B3DE-A943-A31D-6C390134C0DE}" destId="{FEA15BB8-BB7F-6240-A649-8E9B8F3FCE92}" srcOrd="0" destOrd="0" presId="urn:microsoft.com/office/officeart/2009/3/layout/HorizontalOrganizationChart#70"/>
    <dgm:cxn modelId="{7F6F991F-5D63-7745-8F62-205EF5621014}" type="presOf" srcId="{2B179273-2704-3D43-9593-9A14EA887E16}" destId="{0838EECB-55B7-E045-8B8A-C5CC1ABEBE3D}" srcOrd="1" destOrd="0" presId="urn:microsoft.com/office/officeart/2009/3/layout/HorizontalOrganizationChart#70"/>
    <dgm:cxn modelId="{C12C9D6A-E360-564D-97FB-7E53A2ED3728}" type="presOf" srcId="{E9262D6E-5D67-1749-9B3E-98FE22637E0E}" destId="{D01011B3-9247-344D-89EF-A190C3A4E16A}" srcOrd="0" destOrd="0" presId="urn:microsoft.com/office/officeart/2009/3/layout/HorizontalOrganizationChart#70"/>
    <dgm:cxn modelId="{478C803F-893F-4248-8C35-F1DECB2F0D2C}" srcId="{E9262D6E-5D67-1749-9B3E-98FE22637E0E}" destId="{2B179273-2704-3D43-9593-9A14EA887E16}" srcOrd="0" destOrd="0" parTransId="{919B3BA2-B184-594C-B712-7BE270D4AC41}" sibTransId="{0D6293B7-76DE-2F47-94E9-C0A3E8F07E6A}"/>
    <dgm:cxn modelId="{119F093E-7A12-8542-9FAC-207E480829D0}" type="presOf" srcId="{60481217-866F-EC4E-9BCA-CCDCA186FDBB}" destId="{D5B41C15-8B97-2E4E-8953-BB8241D11771}" srcOrd="0" destOrd="0" presId="urn:microsoft.com/office/officeart/2009/3/layout/HorizontalOrganizationChart#70"/>
    <dgm:cxn modelId="{65F2529C-8174-AF4F-B640-A5284DB21954}" type="presOf" srcId="{E2775487-DF8A-344F-B8D8-6AC7FD999A3D}" destId="{1F170545-5F3F-A14A-B776-4C6B79BF8AE5}" srcOrd="0" destOrd="0" presId="urn:microsoft.com/office/officeart/2009/3/layout/HorizontalOrganizationChart#70"/>
    <dgm:cxn modelId="{4A98CE4F-E28D-D744-8454-7C1E5E43D266}" type="presOf" srcId="{C3B1E552-4C86-934A-B9AC-6D80E09981FB}" destId="{59D41257-D9E9-F943-80BA-3F11804838C7}" srcOrd="0" destOrd="0" presId="urn:microsoft.com/office/officeart/2009/3/layout/HorizontalOrganizationChart#70"/>
    <dgm:cxn modelId="{F09D9ADE-1779-C44D-9E37-45F06A1A7820}" srcId="{2B179273-2704-3D43-9593-9A14EA887E16}" destId="{0774BB43-37B4-DC4F-81E4-178EF4A18D34}" srcOrd="1" destOrd="0" parTransId="{0572A4C9-B3DE-A943-A31D-6C390134C0DE}" sibTransId="{BCBC775E-A257-0341-AB0E-3D385C1B89F2}"/>
    <dgm:cxn modelId="{60D054A4-F7A2-C049-BB3D-4BFF22511EC7}" type="presOf" srcId="{EA8C3C0C-7CD0-5840-B329-C1537917FA6E}" destId="{E5185E33-A69C-A14B-8DB1-4AE618D86EBD}" srcOrd="0" destOrd="0" presId="urn:microsoft.com/office/officeart/2009/3/layout/HorizontalOrganizationChart#70"/>
    <dgm:cxn modelId="{67771063-D0A2-BD42-AA85-5E63060C4A6D}" type="presOf" srcId="{0774BB43-37B4-DC4F-81E4-178EF4A18D34}" destId="{05E3AC22-BCCB-D145-94DE-970DB76ABA3C}" srcOrd="1" destOrd="0" presId="urn:microsoft.com/office/officeart/2009/3/layout/HorizontalOrganizationChart#70"/>
    <dgm:cxn modelId="{5040CE82-58D3-E944-B572-E4D4B24DCE75}" type="presOf" srcId="{E2775487-DF8A-344F-B8D8-6AC7FD999A3D}" destId="{AA1EC854-01A0-3B42-B2B8-01447225C09A}" srcOrd="1" destOrd="0" presId="urn:microsoft.com/office/officeart/2009/3/layout/HorizontalOrganizationChart#70"/>
    <dgm:cxn modelId="{5F7420EF-0DBB-8B45-B5ED-9711F3790A97}" srcId="{2B179273-2704-3D43-9593-9A14EA887E16}" destId="{C3B1E552-4C86-934A-B9AC-6D80E09981FB}" srcOrd="2" destOrd="0" parTransId="{EA8C3C0C-7CD0-5840-B329-C1537917FA6E}" sibTransId="{38AFA7AA-DE82-3941-B5B5-2F38B3BE9093}"/>
    <dgm:cxn modelId="{7DD00E74-4405-DA41-BD73-33BCEACAA28F}" srcId="{2B179273-2704-3D43-9593-9A14EA887E16}" destId="{32431CC2-FF1C-1C47-B100-1999122DC494}" srcOrd="4" destOrd="0" parTransId="{60481217-866F-EC4E-9BCA-CCDCA186FDBB}" sibTransId="{8599BEEC-93D9-994B-AE0F-C24D213B9D12}"/>
    <dgm:cxn modelId="{55EBD46F-346C-D947-AE95-E6C9BC11C4CF}" type="presOf" srcId="{32431CC2-FF1C-1C47-B100-1999122DC494}" destId="{398E564E-AB0F-984F-8DC0-A6A3ED798886}" srcOrd="1" destOrd="0" presId="urn:microsoft.com/office/officeart/2009/3/layout/HorizontalOrganizationChart#70"/>
    <dgm:cxn modelId="{A9582D28-D785-1041-942A-A6AAFD67324F}" srcId="{2B179273-2704-3D43-9593-9A14EA887E16}" destId="{C56A63DB-2540-B74A-844D-266E8014420E}" srcOrd="3" destOrd="0" parTransId="{8DF1DB71-48E7-9642-A49B-251B711B1738}" sibTransId="{097887AF-D762-EB4B-A45B-7E6F49C293E7}"/>
    <dgm:cxn modelId="{0B34C1EA-3BC5-2D4F-BFDB-8C064122FE64}" type="presOf" srcId="{C3B1E552-4C86-934A-B9AC-6D80E09981FB}" destId="{0BF10FB6-4937-4545-B2B1-3E203BD6DE8A}" srcOrd="1" destOrd="0" presId="urn:microsoft.com/office/officeart/2009/3/layout/HorizontalOrganizationChart#70"/>
    <dgm:cxn modelId="{0EB711BD-94CA-994E-A312-FC0B3ECDF374}" type="presOf" srcId="{32431CC2-FF1C-1C47-B100-1999122DC494}" destId="{FEB746DA-611D-7546-9EAF-B8163E4EC36D}" srcOrd="0" destOrd="0" presId="urn:microsoft.com/office/officeart/2009/3/layout/HorizontalOrganizationChart#70"/>
    <dgm:cxn modelId="{FB03C910-301F-7D4C-A5B3-6C408C5EFA1F}" srcId="{2B179273-2704-3D43-9593-9A14EA887E16}" destId="{E2775487-DF8A-344F-B8D8-6AC7FD999A3D}" srcOrd="0" destOrd="0" parTransId="{60C86F9E-ECD4-F648-A2BA-C82DE325D55B}" sibTransId="{B12D8443-882A-3C40-A196-5434328AD660}"/>
    <dgm:cxn modelId="{06BD795C-BE0C-0B4D-858D-C64B0A9EA086}" type="presOf" srcId="{C56A63DB-2540-B74A-844D-266E8014420E}" destId="{AB1E20DE-926E-D043-913F-F98B1BCE8D50}" srcOrd="0" destOrd="0" presId="urn:microsoft.com/office/officeart/2009/3/layout/HorizontalOrganizationChart#70"/>
    <dgm:cxn modelId="{77DAA82C-86FD-DC48-A0A2-B708DFBA317F}" type="presOf" srcId="{60C86F9E-ECD4-F648-A2BA-C82DE325D55B}" destId="{39CC3071-B54C-4946-BADD-878ECE21822F}" srcOrd="0" destOrd="0" presId="urn:microsoft.com/office/officeart/2009/3/layout/HorizontalOrganizationChart#70"/>
    <dgm:cxn modelId="{50F5C7C0-BE24-4F43-B7DF-0C1179133398}" type="presOf" srcId="{2B179273-2704-3D43-9593-9A14EA887E16}" destId="{C66CCFD0-EBC3-7149-A8D4-80E9D63FB304}" srcOrd="0" destOrd="0" presId="urn:microsoft.com/office/officeart/2009/3/layout/HorizontalOrganizationChart#70"/>
    <dgm:cxn modelId="{F59E7941-AC08-F54C-B43A-1F770628BA99}" type="presOf" srcId="{C56A63DB-2540-B74A-844D-266E8014420E}" destId="{078E0EB9-8965-3347-A9FE-777BCBAF59A1}" srcOrd="1" destOrd="0" presId="urn:microsoft.com/office/officeart/2009/3/layout/HorizontalOrganizationChart#70"/>
    <dgm:cxn modelId="{781FAC5B-4FD9-B440-934F-DFF79BB008E0}" type="presOf" srcId="{0774BB43-37B4-DC4F-81E4-178EF4A18D34}" destId="{759DA5C7-AB80-6547-BEDD-B6A548F15238}" srcOrd="0" destOrd="0" presId="urn:microsoft.com/office/officeart/2009/3/layout/HorizontalOrganizationChart#70"/>
    <dgm:cxn modelId="{88B0A221-C056-7349-99DA-ABE34C40E159}" type="presParOf" srcId="{D01011B3-9247-344D-89EF-A190C3A4E16A}" destId="{522A4F15-5E5B-4343-AC2A-145AD12F5BC8}" srcOrd="0" destOrd="0" presId="urn:microsoft.com/office/officeart/2009/3/layout/HorizontalOrganizationChart#70"/>
    <dgm:cxn modelId="{B5882D25-FD7C-F944-A90C-7A1ECA41EA27}" type="presParOf" srcId="{522A4F15-5E5B-4343-AC2A-145AD12F5BC8}" destId="{F15FC2B3-F7CC-D546-A82F-D26D0E72EEAC}" srcOrd="0" destOrd="0" presId="urn:microsoft.com/office/officeart/2009/3/layout/HorizontalOrganizationChart#70"/>
    <dgm:cxn modelId="{C9D42FE8-0785-8943-AC17-FA707B37A5A1}" type="presParOf" srcId="{F15FC2B3-F7CC-D546-A82F-D26D0E72EEAC}" destId="{C66CCFD0-EBC3-7149-A8D4-80E9D63FB304}" srcOrd="0" destOrd="0" presId="urn:microsoft.com/office/officeart/2009/3/layout/HorizontalOrganizationChart#70"/>
    <dgm:cxn modelId="{032E54F6-CB2A-4F42-8195-EF22C1F10F3A}" type="presParOf" srcId="{F15FC2B3-F7CC-D546-A82F-D26D0E72EEAC}" destId="{0838EECB-55B7-E045-8B8A-C5CC1ABEBE3D}" srcOrd="1" destOrd="0" presId="urn:microsoft.com/office/officeart/2009/3/layout/HorizontalOrganizationChart#70"/>
    <dgm:cxn modelId="{45B7F317-81FE-3D4E-B513-F5F025E55AA5}" type="presParOf" srcId="{522A4F15-5E5B-4343-AC2A-145AD12F5BC8}" destId="{27EE6AE5-5A1A-3140-892B-66736C64D091}" srcOrd="1" destOrd="0" presId="urn:microsoft.com/office/officeart/2009/3/layout/HorizontalOrganizationChart#70"/>
    <dgm:cxn modelId="{1C0BEB86-B6E2-3B41-A27C-E6C603F64EC8}" type="presParOf" srcId="{27EE6AE5-5A1A-3140-892B-66736C64D091}" destId="{39CC3071-B54C-4946-BADD-878ECE21822F}" srcOrd="0" destOrd="0" presId="urn:microsoft.com/office/officeart/2009/3/layout/HorizontalOrganizationChart#70"/>
    <dgm:cxn modelId="{097FAA59-CB34-894A-A6A7-978182361D8F}" type="presParOf" srcId="{27EE6AE5-5A1A-3140-892B-66736C64D091}" destId="{A87CA5F6-E563-254D-8019-8E43BDB9E430}" srcOrd="1" destOrd="0" presId="urn:microsoft.com/office/officeart/2009/3/layout/HorizontalOrganizationChart#70"/>
    <dgm:cxn modelId="{876695BF-9567-AD4D-B71B-6C80D0FAF4F7}" type="presParOf" srcId="{A87CA5F6-E563-254D-8019-8E43BDB9E430}" destId="{2121AAF9-47A7-D34F-83AA-AD09384DD22B}" srcOrd="0" destOrd="0" presId="urn:microsoft.com/office/officeart/2009/3/layout/HorizontalOrganizationChart#70"/>
    <dgm:cxn modelId="{61229B68-01F9-B24A-BFED-CFD8E75BA0CD}" type="presParOf" srcId="{2121AAF9-47A7-D34F-83AA-AD09384DD22B}" destId="{1F170545-5F3F-A14A-B776-4C6B79BF8AE5}" srcOrd="0" destOrd="0" presId="urn:microsoft.com/office/officeart/2009/3/layout/HorizontalOrganizationChart#70"/>
    <dgm:cxn modelId="{B428455F-4F0B-C04A-BDDD-4D676A5A3BC1}" type="presParOf" srcId="{2121AAF9-47A7-D34F-83AA-AD09384DD22B}" destId="{AA1EC854-01A0-3B42-B2B8-01447225C09A}" srcOrd="1" destOrd="0" presId="urn:microsoft.com/office/officeart/2009/3/layout/HorizontalOrganizationChart#70"/>
    <dgm:cxn modelId="{CD2324D3-8668-114B-862E-3C64E04041C7}" type="presParOf" srcId="{A87CA5F6-E563-254D-8019-8E43BDB9E430}" destId="{94FBC40C-5DCB-C24B-BDC8-1CDCFD2977CA}" srcOrd="1" destOrd="0" presId="urn:microsoft.com/office/officeart/2009/3/layout/HorizontalOrganizationChart#70"/>
    <dgm:cxn modelId="{1A3B6E01-6217-A741-9763-0994F6917C31}" type="presParOf" srcId="{A87CA5F6-E563-254D-8019-8E43BDB9E430}" destId="{924395FB-44C8-1B4E-B957-03E49C5D33DB}" srcOrd="2" destOrd="0" presId="urn:microsoft.com/office/officeart/2009/3/layout/HorizontalOrganizationChart#70"/>
    <dgm:cxn modelId="{601F5B3C-B9B4-B14B-B036-0AB669B34358}" type="presParOf" srcId="{27EE6AE5-5A1A-3140-892B-66736C64D091}" destId="{FEA15BB8-BB7F-6240-A649-8E9B8F3FCE92}" srcOrd="2" destOrd="0" presId="urn:microsoft.com/office/officeart/2009/3/layout/HorizontalOrganizationChart#70"/>
    <dgm:cxn modelId="{AD32924D-DE3C-FB4A-8BF1-B85DE2C31865}" type="presParOf" srcId="{27EE6AE5-5A1A-3140-892B-66736C64D091}" destId="{DBD5B863-3310-A146-80BE-76595AEC574F}" srcOrd="3" destOrd="0" presId="urn:microsoft.com/office/officeart/2009/3/layout/HorizontalOrganizationChart#70"/>
    <dgm:cxn modelId="{9EA1A08E-9814-9F44-895B-AB29A44187C1}" type="presParOf" srcId="{DBD5B863-3310-A146-80BE-76595AEC574F}" destId="{8B508A1B-FECB-4A48-86F4-79662C0296D9}" srcOrd="0" destOrd="0" presId="urn:microsoft.com/office/officeart/2009/3/layout/HorizontalOrganizationChart#70"/>
    <dgm:cxn modelId="{E5AEEE96-C0D1-5E4F-B750-9E686899BA0B}" type="presParOf" srcId="{8B508A1B-FECB-4A48-86F4-79662C0296D9}" destId="{759DA5C7-AB80-6547-BEDD-B6A548F15238}" srcOrd="0" destOrd="0" presId="urn:microsoft.com/office/officeart/2009/3/layout/HorizontalOrganizationChart#70"/>
    <dgm:cxn modelId="{1892C39E-F803-B249-8C4C-7C3436C0E471}" type="presParOf" srcId="{8B508A1B-FECB-4A48-86F4-79662C0296D9}" destId="{05E3AC22-BCCB-D145-94DE-970DB76ABA3C}" srcOrd="1" destOrd="0" presId="urn:microsoft.com/office/officeart/2009/3/layout/HorizontalOrganizationChart#70"/>
    <dgm:cxn modelId="{2164F93E-4577-D44A-BE86-B1F79D08B278}" type="presParOf" srcId="{DBD5B863-3310-A146-80BE-76595AEC574F}" destId="{7DFFB080-5E62-D143-A36B-5E78DDF3B740}" srcOrd="1" destOrd="0" presId="urn:microsoft.com/office/officeart/2009/3/layout/HorizontalOrganizationChart#70"/>
    <dgm:cxn modelId="{530CEA37-5002-E442-8A01-EAE7A4544C0E}" type="presParOf" srcId="{DBD5B863-3310-A146-80BE-76595AEC574F}" destId="{6929E8D5-9FEF-7644-AF7A-52F023AE7FE9}" srcOrd="2" destOrd="0" presId="urn:microsoft.com/office/officeart/2009/3/layout/HorizontalOrganizationChart#70"/>
    <dgm:cxn modelId="{5763984B-B3ED-D74E-BD07-F76F4C84E592}" type="presParOf" srcId="{27EE6AE5-5A1A-3140-892B-66736C64D091}" destId="{E5185E33-A69C-A14B-8DB1-4AE618D86EBD}" srcOrd="4" destOrd="0" presId="urn:microsoft.com/office/officeart/2009/3/layout/HorizontalOrganizationChart#70"/>
    <dgm:cxn modelId="{5D0A933A-F3AE-4142-8B09-6C7DA535CFB0}" type="presParOf" srcId="{27EE6AE5-5A1A-3140-892B-66736C64D091}" destId="{9C501E13-1C3D-C34C-9444-38ED53A28DAD}" srcOrd="5" destOrd="0" presId="urn:microsoft.com/office/officeart/2009/3/layout/HorizontalOrganizationChart#70"/>
    <dgm:cxn modelId="{5E4731D3-3130-0246-8B8A-710D600BB847}" type="presParOf" srcId="{9C501E13-1C3D-C34C-9444-38ED53A28DAD}" destId="{D21B1B66-1004-B846-8462-E980A4497C48}" srcOrd="0" destOrd="0" presId="urn:microsoft.com/office/officeart/2009/3/layout/HorizontalOrganizationChart#70"/>
    <dgm:cxn modelId="{44EDEDC5-F1E1-CD48-AAF8-546E7830C31D}" type="presParOf" srcId="{D21B1B66-1004-B846-8462-E980A4497C48}" destId="{59D41257-D9E9-F943-80BA-3F11804838C7}" srcOrd="0" destOrd="0" presId="urn:microsoft.com/office/officeart/2009/3/layout/HorizontalOrganizationChart#70"/>
    <dgm:cxn modelId="{3D55E14D-63E1-1444-ABCB-B78E8C20650A}" type="presParOf" srcId="{D21B1B66-1004-B846-8462-E980A4497C48}" destId="{0BF10FB6-4937-4545-B2B1-3E203BD6DE8A}" srcOrd="1" destOrd="0" presId="urn:microsoft.com/office/officeart/2009/3/layout/HorizontalOrganizationChart#70"/>
    <dgm:cxn modelId="{9A90D616-F4FD-D54E-B720-A332AD2DE1AF}" type="presParOf" srcId="{9C501E13-1C3D-C34C-9444-38ED53A28DAD}" destId="{8F1B0309-21A9-8849-B53A-EA3DFCD4C4F0}" srcOrd="1" destOrd="0" presId="urn:microsoft.com/office/officeart/2009/3/layout/HorizontalOrganizationChart#70"/>
    <dgm:cxn modelId="{7C0A1EB7-58DD-604F-870A-77DCA1A24390}" type="presParOf" srcId="{9C501E13-1C3D-C34C-9444-38ED53A28DAD}" destId="{22615910-1D52-C34A-95A6-872F0B23C7DF}" srcOrd="2" destOrd="0" presId="urn:microsoft.com/office/officeart/2009/3/layout/HorizontalOrganizationChart#70"/>
    <dgm:cxn modelId="{E397D9CC-C934-2349-9C4D-A7530E61F6C6}" type="presParOf" srcId="{27EE6AE5-5A1A-3140-892B-66736C64D091}" destId="{592399A9-576A-F948-84DC-39E095494FCC}" srcOrd="6" destOrd="0" presId="urn:microsoft.com/office/officeart/2009/3/layout/HorizontalOrganizationChart#70"/>
    <dgm:cxn modelId="{C8D2646D-A3F2-2A44-AB26-725A84609488}" type="presParOf" srcId="{27EE6AE5-5A1A-3140-892B-66736C64D091}" destId="{CE9AFFBE-26A9-5642-889D-A6AE33D4B085}" srcOrd="7" destOrd="0" presId="urn:microsoft.com/office/officeart/2009/3/layout/HorizontalOrganizationChart#70"/>
    <dgm:cxn modelId="{41F75053-A896-A149-A1D1-D3FA850E4D00}" type="presParOf" srcId="{CE9AFFBE-26A9-5642-889D-A6AE33D4B085}" destId="{EA435581-C6D6-5249-99A1-6BA121C879BA}" srcOrd="0" destOrd="0" presId="urn:microsoft.com/office/officeart/2009/3/layout/HorizontalOrganizationChart#70"/>
    <dgm:cxn modelId="{74CDB4A7-373A-EB44-BE99-C95DD8B28E92}" type="presParOf" srcId="{EA435581-C6D6-5249-99A1-6BA121C879BA}" destId="{AB1E20DE-926E-D043-913F-F98B1BCE8D50}" srcOrd="0" destOrd="0" presId="urn:microsoft.com/office/officeart/2009/3/layout/HorizontalOrganizationChart#70"/>
    <dgm:cxn modelId="{4DFD5506-294F-DF45-8810-D247CBAAAD74}" type="presParOf" srcId="{EA435581-C6D6-5249-99A1-6BA121C879BA}" destId="{078E0EB9-8965-3347-A9FE-777BCBAF59A1}" srcOrd="1" destOrd="0" presId="urn:microsoft.com/office/officeart/2009/3/layout/HorizontalOrganizationChart#70"/>
    <dgm:cxn modelId="{F8E216D4-8239-0B4A-B261-3F99B191E7E2}" type="presParOf" srcId="{CE9AFFBE-26A9-5642-889D-A6AE33D4B085}" destId="{E08B2666-EF99-4348-B311-4C310DA0B24C}" srcOrd="1" destOrd="0" presId="urn:microsoft.com/office/officeart/2009/3/layout/HorizontalOrganizationChart#70"/>
    <dgm:cxn modelId="{F54DBAFB-9D6E-2348-B64E-B9C33A8F867F}" type="presParOf" srcId="{CE9AFFBE-26A9-5642-889D-A6AE33D4B085}" destId="{9E6AFEFB-5257-1246-ABCE-3D448D1E1C41}" srcOrd="2" destOrd="0" presId="urn:microsoft.com/office/officeart/2009/3/layout/HorizontalOrganizationChart#70"/>
    <dgm:cxn modelId="{7A4B4353-07A0-F74A-B667-AA4FD6F37D58}" type="presParOf" srcId="{27EE6AE5-5A1A-3140-892B-66736C64D091}" destId="{D5B41C15-8B97-2E4E-8953-BB8241D11771}" srcOrd="8" destOrd="0" presId="urn:microsoft.com/office/officeart/2009/3/layout/HorizontalOrganizationChart#70"/>
    <dgm:cxn modelId="{D7C4C17B-1E95-D245-AA23-CAB7BF72173E}" type="presParOf" srcId="{27EE6AE5-5A1A-3140-892B-66736C64D091}" destId="{DEC1EF73-ECFD-8F42-954E-349A2B317E0B}" srcOrd="9" destOrd="0" presId="urn:microsoft.com/office/officeart/2009/3/layout/HorizontalOrganizationChart#70"/>
    <dgm:cxn modelId="{AA4C83AD-2E69-3A4F-8C40-6EF657C6AB10}" type="presParOf" srcId="{DEC1EF73-ECFD-8F42-954E-349A2B317E0B}" destId="{2848BF66-6C88-1E45-AD2A-F7E2D971DC68}" srcOrd="0" destOrd="0" presId="urn:microsoft.com/office/officeart/2009/3/layout/HorizontalOrganizationChart#70"/>
    <dgm:cxn modelId="{678681CF-1100-5049-8D8A-2B60338E9BA3}" type="presParOf" srcId="{2848BF66-6C88-1E45-AD2A-F7E2D971DC68}" destId="{FEB746DA-611D-7546-9EAF-B8163E4EC36D}" srcOrd="0" destOrd="0" presId="urn:microsoft.com/office/officeart/2009/3/layout/HorizontalOrganizationChart#70"/>
    <dgm:cxn modelId="{D18A5AF2-69A9-6948-B75F-2B15E83D1DD9}" type="presParOf" srcId="{2848BF66-6C88-1E45-AD2A-F7E2D971DC68}" destId="{398E564E-AB0F-984F-8DC0-A6A3ED798886}" srcOrd="1" destOrd="0" presId="urn:microsoft.com/office/officeart/2009/3/layout/HorizontalOrganizationChart#70"/>
    <dgm:cxn modelId="{73DC29DB-3B88-3242-9FD8-F5B850B0B8E0}" type="presParOf" srcId="{DEC1EF73-ECFD-8F42-954E-349A2B317E0B}" destId="{92413F5C-5079-B445-AFDC-455212E9B5DD}" srcOrd="1" destOrd="0" presId="urn:microsoft.com/office/officeart/2009/3/layout/HorizontalOrganizationChart#70"/>
    <dgm:cxn modelId="{60809012-6FA4-6B49-9CEB-D80515956044}" type="presParOf" srcId="{DEC1EF73-ECFD-8F42-954E-349A2B317E0B}" destId="{AEE40536-DA15-B94E-A7DF-407DB9094E8F}" srcOrd="2" destOrd="0" presId="urn:microsoft.com/office/officeart/2009/3/layout/HorizontalOrganizationChart#70"/>
    <dgm:cxn modelId="{58F0698F-72FA-5A4C-A8D7-79478529B94E}" type="presParOf" srcId="{522A4F15-5E5B-4343-AC2A-145AD12F5BC8}" destId="{C67A4154-AA7D-8744-A523-45364D3CDCAE}" srcOrd="2" destOrd="0" presId="urn:microsoft.com/office/officeart/2009/3/layout/HorizontalOrganizationChart#7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71" loCatId="" qsTypeId="urn:microsoft.com/office/officeart/2005/8/quickstyle/simple1#71" qsCatId="simple" csTypeId="urn:microsoft.com/office/officeart/2005/8/colors/accent2_1#72"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DD00E74-4405-DA41-BD73-33BCEACAA28F}" srcId="{2B179273-2704-3D43-9593-9A14EA887E16}" destId="{32431CC2-FF1C-1C47-B100-1999122DC494}" srcOrd="4" destOrd="0" parTransId="{60481217-866F-EC4E-9BCA-CCDCA186FDBB}" sibTransId="{8599BEEC-93D9-994B-AE0F-C24D213B9D12}"/>
    <dgm:cxn modelId="{584812E5-1374-B64C-901F-0C82B54F6721}" type="presOf" srcId="{0774BB43-37B4-DC4F-81E4-178EF4A18D34}" destId="{05E3AC22-BCCB-D145-94DE-970DB76ABA3C}" srcOrd="1" destOrd="0" presId="urn:microsoft.com/office/officeart/2009/3/layout/HorizontalOrganizationChart#71"/>
    <dgm:cxn modelId="{23017AB6-2481-E946-AF68-770158B88772}" type="presOf" srcId="{E9262D6E-5D67-1749-9B3E-98FE22637E0E}" destId="{D01011B3-9247-344D-89EF-A190C3A4E16A}" srcOrd="0" destOrd="0" presId="urn:microsoft.com/office/officeart/2009/3/layout/HorizontalOrganizationChart#71"/>
    <dgm:cxn modelId="{F09D9ADE-1779-C44D-9E37-45F06A1A7820}" srcId="{2B179273-2704-3D43-9593-9A14EA887E16}" destId="{0774BB43-37B4-DC4F-81E4-178EF4A18D34}" srcOrd="1" destOrd="0" parTransId="{0572A4C9-B3DE-A943-A31D-6C390134C0DE}" sibTransId="{BCBC775E-A257-0341-AB0E-3D385C1B89F2}"/>
    <dgm:cxn modelId="{FB03C910-301F-7D4C-A5B3-6C408C5EFA1F}" srcId="{2B179273-2704-3D43-9593-9A14EA887E16}" destId="{E2775487-DF8A-344F-B8D8-6AC7FD999A3D}" srcOrd="0" destOrd="0" parTransId="{60C86F9E-ECD4-F648-A2BA-C82DE325D55B}" sibTransId="{B12D8443-882A-3C40-A196-5434328AD660}"/>
    <dgm:cxn modelId="{5ED891AA-7DF6-DE4C-8B23-BB99E365F97E}" type="presOf" srcId="{C3B1E552-4C86-934A-B9AC-6D80E09981FB}" destId="{59D41257-D9E9-F943-80BA-3F11804838C7}" srcOrd="0" destOrd="0" presId="urn:microsoft.com/office/officeart/2009/3/layout/HorizontalOrganizationChart#71"/>
    <dgm:cxn modelId="{4E1A23E4-E4A2-C841-A4D3-A80312E63354}" type="presOf" srcId="{32431CC2-FF1C-1C47-B100-1999122DC494}" destId="{398E564E-AB0F-984F-8DC0-A6A3ED798886}" srcOrd="1" destOrd="0" presId="urn:microsoft.com/office/officeart/2009/3/layout/HorizontalOrganizationChart#71"/>
    <dgm:cxn modelId="{B88B2077-E4D0-924F-8DA4-EB8E0E895C68}" type="presOf" srcId="{C56A63DB-2540-B74A-844D-266E8014420E}" destId="{078E0EB9-8965-3347-A9FE-777BCBAF59A1}" srcOrd="1" destOrd="0" presId="urn:microsoft.com/office/officeart/2009/3/layout/HorizontalOrganizationChart#71"/>
    <dgm:cxn modelId="{5F7420EF-0DBB-8B45-B5ED-9711F3790A97}" srcId="{2B179273-2704-3D43-9593-9A14EA887E16}" destId="{C3B1E552-4C86-934A-B9AC-6D80E09981FB}" srcOrd="2" destOrd="0" parTransId="{EA8C3C0C-7CD0-5840-B329-C1537917FA6E}" sibTransId="{38AFA7AA-DE82-3941-B5B5-2F38B3BE9093}"/>
    <dgm:cxn modelId="{00C67E2B-5DEA-2848-869A-EAEA4B60408A}" type="presOf" srcId="{60C86F9E-ECD4-F648-A2BA-C82DE325D55B}" destId="{39CC3071-B54C-4946-BADD-878ECE21822F}" srcOrd="0" destOrd="0" presId="urn:microsoft.com/office/officeart/2009/3/layout/HorizontalOrganizationChart#71"/>
    <dgm:cxn modelId="{E99BD871-827E-8D44-B715-23F60495718C}" type="presOf" srcId="{E2775487-DF8A-344F-B8D8-6AC7FD999A3D}" destId="{1F170545-5F3F-A14A-B776-4C6B79BF8AE5}" srcOrd="0" destOrd="0" presId="urn:microsoft.com/office/officeart/2009/3/layout/HorizontalOrganizationChart#71"/>
    <dgm:cxn modelId="{478C803F-893F-4248-8C35-F1DECB2F0D2C}" srcId="{E9262D6E-5D67-1749-9B3E-98FE22637E0E}" destId="{2B179273-2704-3D43-9593-9A14EA887E16}" srcOrd="0" destOrd="0" parTransId="{919B3BA2-B184-594C-B712-7BE270D4AC41}" sibTransId="{0D6293B7-76DE-2F47-94E9-C0A3E8F07E6A}"/>
    <dgm:cxn modelId="{5312D41B-5885-9548-9652-37495749B3B4}" type="presOf" srcId="{0774BB43-37B4-DC4F-81E4-178EF4A18D34}" destId="{759DA5C7-AB80-6547-BEDD-B6A548F15238}" srcOrd="0" destOrd="0" presId="urn:microsoft.com/office/officeart/2009/3/layout/HorizontalOrganizationChart#71"/>
    <dgm:cxn modelId="{642792FF-1A40-B54B-ABEA-8197B26E0EDE}" type="presOf" srcId="{8DF1DB71-48E7-9642-A49B-251B711B1738}" destId="{592399A9-576A-F948-84DC-39E095494FCC}" srcOrd="0" destOrd="0" presId="urn:microsoft.com/office/officeart/2009/3/layout/HorizontalOrganizationChart#71"/>
    <dgm:cxn modelId="{8A74DEA5-D04B-B84D-9FF6-09CDD72F96F9}" type="presOf" srcId="{E2775487-DF8A-344F-B8D8-6AC7FD999A3D}" destId="{AA1EC854-01A0-3B42-B2B8-01447225C09A}" srcOrd="1" destOrd="0" presId="urn:microsoft.com/office/officeart/2009/3/layout/HorizontalOrganizationChart#71"/>
    <dgm:cxn modelId="{5C90F4F3-7D87-F34F-8A18-12233498F015}" type="presOf" srcId="{C56A63DB-2540-B74A-844D-266E8014420E}" destId="{AB1E20DE-926E-D043-913F-F98B1BCE8D50}" srcOrd="0" destOrd="0" presId="urn:microsoft.com/office/officeart/2009/3/layout/HorizontalOrganizationChart#71"/>
    <dgm:cxn modelId="{25C67126-C208-CB48-A789-FE249A4868B9}" type="presOf" srcId="{EA8C3C0C-7CD0-5840-B329-C1537917FA6E}" destId="{E5185E33-A69C-A14B-8DB1-4AE618D86EBD}" srcOrd="0" destOrd="0" presId="urn:microsoft.com/office/officeart/2009/3/layout/HorizontalOrganizationChart#71"/>
    <dgm:cxn modelId="{A9582D28-D785-1041-942A-A6AAFD67324F}" srcId="{2B179273-2704-3D43-9593-9A14EA887E16}" destId="{C56A63DB-2540-B74A-844D-266E8014420E}" srcOrd="3" destOrd="0" parTransId="{8DF1DB71-48E7-9642-A49B-251B711B1738}" sibTransId="{097887AF-D762-EB4B-A45B-7E6F49C293E7}"/>
    <dgm:cxn modelId="{1051E6C9-60CE-4346-8D52-077296CA7D97}" type="presOf" srcId="{32431CC2-FF1C-1C47-B100-1999122DC494}" destId="{FEB746DA-611D-7546-9EAF-B8163E4EC36D}" srcOrd="0" destOrd="0" presId="urn:microsoft.com/office/officeart/2009/3/layout/HorizontalOrganizationChart#71"/>
    <dgm:cxn modelId="{D5EC9681-2629-2B47-95D7-32CBFB329444}" type="presOf" srcId="{C3B1E552-4C86-934A-B9AC-6D80E09981FB}" destId="{0BF10FB6-4937-4545-B2B1-3E203BD6DE8A}" srcOrd="1" destOrd="0" presId="urn:microsoft.com/office/officeart/2009/3/layout/HorizontalOrganizationChart#71"/>
    <dgm:cxn modelId="{136D0688-30EC-6D4A-8218-3292A0D63703}" type="presOf" srcId="{2B179273-2704-3D43-9593-9A14EA887E16}" destId="{0838EECB-55B7-E045-8B8A-C5CC1ABEBE3D}" srcOrd="1" destOrd="0" presId="urn:microsoft.com/office/officeart/2009/3/layout/HorizontalOrganizationChart#71"/>
    <dgm:cxn modelId="{8BDE7859-DA95-1A4B-B83B-F44550634393}" type="presOf" srcId="{60481217-866F-EC4E-9BCA-CCDCA186FDBB}" destId="{D5B41C15-8B97-2E4E-8953-BB8241D11771}" srcOrd="0" destOrd="0" presId="urn:microsoft.com/office/officeart/2009/3/layout/HorizontalOrganizationChart#71"/>
    <dgm:cxn modelId="{359B6583-D3EA-6942-B24F-3C7052333005}" type="presOf" srcId="{0572A4C9-B3DE-A943-A31D-6C390134C0DE}" destId="{FEA15BB8-BB7F-6240-A649-8E9B8F3FCE92}" srcOrd="0" destOrd="0" presId="urn:microsoft.com/office/officeart/2009/3/layout/HorizontalOrganizationChart#71"/>
    <dgm:cxn modelId="{FC68A45C-C041-8E44-BEE1-5F2782616B10}" type="presOf" srcId="{2B179273-2704-3D43-9593-9A14EA887E16}" destId="{C66CCFD0-EBC3-7149-A8D4-80E9D63FB304}" srcOrd="0" destOrd="0" presId="urn:microsoft.com/office/officeart/2009/3/layout/HorizontalOrganizationChart#71"/>
    <dgm:cxn modelId="{25397213-E14E-6542-8046-7FBA7F60F92D}" type="presParOf" srcId="{D01011B3-9247-344D-89EF-A190C3A4E16A}" destId="{522A4F15-5E5B-4343-AC2A-145AD12F5BC8}" srcOrd="0" destOrd="0" presId="urn:microsoft.com/office/officeart/2009/3/layout/HorizontalOrganizationChart#71"/>
    <dgm:cxn modelId="{AFB8DD57-D9F4-E44E-B501-7B02EA4DA982}" type="presParOf" srcId="{522A4F15-5E5B-4343-AC2A-145AD12F5BC8}" destId="{F15FC2B3-F7CC-D546-A82F-D26D0E72EEAC}" srcOrd="0" destOrd="0" presId="urn:microsoft.com/office/officeart/2009/3/layout/HorizontalOrganizationChart#71"/>
    <dgm:cxn modelId="{01F44282-67BF-A441-8AB2-C406181141A4}" type="presParOf" srcId="{F15FC2B3-F7CC-D546-A82F-D26D0E72EEAC}" destId="{C66CCFD0-EBC3-7149-A8D4-80E9D63FB304}" srcOrd="0" destOrd="0" presId="urn:microsoft.com/office/officeart/2009/3/layout/HorizontalOrganizationChart#71"/>
    <dgm:cxn modelId="{BFD23DE1-5315-2744-B22A-6A281A57A2A7}" type="presParOf" srcId="{F15FC2B3-F7CC-D546-A82F-D26D0E72EEAC}" destId="{0838EECB-55B7-E045-8B8A-C5CC1ABEBE3D}" srcOrd="1" destOrd="0" presId="urn:microsoft.com/office/officeart/2009/3/layout/HorizontalOrganizationChart#71"/>
    <dgm:cxn modelId="{22C60E2A-5FEE-4149-A979-6CCBB6DFE8B5}" type="presParOf" srcId="{522A4F15-5E5B-4343-AC2A-145AD12F5BC8}" destId="{27EE6AE5-5A1A-3140-892B-66736C64D091}" srcOrd="1" destOrd="0" presId="urn:microsoft.com/office/officeart/2009/3/layout/HorizontalOrganizationChart#71"/>
    <dgm:cxn modelId="{DC2BD724-E65B-5143-B27E-E8798DBC50FB}" type="presParOf" srcId="{27EE6AE5-5A1A-3140-892B-66736C64D091}" destId="{39CC3071-B54C-4946-BADD-878ECE21822F}" srcOrd="0" destOrd="0" presId="urn:microsoft.com/office/officeart/2009/3/layout/HorizontalOrganizationChart#71"/>
    <dgm:cxn modelId="{BAC572E1-6D8B-E149-9BA4-921ECCF82439}" type="presParOf" srcId="{27EE6AE5-5A1A-3140-892B-66736C64D091}" destId="{A87CA5F6-E563-254D-8019-8E43BDB9E430}" srcOrd="1" destOrd="0" presId="urn:microsoft.com/office/officeart/2009/3/layout/HorizontalOrganizationChart#71"/>
    <dgm:cxn modelId="{BEA17519-EB45-7848-B530-6468DE69B11B}" type="presParOf" srcId="{A87CA5F6-E563-254D-8019-8E43BDB9E430}" destId="{2121AAF9-47A7-D34F-83AA-AD09384DD22B}" srcOrd="0" destOrd="0" presId="urn:microsoft.com/office/officeart/2009/3/layout/HorizontalOrganizationChart#71"/>
    <dgm:cxn modelId="{889CCD13-5951-2145-A04F-0ED50C7A1C26}" type="presParOf" srcId="{2121AAF9-47A7-D34F-83AA-AD09384DD22B}" destId="{1F170545-5F3F-A14A-B776-4C6B79BF8AE5}" srcOrd="0" destOrd="0" presId="urn:microsoft.com/office/officeart/2009/3/layout/HorizontalOrganizationChart#71"/>
    <dgm:cxn modelId="{6920BD91-D534-3842-AC31-436EF90F2DB5}" type="presParOf" srcId="{2121AAF9-47A7-D34F-83AA-AD09384DD22B}" destId="{AA1EC854-01A0-3B42-B2B8-01447225C09A}" srcOrd="1" destOrd="0" presId="urn:microsoft.com/office/officeart/2009/3/layout/HorizontalOrganizationChart#71"/>
    <dgm:cxn modelId="{6AC9EA9B-3CF6-874E-A1AE-569B10B58620}" type="presParOf" srcId="{A87CA5F6-E563-254D-8019-8E43BDB9E430}" destId="{94FBC40C-5DCB-C24B-BDC8-1CDCFD2977CA}" srcOrd="1" destOrd="0" presId="urn:microsoft.com/office/officeart/2009/3/layout/HorizontalOrganizationChart#71"/>
    <dgm:cxn modelId="{6B29B324-5395-584F-B14E-E8A97A2E63E2}" type="presParOf" srcId="{A87CA5F6-E563-254D-8019-8E43BDB9E430}" destId="{924395FB-44C8-1B4E-B957-03E49C5D33DB}" srcOrd="2" destOrd="0" presId="urn:microsoft.com/office/officeart/2009/3/layout/HorizontalOrganizationChart#71"/>
    <dgm:cxn modelId="{BA495462-5CA3-3D41-9D3D-C1D7F2054ED4}" type="presParOf" srcId="{27EE6AE5-5A1A-3140-892B-66736C64D091}" destId="{FEA15BB8-BB7F-6240-A649-8E9B8F3FCE92}" srcOrd="2" destOrd="0" presId="urn:microsoft.com/office/officeart/2009/3/layout/HorizontalOrganizationChart#71"/>
    <dgm:cxn modelId="{D70AFE52-5CCB-FB4E-A7BD-25C37F634FE3}" type="presParOf" srcId="{27EE6AE5-5A1A-3140-892B-66736C64D091}" destId="{DBD5B863-3310-A146-80BE-76595AEC574F}" srcOrd="3" destOrd="0" presId="urn:microsoft.com/office/officeart/2009/3/layout/HorizontalOrganizationChart#71"/>
    <dgm:cxn modelId="{7A12E428-BB35-2540-AEAE-88260E0F1920}" type="presParOf" srcId="{DBD5B863-3310-A146-80BE-76595AEC574F}" destId="{8B508A1B-FECB-4A48-86F4-79662C0296D9}" srcOrd="0" destOrd="0" presId="urn:microsoft.com/office/officeart/2009/3/layout/HorizontalOrganizationChart#71"/>
    <dgm:cxn modelId="{1B63892F-39BD-9240-B12D-FFC0A4441F55}" type="presParOf" srcId="{8B508A1B-FECB-4A48-86F4-79662C0296D9}" destId="{759DA5C7-AB80-6547-BEDD-B6A548F15238}" srcOrd="0" destOrd="0" presId="urn:microsoft.com/office/officeart/2009/3/layout/HorizontalOrganizationChart#71"/>
    <dgm:cxn modelId="{883B16F7-02B4-194C-BC11-F1E24A7B94D1}" type="presParOf" srcId="{8B508A1B-FECB-4A48-86F4-79662C0296D9}" destId="{05E3AC22-BCCB-D145-94DE-970DB76ABA3C}" srcOrd="1" destOrd="0" presId="urn:microsoft.com/office/officeart/2009/3/layout/HorizontalOrganizationChart#71"/>
    <dgm:cxn modelId="{8DD82D4C-86D9-354D-B336-C8AE4A787184}" type="presParOf" srcId="{DBD5B863-3310-A146-80BE-76595AEC574F}" destId="{7DFFB080-5E62-D143-A36B-5E78DDF3B740}" srcOrd="1" destOrd="0" presId="urn:microsoft.com/office/officeart/2009/3/layout/HorizontalOrganizationChart#71"/>
    <dgm:cxn modelId="{7369E1A8-0806-B94B-90AD-207B4072064E}" type="presParOf" srcId="{DBD5B863-3310-A146-80BE-76595AEC574F}" destId="{6929E8D5-9FEF-7644-AF7A-52F023AE7FE9}" srcOrd="2" destOrd="0" presId="urn:microsoft.com/office/officeart/2009/3/layout/HorizontalOrganizationChart#71"/>
    <dgm:cxn modelId="{B56794EE-D431-9443-8DA3-E8466C279231}" type="presParOf" srcId="{27EE6AE5-5A1A-3140-892B-66736C64D091}" destId="{E5185E33-A69C-A14B-8DB1-4AE618D86EBD}" srcOrd="4" destOrd="0" presId="urn:microsoft.com/office/officeart/2009/3/layout/HorizontalOrganizationChart#71"/>
    <dgm:cxn modelId="{CE94E059-4D31-FA4A-8A75-27B5070F6DAE}" type="presParOf" srcId="{27EE6AE5-5A1A-3140-892B-66736C64D091}" destId="{9C501E13-1C3D-C34C-9444-38ED53A28DAD}" srcOrd="5" destOrd="0" presId="urn:microsoft.com/office/officeart/2009/3/layout/HorizontalOrganizationChart#71"/>
    <dgm:cxn modelId="{16DF2BA9-C67E-6C4F-8D92-781E41D89EC7}" type="presParOf" srcId="{9C501E13-1C3D-C34C-9444-38ED53A28DAD}" destId="{D21B1B66-1004-B846-8462-E980A4497C48}" srcOrd="0" destOrd="0" presId="urn:microsoft.com/office/officeart/2009/3/layout/HorizontalOrganizationChart#71"/>
    <dgm:cxn modelId="{8AC1827D-B8F4-424D-8FE2-835374BF9758}" type="presParOf" srcId="{D21B1B66-1004-B846-8462-E980A4497C48}" destId="{59D41257-D9E9-F943-80BA-3F11804838C7}" srcOrd="0" destOrd="0" presId="urn:microsoft.com/office/officeart/2009/3/layout/HorizontalOrganizationChart#71"/>
    <dgm:cxn modelId="{9DA68240-BBE2-6A4C-B5FB-D208766634BF}" type="presParOf" srcId="{D21B1B66-1004-B846-8462-E980A4497C48}" destId="{0BF10FB6-4937-4545-B2B1-3E203BD6DE8A}" srcOrd="1" destOrd="0" presId="urn:microsoft.com/office/officeart/2009/3/layout/HorizontalOrganizationChart#71"/>
    <dgm:cxn modelId="{51DA1E59-DCCE-1548-8FDA-3D211FC7339F}" type="presParOf" srcId="{9C501E13-1C3D-C34C-9444-38ED53A28DAD}" destId="{8F1B0309-21A9-8849-B53A-EA3DFCD4C4F0}" srcOrd="1" destOrd="0" presId="urn:microsoft.com/office/officeart/2009/3/layout/HorizontalOrganizationChart#71"/>
    <dgm:cxn modelId="{0746251E-92C1-CF45-8269-5FE0CDDA4F62}" type="presParOf" srcId="{9C501E13-1C3D-C34C-9444-38ED53A28DAD}" destId="{22615910-1D52-C34A-95A6-872F0B23C7DF}" srcOrd="2" destOrd="0" presId="urn:microsoft.com/office/officeart/2009/3/layout/HorizontalOrganizationChart#71"/>
    <dgm:cxn modelId="{15F69647-CE21-4945-ABC8-8F8A4E596CA8}" type="presParOf" srcId="{27EE6AE5-5A1A-3140-892B-66736C64D091}" destId="{592399A9-576A-F948-84DC-39E095494FCC}" srcOrd="6" destOrd="0" presId="urn:microsoft.com/office/officeart/2009/3/layout/HorizontalOrganizationChart#71"/>
    <dgm:cxn modelId="{3EFA79ED-6D37-8640-9703-57EECE7D7475}" type="presParOf" srcId="{27EE6AE5-5A1A-3140-892B-66736C64D091}" destId="{CE9AFFBE-26A9-5642-889D-A6AE33D4B085}" srcOrd="7" destOrd="0" presId="urn:microsoft.com/office/officeart/2009/3/layout/HorizontalOrganizationChart#71"/>
    <dgm:cxn modelId="{32772E4D-C16F-5345-A4F1-34FE92F99A9F}" type="presParOf" srcId="{CE9AFFBE-26A9-5642-889D-A6AE33D4B085}" destId="{EA435581-C6D6-5249-99A1-6BA121C879BA}" srcOrd="0" destOrd="0" presId="urn:microsoft.com/office/officeart/2009/3/layout/HorizontalOrganizationChart#71"/>
    <dgm:cxn modelId="{82EA053D-0CDF-AD47-9479-5524F8D0E404}" type="presParOf" srcId="{EA435581-C6D6-5249-99A1-6BA121C879BA}" destId="{AB1E20DE-926E-D043-913F-F98B1BCE8D50}" srcOrd="0" destOrd="0" presId="urn:microsoft.com/office/officeart/2009/3/layout/HorizontalOrganizationChart#71"/>
    <dgm:cxn modelId="{8AB7A21A-36C7-4D4D-BEAF-BFADE4BFE8B3}" type="presParOf" srcId="{EA435581-C6D6-5249-99A1-6BA121C879BA}" destId="{078E0EB9-8965-3347-A9FE-777BCBAF59A1}" srcOrd="1" destOrd="0" presId="urn:microsoft.com/office/officeart/2009/3/layout/HorizontalOrganizationChart#71"/>
    <dgm:cxn modelId="{4562CFFC-97E4-9349-84EA-BF3A2D0EA701}" type="presParOf" srcId="{CE9AFFBE-26A9-5642-889D-A6AE33D4B085}" destId="{E08B2666-EF99-4348-B311-4C310DA0B24C}" srcOrd="1" destOrd="0" presId="urn:microsoft.com/office/officeart/2009/3/layout/HorizontalOrganizationChart#71"/>
    <dgm:cxn modelId="{1ED3EDDA-7DD3-7546-BEDA-CA5A3C8CAB49}" type="presParOf" srcId="{CE9AFFBE-26A9-5642-889D-A6AE33D4B085}" destId="{9E6AFEFB-5257-1246-ABCE-3D448D1E1C41}" srcOrd="2" destOrd="0" presId="urn:microsoft.com/office/officeart/2009/3/layout/HorizontalOrganizationChart#71"/>
    <dgm:cxn modelId="{EDEED817-042F-BA4C-A851-A6B5FA6E8128}" type="presParOf" srcId="{27EE6AE5-5A1A-3140-892B-66736C64D091}" destId="{D5B41C15-8B97-2E4E-8953-BB8241D11771}" srcOrd="8" destOrd="0" presId="urn:microsoft.com/office/officeart/2009/3/layout/HorizontalOrganizationChart#71"/>
    <dgm:cxn modelId="{FE587F74-B002-CA4E-A847-72321CFED88B}" type="presParOf" srcId="{27EE6AE5-5A1A-3140-892B-66736C64D091}" destId="{DEC1EF73-ECFD-8F42-954E-349A2B317E0B}" srcOrd="9" destOrd="0" presId="urn:microsoft.com/office/officeart/2009/3/layout/HorizontalOrganizationChart#71"/>
    <dgm:cxn modelId="{BA8C84EB-AF30-4945-9B83-F3AECAF669DC}" type="presParOf" srcId="{DEC1EF73-ECFD-8F42-954E-349A2B317E0B}" destId="{2848BF66-6C88-1E45-AD2A-F7E2D971DC68}" srcOrd="0" destOrd="0" presId="urn:microsoft.com/office/officeart/2009/3/layout/HorizontalOrganizationChart#71"/>
    <dgm:cxn modelId="{D5FC5604-211F-AD4D-9098-1CFF3DB580D1}" type="presParOf" srcId="{2848BF66-6C88-1E45-AD2A-F7E2D971DC68}" destId="{FEB746DA-611D-7546-9EAF-B8163E4EC36D}" srcOrd="0" destOrd="0" presId="urn:microsoft.com/office/officeart/2009/3/layout/HorizontalOrganizationChart#71"/>
    <dgm:cxn modelId="{15658206-540C-AB46-915B-CD16B1F6C9C2}" type="presParOf" srcId="{2848BF66-6C88-1E45-AD2A-F7E2D971DC68}" destId="{398E564E-AB0F-984F-8DC0-A6A3ED798886}" srcOrd="1" destOrd="0" presId="urn:microsoft.com/office/officeart/2009/3/layout/HorizontalOrganizationChart#71"/>
    <dgm:cxn modelId="{B9071F47-DA68-0E49-A2B3-34CB0BF0DB9E}" type="presParOf" srcId="{DEC1EF73-ECFD-8F42-954E-349A2B317E0B}" destId="{92413F5C-5079-B445-AFDC-455212E9B5DD}" srcOrd="1" destOrd="0" presId="urn:microsoft.com/office/officeart/2009/3/layout/HorizontalOrganizationChart#71"/>
    <dgm:cxn modelId="{41DE84A3-ECD6-754E-8F70-585709AD5D55}" type="presParOf" srcId="{DEC1EF73-ECFD-8F42-954E-349A2B317E0B}" destId="{AEE40536-DA15-B94E-A7DF-407DB9094E8F}" srcOrd="2" destOrd="0" presId="urn:microsoft.com/office/officeart/2009/3/layout/HorizontalOrganizationChart#71"/>
    <dgm:cxn modelId="{58402C79-E53A-DB4C-A33E-ED58C5AA8D53}" type="presParOf" srcId="{522A4F15-5E5B-4343-AC2A-145AD12F5BC8}" destId="{C67A4154-AA7D-8744-A523-45364D3CDCAE}" srcOrd="2" destOrd="0" presId="urn:microsoft.com/office/officeart/2009/3/layout/HorizontalOrganizationChart#7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72" loCatId="" qsTypeId="urn:microsoft.com/office/officeart/2005/8/quickstyle/simple1#72" qsCatId="simple" csTypeId="urn:microsoft.com/office/officeart/2005/8/colors/accent2_1#73"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51DB81F6-18FE-E342-BBF5-C818E10C6109}" type="presOf" srcId="{C3B1E552-4C86-934A-B9AC-6D80E09981FB}" destId="{59D41257-D9E9-F943-80BA-3F11804838C7}" srcOrd="0" destOrd="0" presId="urn:microsoft.com/office/officeart/2009/3/layout/HorizontalOrganizationChart#72"/>
    <dgm:cxn modelId="{7DD00E74-4405-DA41-BD73-33BCEACAA28F}" srcId="{2B179273-2704-3D43-9593-9A14EA887E16}" destId="{32431CC2-FF1C-1C47-B100-1999122DC494}" srcOrd="4" destOrd="0" parTransId="{60481217-866F-EC4E-9BCA-CCDCA186FDBB}" sibTransId="{8599BEEC-93D9-994B-AE0F-C24D213B9D12}"/>
    <dgm:cxn modelId="{B00EED09-BFFD-0A4F-82AA-7765A4113CD4}" type="presOf" srcId="{32431CC2-FF1C-1C47-B100-1999122DC494}" destId="{FEB746DA-611D-7546-9EAF-B8163E4EC36D}" srcOrd="0" destOrd="0" presId="urn:microsoft.com/office/officeart/2009/3/layout/HorizontalOrganizationChart#72"/>
    <dgm:cxn modelId="{D5C590B4-F4B7-4D47-BD04-4DB31494D865}" type="presOf" srcId="{C3B1E552-4C86-934A-B9AC-6D80E09981FB}" destId="{0BF10FB6-4937-4545-B2B1-3E203BD6DE8A}" srcOrd="1" destOrd="0" presId="urn:microsoft.com/office/officeart/2009/3/layout/HorizontalOrganizationChart#72"/>
    <dgm:cxn modelId="{F09D9ADE-1779-C44D-9E37-45F06A1A7820}" srcId="{2B179273-2704-3D43-9593-9A14EA887E16}" destId="{0774BB43-37B4-DC4F-81E4-178EF4A18D34}" srcOrd="1" destOrd="0" parTransId="{0572A4C9-B3DE-A943-A31D-6C390134C0DE}" sibTransId="{BCBC775E-A257-0341-AB0E-3D385C1B89F2}"/>
    <dgm:cxn modelId="{D5AC7D50-28F2-284B-85CE-EDA5900D52E7}" type="presOf" srcId="{E2775487-DF8A-344F-B8D8-6AC7FD999A3D}" destId="{1F170545-5F3F-A14A-B776-4C6B79BF8AE5}" srcOrd="0" destOrd="0" presId="urn:microsoft.com/office/officeart/2009/3/layout/HorizontalOrganizationChart#72"/>
    <dgm:cxn modelId="{FB03C910-301F-7D4C-A5B3-6C408C5EFA1F}" srcId="{2B179273-2704-3D43-9593-9A14EA887E16}" destId="{E2775487-DF8A-344F-B8D8-6AC7FD999A3D}" srcOrd="0" destOrd="0" parTransId="{60C86F9E-ECD4-F648-A2BA-C82DE325D55B}" sibTransId="{B12D8443-882A-3C40-A196-5434328AD660}"/>
    <dgm:cxn modelId="{FA741B33-CF2A-4C44-AC08-03FF73654DE3}" type="presOf" srcId="{2B179273-2704-3D43-9593-9A14EA887E16}" destId="{C66CCFD0-EBC3-7149-A8D4-80E9D63FB304}" srcOrd="0" destOrd="0" presId="urn:microsoft.com/office/officeart/2009/3/layout/HorizontalOrganizationChart#72"/>
    <dgm:cxn modelId="{1CC9758C-955B-5349-8601-D4651C6798CB}" type="presOf" srcId="{C56A63DB-2540-B74A-844D-266E8014420E}" destId="{078E0EB9-8965-3347-A9FE-777BCBAF59A1}" srcOrd="1" destOrd="0" presId="urn:microsoft.com/office/officeart/2009/3/layout/HorizontalOrganizationChart#72"/>
    <dgm:cxn modelId="{5F7420EF-0DBB-8B45-B5ED-9711F3790A97}" srcId="{2B179273-2704-3D43-9593-9A14EA887E16}" destId="{C3B1E552-4C86-934A-B9AC-6D80E09981FB}" srcOrd="2" destOrd="0" parTransId="{EA8C3C0C-7CD0-5840-B329-C1537917FA6E}" sibTransId="{38AFA7AA-DE82-3941-B5B5-2F38B3BE9093}"/>
    <dgm:cxn modelId="{162B57C7-8DF1-9E4C-9296-EC0EA895B296}" type="presOf" srcId="{8DF1DB71-48E7-9642-A49B-251B711B1738}" destId="{592399A9-576A-F948-84DC-39E095494FCC}" srcOrd="0" destOrd="0" presId="urn:microsoft.com/office/officeart/2009/3/layout/HorizontalOrganizationChart#72"/>
    <dgm:cxn modelId="{478C803F-893F-4248-8C35-F1DECB2F0D2C}" srcId="{E9262D6E-5D67-1749-9B3E-98FE22637E0E}" destId="{2B179273-2704-3D43-9593-9A14EA887E16}" srcOrd="0" destOrd="0" parTransId="{919B3BA2-B184-594C-B712-7BE270D4AC41}" sibTransId="{0D6293B7-76DE-2F47-94E9-C0A3E8F07E6A}"/>
    <dgm:cxn modelId="{5D99D11B-AF8F-FB4D-8673-A55C11ACB716}" type="presOf" srcId="{0774BB43-37B4-DC4F-81E4-178EF4A18D34}" destId="{759DA5C7-AB80-6547-BEDD-B6A548F15238}" srcOrd="0" destOrd="0" presId="urn:microsoft.com/office/officeart/2009/3/layout/HorizontalOrganizationChart#72"/>
    <dgm:cxn modelId="{B0A92124-AF64-8144-B85F-64767CB24276}" type="presOf" srcId="{0572A4C9-B3DE-A943-A31D-6C390134C0DE}" destId="{FEA15BB8-BB7F-6240-A649-8E9B8F3FCE92}" srcOrd="0" destOrd="0" presId="urn:microsoft.com/office/officeart/2009/3/layout/HorizontalOrganizationChart#72"/>
    <dgm:cxn modelId="{7DAF2CE7-9F9E-8F42-9835-AE372E7F99FC}" type="presOf" srcId="{60C86F9E-ECD4-F648-A2BA-C82DE325D55B}" destId="{39CC3071-B54C-4946-BADD-878ECE21822F}" srcOrd="0" destOrd="0" presId="urn:microsoft.com/office/officeart/2009/3/layout/HorizontalOrganizationChart#72"/>
    <dgm:cxn modelId="{4C96AF47-82FB-B24D-86F5-344FD9790AA6}" type="presOf" srcId="{2B179273-2704-3D43-9593-9A14EA887E16}" destId="{0838EECB-55B7-E045-8B8A-C5CC1ABEBE3D}" srcOrd="1" destOrd="0" presId="urn:microsoft.com/office/officeart/2009/3/layout/HorizontalOrganizationChart#72"/>
    <dgm:cxn modelId="{760C00FA-7B65-E14E-94A8-EDE2E52AADD4}" type="presOf" srcId="{C56A63DB-2540-B74A-844D-266E8014420E}" destId="{AB1E20DE-926E-D043-913F-F98B1BCE8D50}" srcOrd="0" destOrd="0" presId="urn:microsoft.com/office/officeart/2009/3/layout/HorizontalOrganizationChart#72"/>
    <dgm:cxn modelId="{1FA19742-6679-3C4C-971D-441A5061D664}" type="presOf" srcId="{EA8C3C0C-7CD0-5840-B329-C1537917FA6E}" destId="{E5185E33-A69C-A14B-8DB1-4AE618D86EBD}" srcOrd="0" destOrd="0" presId="urn:microsoft.com/office/officeart/2009/3/layout/HorizontalOrganizationChart#72"/>
    <dgm:cxn modelId="{A9582D28-D785-1041-942A-A6AAFD67324F}" srcId="{2B179273-2704-3D43-9593-9A14EA887E16}" destId="{C56A63DB-2540-B74A-844D-266E8014420E}" srcOrd="3" destOrd="0" parTransId="{8DF1DB71-48E7-9642-A49B-251B711B1738}" sibTransId="{097887AF-D762-EB4B-A45B-7E6F49C293E7}"/>
    <dgm:cxn modelId="{FC0BFE2C-B5C6-9A4E-BFE9-6628252B4E70}" type="presOf" srcId="{0774BB43-37B4-DC4F-81E4-178EF4A18D34}" destId="{05E3AC22-BCCB-D145-94DE-970DB76ABA3C}" srcOrd="1" destOrd="0" presId="urn:microsoft.com/office/officeart/2009/3/layout/HorizontalOrganizationChart#72"/>
    <dgm:cxn modelId="{DA91632D-F652-004B-AE18-ECE79FEFE726}" type="presOf" srcId="{E2775487-DF8A-344F-B8D8-6AC7FD999A3D}" destId="{AA1EC854-01A0-3B42-B2B8-01447225C09A}" srcOrd="1" destOrd="0" presId="urn:microsoft.com/office/officeart/2009/3/layout/HorizontalOrganizationChart#72"/>
    <dgm:cxn modelId="{6D3E9A48-E722-9141-951D-54A96F051AB8}" type="presOf" srcId="{32431CC2-FF1C-1C47-B100-1999122DC494}" destId="{398E564E-AB0F-984F-8DC0-A6A3ED798886}" srcOrd="1" destOrd="0" presId="urn:microsoft.com/office/officeart/2009/3/layout/HorizontalOrganizationChart#72"/>
    <dgm:cxn modelId="{C45C13F6-A8FC-8F43-B8CD-443FA61B2DDA}" type="presOf" srcId="{E9262D6E-5D67-1749-9B3E-98FE22637E0E}" destId="{D01011B3-9247-344D-89EF-A190C3A4E16A}" srcOrd="0" destOrd="0" presId="urn:microsoft.com/office/officeart/2009/3/layout/HorizontalOrganizationChart#72"/>
    <dgm:cxn modelId="{F2A5FEF8-9C30-7F48-BE84-6B387253F990}" type="presOf" srcId="{60481217-866F-EC4E-9BCA-CCDCA186FDBB}" destId="{D5B41C15-8B97-2E4E-8953-BB8241D11771}" srcOrd="0" destOrd="0" presId="urn:microsoft.com/office/officeart/2009/3/layout/HorizontalOrganizationChart#72"/>
    <dgm:cxn modelId="{158496C2-CAE4-1643-86AA-B1751D24D15A}" type="presParOf" srcId="{D01011B3-9247-344D-89EF-A190C3A4E16A}" destId="{522A4F15-5E5B-4343-AC2A-145AD12F5BC8}" srcOrd="0" destOrd="0" presId="urn:microsoft.com/office/officeart/2009/3/layout/HorizontalOrganizationChart#72"/>
    <dgm:cxn modelId="{9A1D68C9-075C-134E-A816-06024F569F02}" type="presParOf" srcId="{522A4F15-5E5B-4343-AC2A-145AD12F5BC8}" destId="{F15FC2B3-F7CC-D546-A82F-D26D0E72EEAC}" srcOrd="0" destOrd="0" presId="urn:microsoft.com/office/officeart/2009/3/layout/HorizontalOrganizationChart#72"/>
    <dgm:cxn modelId="{F9F51764-C8C3-2A4E-B0C1-29353BC149D5}" type="presParOf" srcId="{F15FC2B3-F7CC-D546-A82F-D26D0E72EEAC}" destId="{C66CCFD0-EBC3-7149-A8D4-80E9D63FB304}" srcOrd="0" destOrd="0" presId="urn:microsoft.com/office/officeart/2009/3/layout/HorizontalOrganizationChart#72"/>
    <dgm:cxn modelId="{D86E9F5F-28A6-5A44-BE4F-C51B457B2D81}" type="presParOf" srcId="{F15FC2B3-F7CC-D546-A82F-D26D0E72EEAC}" destId="{0838EECB-55B7-E045-8B8A-C5CC1ABEBE3D}" srcOrd="1" destOrd="0" presId="urn:microsoft.com/office/officeart/2009/3/layout/HorizontalOrganizationChart#72"/>
    <dgm:cxn modelId="{B7400A8B-7950-D748-91CA-B3A9CE89B46E}" type="presParOf" srcId="{522A4F15-5E5B-4343-AC2A-145AD12F5BC8}" destId="{27EE6AE5-5A1A-3140-892B-66736C64D091}" srcOrd="1" destOrd="0" presId="urn:microsoft.com/office/officeart/2009/3/layout/HorizontalOrganizationChart#72"/>
    <dgm:cxn modelId="{29056906-A46D-CE4F-88D0-59BD9DD054FE}" type="presParOf" srcId="{27EE6AE5-5A1A-3140-892B-66736C64D091}" destId="{39CC3071-B54C-4946-BADD-878ECE21822F}" srcOrd="0" destOrd="0" presId="urn:microsoft.com/office/officeart/2009/3/layout/HorizontalOrganizationChart#72"/>
    <dgm:cxn modelId="{D376D8B0-0DD8-BD46-9AD5-0BE07A94D132}" type="presParOf" srcId="{27EE6AE5-5A1A-3140-892B-66736C64D091}" destId="{A87CA5F6-E563-254D-8019-8E43BDB9E430}" srcOrd="1" destOrd="0" presId="urn:microsoft.com/office/officeart/2009/3/layout/HorizontalOrganizationChart#72"/>
    <dgm:cxn modelId="{16DBA9DB-2DEE-C04D-A54D-89DD1F15F89E}" type="presParOf" srcId="{A87CA5F6-E563-254D-8019-8E43BDB9E430}" destId="{2121AAF9-47A7-D34F-83AA-AD09384DD22B}" srcOrd="0" destOrd="0" presId="urn:microsoft.com/office/officeart/2009/3/layout/HorizontalOrganizationChart#72"/>
    <dgm:cxn modelId="{24AF9D15-B962-FD4D-9CB3-88E5A5FA2472}" type="presParOf" srcId="{2121AAF9-47A7-D34F-83AA-AD09384DD22B}" destId="{1F170545-5F3F-A14A-B776-4C6B79BF8AE5}" srcOrd="0" destOrd="0" presId="urn:microsoft.com/office/officeart/2009/3/layout/HorizontalOrganizationChart#72"/>
    <dgm:cxn modelId="{1B7643F5-133F-2447-BBAF-4216C29C4957}" type="presParOf" srcId="{2121AAF9-47A7-D34F-83AA-AD09384DD22B}" destId="{AA1EC854-01A0-3B42-B2B8-01447225C09A}" srcOrd="1" destOrd="0" presId="urn:microsoft.com/office/officeart/2009/3/layout/HorizontalOrganizationChart#72"/>
    <dgm:cxn modelId="{5C3F5A37-9004-4E4D-BC2D-74BF3F06ED7E}" type="presParOf" srcId="{A87CA5F6-E563-254D-8019-8E43BDB9E430}" destId="{94FBC40C-5DCB-C24B-BDC8-1CDCFD2977CA}" srcOrd="1" destOrd="0" presId="urn:microsoft.com/office/officeart/2009/3/layout/HorizontalOrganizationChart#72"/>
    <dgm:cxn modelId="{0742DC86-66E4-CF47-886C-36B9AC6DC262}" type="presParOf" srcId="{A87CA5F6-E563-254D-8019-8E43BDB9E430}" destId="{924395FB-44C8-1B4E-B957-03E49C5D33DB}" srcOrd="2" destOrd="0" presId="urn:microsoft.com/office/officeart/2009/3/layout/HorizontalOrganizationChart#72"/>
    <dgm:cxn modelId="{5FF33F63-74EA-F541-BA95-D0BCE346D3A7}" type="presParOf" srcId="{27EE6AE5-5A1A-3140-892B-66736C64D091}" destId="{FEA15BB8-BB7F-6240-A649-8E9B8F3FCE92}" srcOrd="2" destOrd="0" presId="urn:microsoft.com/office/officeart/2009/3/layout/HorizontalOrganizationChart#72"/>
    <dgm:cxn modelId="{EF85D56C-210B-BF41-A9B5-5076DA9F18BE}" type="presParOf" srcId="{27EE6AE5-5A1A-3140-892B-66736C64D091}" destId="{DBD5B863-3310-A146-80BE-76595AEC574F}" srcOrd="3" destOrd="0" presId="urn:microsoft.com/office/officeart/2009/3/layout/HorizontalOrganizationChart#72"/>
    <dgm:cxn modelId="{75D418B5-F083-0A43-91FF-109454FD31F3}" type="presParOf" srcId="{DBD5B863-3310-A146-80BE-76595AEC574F}" destId="{8B508A1B-FECB-4A48-86F4-79662C0296D9}" srcOrd="0" destOrd="0" presId="urn:microsoft.com/office/officeart/2009/3/layout/HorizontalOrganizationChart#72"/>
    <dgm:cxn modelId="{2C425F77-968B-F548-AD38-DF6ED70B7929}" type="presParOf" srcId="{8B508A1B-FECB-4A48-86F4-79662C0296D9}" destId="{759DA5C7-AB80-6547-BEDD-B6A548F15238}" srcOrd="0" destOrd="0" presId="urn:microsoft.com/office/officeart/2009/3/layout/HorizontalOrganizationChart#72"/>
    <dgm:cxn modelId="{74BD0BC3-211E-184F-BC75-9279E93F68DC}" type="presParOf" srcId="{8B508A1B-FECB-4A48-86F4-79662C0296D9}" destId="{05E3AC22-BCCB-D145-94DE-970DB76ABA3C}" srcOrd="1" destOrd="0" presId="urn:microsoft.com/office/officeart/2009/3/layout/HorizontalOrganizationChart#72"/>
    <dgm:cxn modelId="{E89D0A18-86AC-3540-A28E-FFB3DA322661}" type="presParOf" srcId="{DBD5B863-3310-A146-80BE-76595AEC574F}" destId="{7DFFB080-5E62-D143-A36B-5E78DDF3B740}" srcOrd="1" destOrd="0" presId="urn:microsoft.com/office/officeart/2009/3/layout/HorizontalOrganizationChart#72"/>
    <dgm:cxn modelId="{43CB9746-5D4B-6848-8F3D-93540811E439}" type="presParOf" srcId="{DBD5B863-3310-A146-80BE-76595AEC574F}" destId="{6929E8D5-9FEF-7644-AF7A-52F023AE7FE9}" srcOrd="2" destOrd="0" presId="urn:microsoft.com/office/officeart/2009/3/layout/HorizontalOrganizationChart#72"/>
    <dgm:cxn modelId="{CE83D06E-EC73-194F-B606-1C229CDEF7B1}" type="presParOf" srcId="{27EE6AE5-5A1A-3140-892B-66736C64D091}" destId="{E5185E33-A69C-A14B-8DB1-4AE618D86EBD}" srcOrd="4" destOrd="0" presId="urn:microsoft.com/office/officeart/2009/3/layout/HorizontalOrganizationChart#72"/>
    <dgm:cxn modelId="{808A7E7B-A6BD-D54A-84AA-A289F875776C}" type="presParOf" srcId="{27EE6AE5-5A1A-3140-892B-66736C64D091}" destId="{9C501E13-1C3D-C34C-9444-38ED53A28DAD}" srcOrd="5" destOrd="0" presId="urn:microsoft.com/office/officeart/2009/3/layout/HorizontalOrganizationChart#72"/>
    <dgm:cxn modelId="{8E32F761-B072-E242-AFFF-4AECD73FC717}" type="presParOf" srcId="{9C501E13-1C3D-C34C-9444-38ED53A28DAD}" destId="{D21B1B66-1004-B846-8462-E980A4497C48}" srcOrd="0" destOrd="0" presId="urn:microsoft.com/office/officeart/2009/3/layout/HorizontalOrganizationChart#72"/>
    <dgm:cxn modelId="{17F76726-61FE-D043-8232-381AAC1004CD}" type="presParOf" srcId="{D21B1B66-1004-B846-8462-E980A4497C48}" destId="{59D41257-D9E9-F943-80BA-3F11804838C7}" srcOrd="0" destOrd="0" presId="urn:microsoft.com/office/officeart/2009/3/layout/HorizontalOrganizationChart#72"/>
    <dgm:cxn modelId="{4D8BA40D-A853-8346-86DE-C5BE07617389}" type="presParOf" srcId="{D21B1B66-1004-B846-8462-E980A4497C48}" destId="{0BF10FB6-4937-4545-B2B1-3E203BD6DE8A}" srcOrd="1" destOrd="0" presId="urn:microsoft.com/office/officeart/2009/3/layout/HorizontalOrganizationChart#72"/>
    <dgm:cxn modelId="{F6B0AD7D-C7C2-1146-B542-50AF689A9E6F}" type="presParOf" srcId="{9C501E13-1C3D-C34C-9444-38ED53A28DAD}" destId="{8F1B0309-21A9-8849-B53A-EA3DFCD4C4F0}" srcOrd="1" destOrd="0" presId="urn:microsoft.com/office/officeart/2009/3/layout/HorizontalOrganizationChart#72"/>
    <dgm:cxn modelId="{3A5AF05B-E27A-EF4B-BD16-53C882A72D14}" type="presParOf" srcId="{9C501E13-1C3D-C34C-9444-38ED53A28DAD}" destId="{22615910-1D52-C34A-95A6-872F0B23C7DF}" srcOrd="2" destOrd="0" presId="urn:microsoft.com/office/officeart/2009/3/layout/HorizontalOrganizationChart#72"/>
    <dgm:cxn modelId="{D13D06C7-67CB-3044-8E0E-427727492C0E}" type="presParOf" srcId="{27EE6AE5-5A1A-3140-892B-66736C64D091}" destId="{592399A9-576A-F948-84DC-39E095494FCC}" srcOrd="6" destOrd="0" presId="urn:microsoft.com/office/officeart/2009/3/layout/HorizontalOrganizationChart#72"/>
    <dgm:cxn modelId="{23348D8C-A2EA-874A-A88B-85B8E7FB74C7}" type="presParOf" srcId="{27EE6AE5-5A1A-3140-892B-66736C64D091}" destId="{CE9AFFBE-26A9-5642-889D-A6AE33D4B085}" srcOrd="7" destOrd="0" presId="urn:microsoft.com/office/officeart/2009/3/layout/HorizontalOrganizationChart#72"/>
    <dgm:cxn modelId="{B8BFE2E9-2E41-4441-8B50-662F9711126B}" type="presParOf" srcId="{CE9AFFBE-26A9-5642-889D-A6AE33D4B085}" destId="{EA435581-C6D6-5249-99A1-6BA121C879BA}" srcOrd="0" destOrd="0" presId="urn:microsoft.com/office/officeart/2009/3/layout/HorizontalOrganizationChart#72"/>
    <dgm:cxn modelId="{058AB7C5-1653-B74C-8A30-307C5DA9C398}" type="presParOf" srcId="{EA435581-C6D6-5249-99A1-6BA121C879BA}" destId="{AB1E20DE-926E-D043-913F-F98B1BCE8D50}" srcOrd="0" destOrd="0" presId="urn:microsoft.com/office/officeart/2009/3/layout/HorizontalOrganizationChart#72"/>
    <dgm:cxn modelId="{F311150E-EBA4-F043-A3C8-815CD4222157}" type="presParOf" srcId="{EA435581-C6D6-5249-99A1-6BA121C879BA}" destId="{078E0EB9-8965-3347-A9FE-777BCBAF59A1}" srcOrd="1" destOrd="0" presId="urn:microsoft.com/office/officeart/2009/3/layout/HorizontalOrganizationChart#72"/>
    <dgm:cxn modelId="{6F11605C-8976-5245-98A5-D536049D56EE}" type="presParOf" srcId="{CE9AFFBE-26A9-5642-889D-A6AE33D4B085}" destId="{E08B2666-EF99-4348-B311-4C310DA0B24C}" srcOrd="1" destOrd="0" presId="urn:microsoft.com/office/officeart/2009/3/layout/HorizontalOrganizationChart#72"/>
    <dgm:cxn modelId="{669800DA-7A75-C544-9286-94A9F376C339}" type="presParOf" srcId="{CE9AFFBE-26A9-5642-889D-A6AE33D4B085}" destId="{9E6AFEFB-5257-1246-ABCE-3D448D1E1C41}" srcOrd="2" destOrd="0" presId="urn:microsoft.com/office/officeart/2009/3/layout/HorizontalOrganizationChart#72"/>
    <dgm:cxn modelId="{C429F076-B73C-C24A-AC81-860B616C5515}" type="presParOf" srcId="{27EE6AE5-5A1A-3140-892B-66736C64D091}" destId="{D5B41C15-8B97-2E4E-8953-BB8241D11771}" srcOrd="8" destOrd="0" presId="urn:microsoft.com/office/officeart/2009/3/layout/HorizontalOrganizationChart#72"/>
    <dgm:cxn modelId="{A07DD5D8-8F72-0A4A-BDBC-E236E16434C1}" type="presParOf" srcId="{27EE6AE5-5A1A-3140-892B-66736C64D091}" destId="{DEC1EF73-ECFD-8F42-954E-349A2B317E0B}" srcOrd="9" destOrd="0" presId="urn:microsoft.com/office/officeart/2009/3/layout/HorizontalOrganizationChart#72"/>
    <dgm:cxn modelId="{FC8CF37D-A936-174A-92C9-3FDDE312518D}" type="presParOf" srcId="{DEC1EF73-ECFD-8F42-954E-349A2B317E0B}" destId="{2848BF66-6C88-1E45-AD2A-F7E2D971DC68}" srcOrd="0" destOrd="0" presId="urn:microsoft.com/office/officeart/2009/3/layout/HorizontalOrganizationChart#72"/>
    <dgm:cxn modelId="{56D913B4-BEBF-B94A-AFB0-2133DA8AFDB6}" type="presParOf" srcId="{2848BF66-6C88-1E45-AD2A-F7E2D971DC68}" destId="{FEB746DA-611D-7546-9EAF-B8163E4EC36D}" srcOrd="0" destOrd="0" presId="urn:microsoft.com/office/officeart/2009/3/layout/HorizontalOrganizationChart#72"/>
    <dgm:cxn modelId="{81D18EB1-D669-194D-9586-7E155B6F6E34}" type="presParOf" srcId="{2848BF66-6C88-1E45-AD2A-F7E2D971DC68}" destId="{398E564E-AB0F-984F-8DC0-A6A3ED798886}" srcOrd="1" destOrd="0" presId="urn:microsoft.com/office/officeart/2009/3/layout/HorizontalOrganizationChart#72"/>
    <dgm:cxn modelId="{97705230-E955-6742-95E1-0024339BCB11}" type="presParOf" srcId="{DEC1EF73-ECFD-8F42-954E-349A2B317E0B}" destId="{92413F5C-5079-B445-AFDC-455212E9B5DD}" srcOrd="1" destOrd="0" presId="urn:microsoft.com/office/officeart/2009/3/layout/HorizontalOrganizationChart#72"/>
    <dgm:cxn modelId="{5BCE781E-7939-4044-A2DE-77C9ECDA65F1}" type="presParOf" srcId="{DEC1EF73-ECFD-8F42-954E-349A2B317E0B}" destId="{AEE40536-DA15-B94E-A7DF-407DB9094E8F}" srcOrd="2" destOrd="0" presId="urn:microsoft.com/office/officeart/2009/3/layout/HorizontalOrganizationChart#72"/>
    <dgm:cxn modelId="{DE8134B7-60B4-CD40-88EC-DFAF6BF64F50}" type="presParOf" srcId="{522A4F15-5E5B-4343-AC2A-145AD12F5BC8}" destId="{C67A4154-AA7D-8744-A523-45364D3CDCAE}" srcOrd="2" destOrd="0" presId="urn:microsoft.com/office/officeart/2009/3/layout/HorizontalOrganizationChart#7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73" loCatId="" qsTypeId="urn:microsoft.com/office/officeart/2005/8/quickstyle/simple1#73" qsCatId="simple" csTypeId="urn:microsoft.com/office/officeart/2005/8/colors/accent2_1#74"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DD00E74-4405-DA41-BD73-33BCEACAA28F}" srcId="{2B179273-2704-3D43-9593-9A14EA887E16}" destId="{32431CC2-FF1C-1C47-B100-1999122DC494}" srcOrd="4" destOrd="0" parTransId="{60481217-866F-EC4E-9BCA-CCDCA186FDBB}" sibTransId="{8599BEEC-93D9-994B-AE0F-C24D213B9D12}"/>
    <dgm:cxn modelId="{F09D9ADE-1779-C44D-9E37-45F06A1A7820}" srcId="{2B179273-2704-3D43-9593-9A14EA887E16}" destId="{0774BB43-37B4-DC4F-81E4-178EF4A18D34}" srcOrd="1" destOrd="0" parTransId="{0572A4C9-B3DE-A943-A31D-6C390134C0DE}" sibTransId="{BCBC775E-A257-0341-AB0E-3D385C1B89F2}"/>
    <dgm:cxn modelId="{A54A0FDC-5413-044A-9A70-18D78D739B02}" type="presOf" srcId="{E9262D6E-5D67-1749-9B3E-98FE22637E0E}" destId="{D01011B3-9247-344D-89EF-A190C3A4E16A}" srcOrd="0" destOrd="0" presId="urn:microsoft.com/office/officeart/2009/3/layout/HorizontalOrganizationChart#73"/>
    <dgm:cxn modelId="{0F3E0F53-85F9-F348-A4E4-289D40B0E44C}" type="presOf" srcId="{60C86F9E-ECD4-F648-A2BA-C82DE325D55B}" destId="{39CC3071-B54C-4946-BADD-878ECE21822F}" srcOrd="0" destOrd="0" presId="urn:microsoft.com/office/officeart/2009/3/layout/HorizontalOrganizationChart#73"/>
    <dgm:cxn modelId="{FB03C910-301F-7D4C-A5B3-6C408C5EFA1F}" srcId="{2B179273-2704-3D43-9593-9A14EA887E16}" destId="{E2775487-DF8A-344F-B8D8-6AC7FD999A3D}" srcOrd="0" destOrd="0" parTransId="{60C86F9E-ECD4-F648-A2BA-C82DE325D55B}" sibTransId="{B12D8443-882A-3C40-A196-5434328AD660}"/>
    <dgm:cxn modelId="{DEB3CD06-011A-E945-BF02-A74BB732DEB6}" type="presOf" srcId="{C3B1E552-4C86-934A-B9AC-6D80E09981FB}" destId="{0BF10FB6-4937-4545-B2B1-3E203BD6DE8A}" srcOrd="1" destOrd="0" presId="urn:microsoft.com/office/officeart/2009/3/layout/HorizontalOrganizationChart#73"/>
    <dgm:cxn modelId="{5F7420EF-0DBB-8B45-B5ED-9711F3790A97}" srcId="{2B179273-2704-3D43-9593-9A14EA887E16}" destId="{C3B1E552-4C86-934A-B9AC-6D80E09981FB}" srcOrd="2" destOrd="0" parTransId="{EA8C3C0C-7CD0-5840-B329-C1537917FA6E}" sibTransId="{38AFA7AA-DE82-3941-B5B5-2F38B3BE9093}"/>
    <dgm:cxn modelId="{D4B0D8C9-C1A6-B041-B274-BC43302D110E}" type="presOf" srcId="{E2775487-DF8A-344F-B8D8-6AC7FD999A3D}" destId="{AA1EC854-01A0-3B42-B2B8-01447225C09A}" srcOrd="1" destOrd="0" presId="urn:microsoft.com/office/officeart/2009/3/layout/HorizontalOrganizationChart#73"/>
    <dgm:cxn modelId="{5163E483-4F2E-534F-B626-D498800C7E28}" type="presOf" srcId="{0774BB43-37B4-DC4F-81E4-178EF4A18D34}" destId="{759DA5C7-AB80-6547-BEDD-B6A548F15238}" srcOrd="0" destOrd="0" presId="urn:microsoft.com/office/officeart/2009/3/layout/HorizontalOrganizationChart#73"/>
    <dgm:cxn modelId="{C2297EC5-E5A8-A14A-B2BE-7D2C3E2B9085}" type="presOf" srcId="{C3B1E552-4C86-934A-B9AC-6D80E09981FB}" destId="{59D41257-D9E9-F943-80BA-3F11804838C7}" srcOrd="0" destOrd="0" presId="urn:microsoft.com/office/officeart/2009/3/layout/HorizontalOrganizationChart#73"/>
    <dgm:cxn modelId="{4948FE81-8FFF-B34B-A27C-CF8E3676497A}" type="presOf" srcId="{E2775487-DF8A-344F-B8D8-6AC7FD999A3D}" destId="{1F170545-5F3F-A14A-B776-4C6B79BF8AE5}" srcOrd="0" destOrd="0" presId="urn:microsoft.com/office/officeart/2009/3/layout/HorizontalOrganizationChart#73"/>
    <dgm:cxn modelId="{478C803F-893F-4248-8C35-F1DECB2F0D2C}" srcId="{E9262D6E-5D67-1749-9B3E-98FE22637E0E}" destId="{2B179273-2704-3D43-9593-9A14EA887E16}" srcOrd="0" destOrd="0" parTransId="{919B3BA2-B184-594C-B712-7BE270D4AC41}" sibTransId="{0D6293B7-76DE-2F47-94E9-C0A3E8F07E6A}"/>
    <dgm:cxn modelId="{C4B2982F-F2C1-B843-AB5D-2D24EBA4FF66}" type="presOf" srcId="{2B179273-2704-3D43-9593-9A14EA887E16}" destId="{C66CCFD0-EBC3-7149-A8D4-80E9D63FB304}" srcOrd="0" destOrd="0" presId="urn:microsoft.com/office/officeart/2009/3/layout/HorizontalOrganizationChart#73"/>
    <dgm:cxn modelId="{B623B87E-7CE4-2449-AA12-18D50ED5C1FA}" type="presOf" srcId="{60481217-866F-EC4E-9BCA-CCDCA186FDBB}" destId="{D5B41C15-8B97-2E4E-8953-BB8241D11771}" srcOrd="0" destOrd="0" presId="urn:microsoft.com/office/officeart/2009/3/layout/HorizontalOrganizationChart#73"/>
    <dgm:cxn modelId="{AE799396-2C6D-B344-81B6-C938368BE9D0}" type="presOf" srcId="{32431CC2-FF1C-1C47-B100-1999122DC494}" destId="{398E564E-AB0F-984F-8DC0-A6A3ED798886}" srcOrd="1" destOrd="0" presId="urn:microsoft.com/office/officeart/2009/3/layout/HorizontalOrganizationChart#73"/>
    <dgm:cxn modelId="{358B47A1-535C-2D41-9BF8-04F36FBA869C}" type="presOf" srcId="{EA8C3C0C-7CD0-5840-B329-C1537917FA6E}" destId="{E5185E33-A69C-A14B-8DB1-4AE618D86EBD}" srcOrd="0" destOrd="0" presId="urn:microsoft.com/office/officeart/2009/3/layout/HorizontalOrganizationChart#73"/>
    <dgm:cxn modelId="{146F8B9F-3BF4-0B44-B4E3-4B458446FC7A}" type="presOf" srcId="{8DF1DB71-48E7-9642-A49B-251B711B1738}" destId="{592399A9-576A-F948-84DC-39E095494FCC}" srcOrd="0" destOrd="0" presId="urn:microsoft.com/office/officeart/2009/3/layout/HorizontalOrganizationChart#73"/>
    <dgm:cxn modelId="{406F8239-E3F4-5C44-B422-20E04F316355}" type="presOf" srcId="{C56A63DB-2540-B74A-844D-266E8014420E}" destId="{078E0EB9-8965-3347-A9FE-777BCBAF59A1}" srcOrd="1" destOrd="0" presId="urn:microsoft.com/office/officeart/2009/3/layout/HorizontalOrganizationChart#73"/>
    <dgm:cxn modelId="{FBA64B4B-6815-4343-86E2-3036751B16CD}" type="presOf" srcId="{32431CC2-FF1C-1C47-B100-1999122DC494}" destId="{FEB746DA-611D-7546-9EAF-B8163E4EC36D}" srcOrd="0" destOrd="0" presId="urn:microsoft.com/office/officeart/2009/3/layout/HorizontalOrganizationChart#73"/>
    <dgm:cxn modelId="{A9582D28-D785-1041-942A-A6AAFD67324F}" srcId="{2B179273-2704-3D43-9593-9A14EA887E16}" destId="{C56A63DB-2540-B74A-844D-266E8014420E}" srcOrd="3" destOrd="0" parTransId="{8DF1DB71-48E7-9642-A49B-251B711B1738}" sibTransId="{097887AF-D762-EB4B-A45B-7E6F49C293E7}"/>
    <dgm:cxn modelId="{F313CB1D-E661-C544-8B43-F2CD2C7B8540}" type="presOf" srcId="{0774BB43-37B4-DC4F-81E4-178EF4A18D34}" destId="{05E3AC22-BCCB-D145-94DE-970DB76ABA3C}" srcOrd="1" destOrd="0" presId="urn:microsoft.com/office/officeart/2009/3/layout/HorizontalOrganizationChart#73"/>
    <dgm:cxn modelId="{0D412EB9-EE81-D447-9285-7DD74B6E68F9}" type="presOf" srcId="{2B179273-2704-3D43-9593-9A14EA887E16}" destId="{0838EECB-55B7-E045-8B8A-C5CC1ABEBE3D}" srcOrd="1" destOrd="0" presId="urn:microsoft.com/office/officeart/2009/3/layout/HorizontalOrganizationChart#73"/>
    <dgm:cxn modelId="{1D84EB16-5193-E248-8F56-6E4A5E0B42E6}" type="presOf" srcId="{C56A63DB-2540-B74A-844D-266E8014420E}" destId="{AB1E20DE-926E-D043-913F-F98B1BCE8D50}" srcOrd="0" destOrd="0" presId="urn:microsoft.com/office/officeart/2009/3/layout/HorizontalOrganizationChart#73"/>
    <dgm:cxn modelId="{69E28BAB-66F2-0245-9723-737F3E2B3774}" type="presOf" srcId="{0572A4C9-B3DE-A943-A31D-6C390134C0DE}" destId="{FEA15BB8-BB7F-6240-A649-8E9B8F3FCE92}" srcOrd="0" destOrd="0" presId="urn:microsoft.com/office/officeart/2009/3/layout/HorizontalOrganizationChart#73"/>
    <dgm:cxn modelId="{A23B30AE-2CD6-D348-8F8C-15A9D9C0826D}" type="presParOf" srcId="{D01011B3-9247-344D-89EF-A190C3A4E16A}" destId="{522A4F15-5E5B-4343-AC2A-145AD12F5BC8}" srcOrd="0" destOrd="0" presId="urn:microsoft.com/office/officeart/2009/3/layout/HorizontalOrganizationChart#73"/>
    <dgm:cxn modelId="{E8A3F25C-0732-B047-A32D-736C053C0377}" type="presParOf" srcId="{522A4F15-5E5B-4343-AC2A-145AD12F5BC8}" destId="{F15FC2B3-F7CC-D546-A82F-D26D0E72EEAC}" srcOrd="0" destOrd="0" presId="urn:microsoft.com/office/officeart/2009/3/layout/HorizontalOrganizationChart#73"/>
    <dgm:cxn modelId="{358B47D0-5538-4B48-854C-31104A0D6BF4}" type="presParOf" srcId="{F15FC2B3-F7CC-D546-A82F-D26D0E72EEAC}" destId="{C66CCFD0-EBC3-7149-A8D4-80E9D63FB304}" srcOrd="0" destOrd="0" presId="urn:microsoft.com/office/officeart/2009/3/layout/HorizontalOrganizationChart#73"/>
    <dgm:cxn modelId="{526EC9A8-34F7-1C44-B58F-D5F8C9969737}" type="presParOf" srcId="{F15FC2B3-F7CC-D546-A82F-D26D0E72EEAC}" destId="{0838EECB-55B7-E045-8B8A-C5CC1ABEBE3D}" srcOrd="1" destOrd="0" presId="urn:microsoft.com/office/officeart/2009/3/layout/HorizontalOrganizationChart#73"/>
    <dgm:cxn modelId="{52B5C697-3A03-0D4E-BB46-77B9F963CAB2}" type="presParOf" srcId="{522A4F15-5E5B-4343-AC2A-145AD12F5BC8}" destId="{27EE6AE5-5A1A-3140-892B-66736C64D091}" srcOrd="1" destOrd="0" presId="urn:microsoft.com/office/officeart/2009/3/layout/HorizontalOrganizationChart#73"/>
    <dgm:cxn modelId="{7603C2E4-5309-B549-AF81-6195A36839B9}" type="presParOf" srcId="{27EE6AE5-5A1A-3140-892B-66736C64D091}" destId="{39CC3071-B54C-4946-BADD-878ECE21822F}" srcOrd="0" destOrd="0" presId="urn:microsoft.com/office/officeart/2009/3/layout/HorizontalOrganizationChart#73"/>
    <dgm:cxn modelId="{29DF155D-194A-AF42-A1F4-CE42242A70CB}" type="presParOf" srcId="{27EE6AE5-5A1A-3140-892B-66736C64D091}" destId="{A87CA5F6-E563-254D-8019-8E43BDB9E430}" srcOrd="1" destOrd="0" presId="urn:microsoft.com/office/officeart/2009/3/layout/HorizontalOrganizationChart#73"/>
    <dgm:cxn modelId="{CF3D3859-6229-E847-9963-A8619F15FAC4}" type="presParOf" srcId="{A87CA5F6-E563-254D-8019-8E43BDB9E430}" destId="{2121AAF9-47A7-D34F-83AA-AD09384DD22B}" srcOrd="0" destOrd="0" presId="urn:microsoft.com/office/officeart/2009/3/layout/HorizontalOrganizationChart#73"/>
    <dgm:cxn modelId="{CC45C787-A809-3D49-979A-640075E68E7D}" type="presParOf" srcId="{2121AAF9-47A7-D34F-83AA-AD09384DD22B}" destId="{1F170545-5F3F-A14A-B776-4C6B79BF8AE5}" srcOrd="0" destOrd="0" presId="urn:microsoft.com/office/officeart/2009/3/layout/HorizontalOrganizationChart#73"/>
    <dgm:cxn modelId="{44206A4E-CA66-9546-A64B-218F3D424FBB}" type="presParOf" srcId="{2121AAF9-47A7-D34F-83AA-AD09384DD22B}" destId="{AA1EC854-01A0-3B42-B2B8-01447225C09A}" srcOrd="1" destOrd="0" presId="urn:microsoft.com/office/officeart/2009/3/layout/HorizontalOrganizationChart#73"/>
    <dgm:cxn modelId="{8E1AF6DB-8882-7B4D-97FB-1A9FE790E9D8}" type="presParOf" srcId="{A87CA5F6-E563-254D-8019-8E43BDB9E430}" destId="{94FBC40C-5DCB-C24B-BDC8-1CDCFD2977CA}" srcOrd="1" destOrd="0" presId="urn:microsoft.com/office/officeart/2009/3/layout/HorizontalOrganizationChart#73"/>
    <dgm:cxn modelId="{D00C867F-2C76-4F4D-85EC-61E0303056DD}" type="presParOf" srcId="{A87CA5F6-E563-254D-8019-8E43BDB9E430}" destId="{924395FB-44C8-1B4E-B957-03E49C5D33DB}" srcOrd="2" destOrd="0" presId="urn:microsoft.com/office/officeart/2009/3/layout/HorizontalOrganizationChart#73"/>
    <dgm:cxn modelId="{055A4EF6-BC7B-C44F-8B28-6AF68B62949F}" type="presParOf" srcId="{27EE6AE5-5A1A-3140-892B-66736C64D091}" destId="{FEA15BB8-BB7F-6240-A649-8E9B8F3FCE92}" srcOrd="2" destOrd="0" presId="urn:microsoft.com/office/officeart/2009/3/layout/HorizontalOrganizationChart#73"/>
    <dgm:cxn modelId="{8F3E9623-EEEA-8F42-B895-DFE5057B0E10}" type="presParOf" srcId="{27EE6AE5-5A1A-3140-892B-66736C64D091}" destId="{DBD5B863-3310-A146-80BE-76595AEC574F}" srcOrd="3" destOrd="0" presId="urn:microsoft.com/office/officeart/2009/3/layout/HorizontalOrganizationChart#73"/>
    <dgm:cxn modelId="{F664E3C1-C20C-654F-A353-7C5038663317}" type="presParOf" srcId="{DBD5B863-3310-A146-80BE-76595AEC574F}" destId="{8B508A1B-FECB-4A48-86F4-79662C0296D9}" srcOrd="0" destOrd="0" presId="urn:microsoft.com/office/officeart/2009/3/layout/HorizontalOrganizationChart#73"/>
    <dgm:cxn modelId="{625C17C6-A6BB-5C46-B05F-B2F68FDA3407}" type="presParOf" srcId="{8B508A1B-FECB-4A48-86F4-79662C0296D9}" destId="{759DA5C7-AB80-6547-BEDD-B6A548F15238}" srcOrd="0" destOrd="0" presId="urn:microsoft.com/office/officeart/2009/3/layout/HorizontalOrganizationChart#73"/>
    <dgm:cxn modelId="{DA740C5C-0423-1345-9EEA-066D43FE674A}" type="presParOf" srcId="{8B508A1B-FECB-4A48-86F4-79662C0296D9}" destId="{05E3AC22-BCCB-D145-94DE-970DB76ABA3C}" srcOrd="1" destOrd="0" presId="urn:microsoft.com/office/officeart/2009/3/layout/HorizontalOrganizationChart#73"/>
    <dgm:cxn modelId="{E465E4C7-8550-0645-AB9D-96261D655D7A}" type="presParOf" srcId="{DBD5B863-3310-A146-80BE-76595AEC574F}" destId="{7DFFB080-5E62-D143-A36B-5E78DDF3B740}" srcOrd="1" destOrd="0" presId="urn:microsoft.com/office/officeart/2009/3/layout/HorizontalOrganizationChart#73"/>
    <dgm:cxn modelId="{2E2C4E7F-E3F4-1E42-BEEA-B5029704C3B8}" type="presParOf" srcId="{DBD5B863-3310-A146-80BE-76595AEC574F}" destId="{6929E8D5-9FEF-7644-AF7A-52F023AE7FE9}" srcOrd="2" destOrd="0" presId="urn:microsoft.com/office/officeart/2009/3/layout/HorizontalOrganizationChart#73"/>
    <dgm:cxn modelId="{FBF1AE4F-5C64-1E42-A9B5-888ECDEA22A0}" type="presParOf" srcId="{27EE6AE5-5A1A-3140-892B-66736C64D091}" destId="{E5185E33-A69C-A14B-8DB1-4AE618D86EBD}" srcOrd="4" destOrd="0" presId="urn:microsoft.com/office/officeart/2009/3/layout/HorizontalOrganizationChart#73"/>
    <dgm:cxn modelId="{C8121F5E-230E-3740-899E-42CD51DA6653}" type="presParOf" srcId="{27EE6AE5-5A1A-3140-892B-66736C64D091}" destId="{9C501E13-1C3D-C34C-9444-38ED53A28DAD}" srcOrd="5" destOrd="0" presId="urn:microsoft.com/office/officeart/2009/3/layout/HorizontalOrganizationChart#73"/>
    <dgm:cxn modelId="{B2E1C9CA-650C-4C46-9770-FB99D0127B6E}" type="presParOf" srcId="{9C501E13-1C3D-C34C-9444-38ED53A28DAD}" destId="{D21B1B66-1004-B846-8462-E980A4497C48}" srcOrd="0" destOrd="0" presId="urn:microsoft.com/office/officeart/2009/3/layout/HorizontalOrganizationChart#73"/>
    <dgm:cxn modelId="{CC8E7992-487A-A141-96DB-B332B2E1F7BE}" type="presParOf" srcId="{D21B1B66-1004-B846-8462-E980A4497C48}" destId="{59D41257-D9E9-F943-80BA-3F11804838C7}" srcOrd="0" destOrd="0" presId="urn:microsoft.com/office/officeart/2009/3/layout/HorizontalOrganizationChart#73"/>
    <dgm:cxn modelId="{E3F7D238-B356-F945-89C2-AC599F4B2DAE}" type="presParOf" srcId="{D21B1B66-1004-B846-8462-E980A4497C48}" destId="{0BF10FB6-4937-4545-B2B1-3E203BD6DE8A}" srcOrd="1" destOrd="0" presId="urn:microsoft.com/office/officeart/2009/3/layout/HorizontalOrganizationChart#73"/>
    <dgm:cxn modelId="{6652DBC7-513D-DC42-BDF8-524B83ED0034}" type="presParOf" srcId="{9C501E13-1C3D-C34C-9444-38ED53A28DAD}" destId="{8F1B0309-21A9-8849-B53A-EA3DFCD4C4F0}" srcOrd="1" destOrd="0" presId="urn:microsoft.com/office/officeart/2009/3/layout/HorizontalOrganizationChart#73"/>
    <dgm:cxn modelId="{53F4F133-789D-344F-BBBE-108D544A5271}" type="presParOf" srcId="{9C501E13-1C3D-C34C-9444-38ED53A28DAD}" destId="{22615910-1D52-C34A-95A6-872F0B23C7DF}" srcOrd="2" destOrd="0" presId="urn:microsoft.com/office/officeart/2009/3/layout/HorizontalOrganizationChart#73"/>
    <dgm:cxn modelId="{A4297D12-C82D-984C-B5A2-CA560F527946}" type="presParOf" srcId="{27EE6AE5-5A1A-3140-892B-66736C64D091}" destId="{592399A9-576A-F948-84DC-39E095494FCC}" srcOrd="6" destOrd="0" presId="urn:microsoft.com/office/officeart/2009/3/layout/HorizontalOrganizationChart#73"/>
    <dgm:cxn modelId="{1F78EB33-EE6A-DF42-9427-3C888DDFD1B3}" type="presParOf" srcId="{27EE6AE5-5A1A-3140-892B-66736C64D091}" destId="{CE9AFFBE-26A9-5642-889D-A6AE33D4B085}" srcOrd="7" destOrd="0" presId="urn:microsoft.com/office/officeart/2009/3/layout/HorizontalOrganizationChart#73"/>
    <dgm:cxn modelId="{06918E2D-5EB7-B141-9472-56C4F71E2D6D}" type="presParOf" srcId="{CE9AFFBE-26A9-5642-889D-A6AE33D4B085}" destId="{EA435581-C6D6-5249-99A1-6BA121C879BA}" srcOrd="0" destOrd="0" presId="urn:microsoft.com/office/officeart/2009/3/layout/HorizontalOrganizationChart#73"/>
    <dgm:cxn modelId="{CD5BCE13-FCC0-B84E-BE30-274792432B67}" type="presParOf" srcId="{EA435581-C6D6-5249-99A1-6BA121C879BA}" destId="{AB1E20DE-926E-D043-913F-F98B1BCE8D50}" srcOrd="0" destOrd="0" presId="urn:microsoft.com/office/officeart/2009/3/layout/HorizontalOrganizationChart#73"/>
    <dgm:cxn modelId="{631F544A-33CF-DE4D-ACF0-A1C3BF01BFD7}" type="presParOf" srcId="{EA435581-C6D6-5249-99A1-6BA121C879BA}" destId="{078E0EB9-8965-3347-A9FE-777BCBAF59A1}" srcOrd="1" destOrd="0" presId="urn:microsoft.com/office/officeart/2009/3/layout/HorizontalOrganizationChart#73"/>
    <dgm:cxn modelId="{CBBB5802-1FA2-D24C-84F5-73573B852880}" type="presParOf" srcId="{CE9AFFBE-26A9-5642-889D-A6AE33D4B085}" destId="{E08B2666-EF99-4348-B311-4C310DA0B24C}" srcOrd="1" destOrd="0" presId="urn:microsoft.com/office/officeart/2009/3/layout/HorizontalOrganizationChart#73"/>
    <dgm:cxn modelId="{4712BC2D-3BD2-3D48-9BB4-BDF45831E79C}" type="presParOf" srcId="{CE9AFFBE-26A9-5642-889D-A6AE33D4B085}" destId="{9E6AFEFB-5257-1246-ABCE-3D448D1E1C41}" srcOrd="2" destOrd="0" presId="urn:microsoft.com/office/officeart/2009/3/layout/HorizontalOrganizationChart#73"/>
    <dgm:cxn modelId="{8D63EDB7-2FAD-A84B-BC83-15412610521F}" type="presParOf" srcId="{27EE6AE5-5A1A-3140-892B-66736C64D091}" destId="{D5B41C15-8B97-2E4E-8953-BB8241D11771}" srcOrd="8" destOrd="0" presId="urn:microsoft.com/office/officeart/2009/3/layout/HorizontalOrganizationChart#73"/>
    <dgm:cxn modelId="{16D1CE4B-51F8-0646-84B9-6434E84341CC}" type="presParOf" srcId="{27EE6AE5-5A1A-3140-892B-66736C64D091}" destId="{DEC1EF73-ECFD-8F42-954E-349A2B317E0B}" srcOrd="9" destOrd="0" presId="urn:microsoft.com/office/officeart/2009/3/layout/HorizontalOrganizationChart#73"/>
    <dgm:cxn modelId="{5C3CB020-567B-3345-BB63-FFDDEBCD2BA6}" type="presParOf" srcId="{DEC1EF73-ECFD-8F42-954E-349A2B317E0B}" destId="{2848BF66-6C88-1E45-AD2A-F7E2D971DC68}" srcOrd="0" destOrd="0" presId="urn:microsoft.com/office/officeart/2009/3/layout/HorizontalOrganizationChart#73"/>
    <dgm:cxn modelId="{CB241BC6-0FE8-AF4E-B2C5-DEF4FEE240AE}" type="presParOf" srcId="{2848BF66-6C88-1E45-AD2A-F7E2D971DC68}" destId="{FEB746DA-611D-7546-9EAF-B8163E4EC36D}" srcOrd="0" destOrd="0" presId="urn:microsoft.com/office/officeart/2009/3/layout/HorizontalOrganizationChart#73"/>
    <dgm:cxn modelId="{1290FCD2-315E-7944-BE36-4660A87A42E1}" type="presParOf" srcId="{2848BF66-6C88-1E45-AD2A-F7E2D971DC68}" destId="{398E564E-AB0F-984F-8DC0-A6A3ED798886}" srcOrd="1" destOrd="0" presId="urn:microsoft.com/office/officeart/2009/3/layout/HorizontalOrganizationChart#73"/>
    <dgm:cxn modelId="{F11C247C-E430-7844-AA4E-A25DD3CA3498}" type="presParOf" srcId="{DEC1EF73-ECFD-8F42-954E-349A2B317E0B}" destId="{92413F5C-5079-B445-AFDC-455212E9B5DD}" srcOrd="1" destOrd="0" presId="urn:microsoft.com/office/officeart/2009/3/layout/HorizontalOrganizationChart#73"/>
    <dgm:cxn modelId="{EDB1513D-794F-F448-8EE2-78C65078A2C4}" type="presParOf" srcId="{DEC1EF73-ECFD-8F42-954E-349A2B317E0B}" destId="{AEE40536-DA15-B94E-A7DF-407DB9094E8F}" srcOrd="2" destOrd="0" presId="urn:microsoft.com/office/officeart/2009/3/layout/HorizontalOrganizationChart#73"/>
    <dgm:cxn modelId="{6795DE1F-3FBF-BB44-B3B1-5B29F334EE57}" type="presParOf" srcId="{522A4F15-5E5B-4343-AC2A-145AD12F5BC8}" destId="{C67A4154-AA7D-8744-A523-45364D3CDCAE}" srcOrd="2" destOrd="0" presId="urn:microsoft.com/office/officeart/2009/3/layout/HorizontalOrganizationChart#7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74" loCatId="" qsTypeId="urn:microsoft.com/office/officeart/2005/8/quickstyle/simple1#74" qsCatId="simple" csTypeId="urn:microsoft.com/office/officeart/2005/8/colors/accent2_1#75"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DD00E74-4405-DA41-BD73-33BCEACAA28F}" srcId="{2B179273-2704-3D43-9593-9A14EA887E16}" destId="{32431CC2-FF1C-1C47-B100-1999122DC494}" srcOrd="4" destOrd="0" parTransId="{60481217-866F-EC4E-9BCA-CCDCA186FDBB}" sibTransId="{8599BEEC-93D9-994B-AE0F-C24D213B9D12}"/>
    <dgm:cxn modelId="{478C803F-893F-4248-8C35-F1DECB2F0D2C}" srcId="{E9262D6E-5D67-1749-9B3E-98FE22637E0E}" destId="{2B179273-2704-3D43-9593-9A14EA887E16}" srcOrd="0" destOrd="0" parTransId="{919B3BA2-B184-594C-B712-7BE270D4AC41}" sibTransId="{0D6293B7-76DE-2F47-94E9-C0A3E8F07E6A}"/>
    <dgm:cxn modelId="{56542D1E-628D-994D-88D0-5B83E512E47C}" type="presOf" srcId="{E2775487-DF8A-344F-B8D8-6AC7FD999A3D}" destId="{1F170545-5F3F-A14A-B776-4C6B79BF8AE5}" srcOrd="0" destOrd="0" presId="urn:microsoft.com/office/officeart/2009/3/layout/HorizontalOrganizationChart#74"/>
    <dgm:cxn modelId="{8B67281C-4F28-174E-8965-52F782A5F7B0}" type="presOf" srcId="{C3B1E552-4C86-934A-B9AC-6D80E09981FB}" destId="{59D41257-D9E9-F943-80BA-3F11804838C7}" srcOrd="0" destOrd="0" presId="urn:microsoft.com/office/officeart/2009/3/layout/HorizontalOrganizationChart#74"/>
    <dgm:cxn modelId="{5F7420EF-0DBB-8B45-B5ED-9711F3790A97}" srcId="{2B179273-2704-3D43-9593-9A14EA887E16}" destId="{C3B1E552-4C86-934A-B9AC-6D80E09981FB}" srcOrd="2" destOrd="0" parTransId="{EA8C3C0C-7CD0-5840-B329-C1537917FA6E}" sibTransId="{38AFA7AA-DE82-3941-B5B5-2F38B3BE9093}"/>
    <dgm:cxn modelId="{FF7E289C-CBF4-1B41-B48F-F7A86E6B9FF7}" type="presOf" srcId="{C56A63DB-2540-B74A-844D-266E8014420E}" destId="{078E0EB9-8965-3347-A9FE-777BCBAF59A1}" srcOrd="1" destOrd="0" presId="urn:microsoft.com/office/officeart/2009/3/layout/HorizontalOrganizationChart#74"/>
    <dgm:cxn modelId="{58F4F5F8-4BC9-C342-80F9-B10E4BE47D9D}" type="presOf" srcId="{0572A4C9-B3DE-A943-A31D-6C390134C0DE}" destId="{FEA15BB8-BB7F-6240-A649-8E9B8F3FCE92}" srcOrd="0" destOrd="0" presId="urn:microsoft.com/office/officeart/2009/3/layout/HorizontalOrganizationChart#74"/>
    <dgm:cxn modelId="{F1991390-8B52-3A46-91B7-1F223088A6A2}" type="presOf" srcId="{32431CC2-FF1C-1C47-B100-1999122DC494}" destId="{FEB746DA-611D-7546-9EAF-B8163E4EC36D}" srcOrd="0" destOrd="0" presId="urn:microsoft.com/office/officeart/2009/3/layout/HorizontalOrganizationChart#74"/>
    <dgm:cxn modelId="{A9582D28-D785-1041-942A-A6AAFD67324F}" srcId="{2B179273-2704-3D43-9593-9A14EA887E16}" destId="{C56A63DB-2540-B74A-844D-266E8014420E}" srcOrd="3" destOrd="0" parTransId="{8DF1DB71-48E7-9642-A49B-251B711B1738}" sibTransId="{097887AF-D762-EB4B-A45B-7E6F49C293E7}"/>
    <dgm:cxn modelId="{1D36D5A5-A7F3-3D40-BF53-645ED06D746F}" type="presOf" srcId="{2B179273-2704-3D43-9593-9A14EA887E16}" destId="{C66CCFD0-EBC3-7149-A8D4-80E9D63FB304}" srcOrd="0" destOrd="0" presId="urn:microsoft.com/office/officeart/2009/3/layout/HorizontalOrganizationChart#74"/>
    <dgm:cxn modelId="{055E80FB-3526-1846-99A0-84494AB37D16}" type="presOf" srcId="{60C86F9E-ECD4-F648-A2BA-C82DE325D55B}" destId="{39CC3071-B54C-4946-BADD-878ECE21822F}" srcOrd="0" destOrd="0" presId="urn:microsoft.com/office/officeart/2009/3/layout/HorizontalOrganizationChart#74"/>
    <dgm:cxn modelId="{A11CD3B9-4468-CE4E-8DF1-7CB2EEFC1365}" type="presOf" srcId="{EA8C3C0C-7CD0-5840-B329-C1537917FA6E}" destId="{E5185E33-A69C-A14B-8DB1-4AE618D86EBD}" srcOrd="0" destOrd="0" presId="urn:microsoft.com/office/officeart/2009/3/layout/HorizontalOrganizationChart#74"/>
    <dgm:cxn modelId="{E9410BB1-938E-114F-B894-A02F375EDF9C}" type="presOf" srcId="{2B179273-2704-3D43-9593-9A14EA887E16}" destId="{0838EECB-55B7-E045-8B8A-C5CC1ABEBE3D}" srcOrd="1" destOrd="0" presId="urn:microsoft.com/office/officeart/2009/3/layout/HorizontalOrganizationChart#74"/>
    <dgm:cxn modelId="{C823736A-C464-BE4F-9967-C068274ABDA5}" type="presOf" srcId="{32431CC2-FF1C-1C47-B100-1999122DC494}" destId="{398E564E-AB0F-984F-8DC0-A6A3ED798886}" srcOrd="1" destOrd="0" presId="urn:microsoft.com/office/officeart/2009/3/layout/HorizontalOrganizationChart#74"/>
    <dgm:cxn modelId="{A1FA4CCA-81F0-B942-A905-E109AD2135B6}" type="presOf" srcId="{C3B1E552-4C86-934A-B9AC-6D80E09981FB}" destId="{0BF10FB6-4937-4545-B2B1-3E203BD6DE8A}" srcOrd="1" destOrd="0" presId="urn:microsoft.com/office/officeart/2009/3/layout/HorizontalOrganizationChart#74"/>
    <dgm:cxn modelId="{72BDA490-B395-DF43-9FF3-7C752B12FFDD}" type="presOf" srcId="{0774BB43-37B4-DC4F-81E4-178EF4A18D34}" destId="{05E3AC22-BCCB-D145-94DE-970DB76ABA3C}" srcOrd="1" destOrd="0" presId="urn:microsoft.com/office/officeart/2009/3/layout/HorizontalOrganizationChart#74"/>
    <dgm:cxn modelId="{5B79B012-848E-7A45-A65A-0DCDC4110D0F}" type="presOf" srcId="{E2775487-DF8A-344F-B8D8-6AC7FD999A3D}" destId="{AA1EC854-01A0-3B42-B2B8-01447225C09A}" srcOrd="1" destOrd="0" presId="urn:microsoft.com/office/officeart/2009/3/layout/HorizontalOrganizationChart#74"/>
    <dgm:cxn modelId="{F09D9ADE-1779-C44D-9E37-45F06A1A7820}" srcId="{2B179273-2704-3D43-9593-9A14EA887E16}" destId="{0774BB43-37B4-DC4F-81E4-178EF4A18D34}" srcOrd="1" destOrd="0" parTransId="{0572A4C9-B3DE-A943-A31D-6C390134C0DE}" sibTransId="{BCBC775E-A257-0341-AB0E-3D385C1B89F2}"/>
    <dgm:cxn modelId="{D2441282-E140-8B4E-A1A2-FCAF5176D1A5}" type="presOf" srcId="{C56A63DB-2540-B74A-844D-266E8014420E}" destId="{AB1E20DE-926E-D043-913F-F98B1BCE8D50}" srcOrd="0" destOrd="0" presId="urn:microsoft.com/office/officeart/2009/3/layout/HorizontalOrganizationChart#74"/>
    <dgm:cxn modelId="{FB03C910-301F-7D4C-A5B3-6C408C5EFA1F}" srcId="{2B179273-2704-3D43-9593-9A14EA887E16}" destId="{E2775487-DF8A-344F-B8D8-6AC7FD999A3D}" srcOrd="0" destOrd="0" parTransId="{60C86F9E-ECD4-F648-A2BA-C82DE325D55B}" sibTransId="{B12D8443-882A-3C40-A196-5434328AD660}"/>
    <dgm:cxn modelId="{D0A6E4E0-6F93-BE4E-A697-105AB39787B2}" type="presOf" srcId="{60481217-866F-EC4E-9BCA-CCDCA186FDBB}" destId="{D5B41C15-8B97-2E4E-8953-BB8241D11771}" srcOrd="0" destOrd="0" presId="urn:microsoft.com/office/officeart/2009/3/layout/HorizontalOrganizationChart#74"/>
    <dgm:cxn modelId="{97A835F5-9E61-BA4B-AB10-5B43E8138C4B}" type="presOf" srcId="{8DF1DB71-48E7-9642-A49B-251B711B1738}" destId="{592399A9-576A-F948-84DC-39E095494FCC}" srcOrd="0" destOrd="0" presId="urn:microsoft.com/office/officeart/2009/3/layout/HorizontalOrganizationChart#74"/>
    <dgm:cxn modelId="{4FF8B5C1-5AC6-8B47-822A-6D03867055BD}" type="presOf" srcId="{0774BB43-37B4-DC4F-81E4-178EF4A18D34}" destId="{759DA5C7-AB80-6547-BEDD-B6A548F15238}" srcOrd="0" destOrd="0" presId="urn:microsoft.com/office/officeart/2009/3/layout/HorizontalOrganizationChart#74"/>
    <dgm:cxn modelId="{2398649D-24F8-814E-AEE0-716A94D94AC4}" type="presOf" srcId="{E9262D6E-5D67-1749-9B3E-98FE22637E0E}" destId="{D01011B3-9247-344D-89EF-A190C3A4E16A}" srcOrd="0" destOrd="0" presId="urn:microsoft.com/office/officeart/2009/3/layout/HorizontalOrganizationChart#74"/>
    <dgm:cxn modelId="{CD3D3B5D-6EA6-874A-8165-41246742C293}" type="presParOf" srcId="{D01011B3-9247-344D-89EF-A190C3A4E16A}" destId="{522A4F15-5E5B-4343-AC2A-145AD12F5BC8}" srcOrd="0" destOrd="0" presId="urn:microsoft.com/office/officeart/2009/3/layout/HorizontalOrganizationChart#74"/>
    <dgm:cxn modelId="{DF8EF1EE-FA91-3C46-9E78-5428A4AFF8B8}" type="presParOf" srcId="{522A4F15-5E5B-4343-AC2A-145AD12F5BC8}" destId="{F15FC2B3-F7CC-D546-A82F-D26D0E72EEAC}" srcOrd="0" destOrd="0" presId="urn:microsoft.com/office/officeart/2009/3/layout/HorizontalOrganizationChart#74"/>
    <dgm:cxn modelId="{D1D80DAF-713A-4D4F-9281-BD6FD0615644}" type="presParOf" srcId="{F15FC2B3-F7CC-D546-A82F-D26D0E72EEAC}" destId="{C66CCFD0-EBC3-7149-A8D4-80E9D63FB304}" srcOrd="0" destOrd="0" presId="urn:microsoft.com/office/officeart/2009/3/layout/HorizontalOrganizationChart#74"/>
    <dgm:cxn modelId="{15C2AD7C-731D-6E45-9C88-C03CB7220DE1}" type="presParOf" srcId="{F15FC2B3-F7CC-D546-A82F-D26D0E72EEAC}" destId="{0838EECB-55B7-E045-8B8A-C5CC1ABEBE3D}" srcOrd="1" destOrd="0" presId="urn:microsoft.com/office/officeart/2009/3/layout/HorizontalOrganizationChart#74"/>
    <dgm:cxn modelId="{D94C5B3F-E797-FC49-8174-F38A5AFA7340}" type="presParOf" srcId="{522A4F15-5E5B-4343-AC2A-145AD12F5BC8}" destId="{27EE6AE5-5A1A-3140-892B-66736C64D091}" srcOrd="1" destOrd="0" presId="urn:microsoft.com/office/officeart/2009/3/layout/HorizontalOrganizationChart#74"/>
    <dgm:cxn modelId="{F55D03C2-769B-6C4D-890B-4B63F8DAE7A8}" type="presParOf" srcId="{27EE6AE5-5A1A-3140-892B-66736C64D091}" destId="{39CC3071-B54C-4946-BADD-878ECE21822F}" srcOrd="0" destOrd="0" presId="urn:microsoft.com/office/officeart/2009/3/layout/HorizontalOrganizationChart#74"/>
    <dgm:cxn modelId="{1F68D769-3847-684C-839E-E8DBF036AC2C}" type="presParOf" srcId="{27EE6AE5-5A1A-3140-892B-66736C64D091}" destId="{A87CA5F6-E563-254D-8019-8E43BDB9E430}" srcOrd="1" destOrd="0" presId="urn:microsoft.com/office/officeart/2009/3/layout/HorizontalOrganizationChart#74"/>
    <dgm:cxn modelId="{724F303E-A63F-C54B-87D0-7D3AC47B68B3}" type="presParOf" srcId="{A87CA5F6-E563-254D-8019-8E43BDB9E430}" destId="{2121AAF9-47A7-D34F-83AA-AD09384DD22B}" srcOrd="0" destOrd="0" presId="urn:microsoft.com/office/officeart/2009/3/layout/HorizontalOrganizationChart#74"/>
    <dgm:cxn modelId="{61456E54-6871-2543-837B-E409250D5809}" type="presParOf" srcId="{2121AAF9-47A7-D34F-83AA-AD09384DD22B}" destId="{1F170545-5F3F-A14A-B776-4C6B79BF8AE5}" srcOrd="0" destOrd="0" presId="urn:microsoft.com/office/officeart/2009/3/layout/HorizontalOrganizationChart#74"/>
    <dgm:cxn modelId="{3337802A-0E64-494F-9EA8-EECCD89034C7}" type="presParOf" srcId="{2121AAF9-47A7-D34F-83AA-AD09384DD22B}" destId="{AA1EC854-01A0-3B42-B2B8-01447225C09A}" srcOrd="1" destOrd="0" presId="urn:microsoft.com/office/officeart/2009/3/layout/HorizontalOrganizationChart#74"/>
    <dgm:cxn modelId="{C1F9F553-BB1F-6647-A6BA-400E6E959633}" type="presParOf" srcId="{A87CA5F6-E563-254D-8019-8E43BDB9E430}" destId="{94FBC40C-5DCB-C24B-BDC8-1CDCFD2977CA}" srcOrd="1" destOrd="0" presId="urn:microsoft.com/office/officeart/2009/3/layout/HorizontalOrganizationChart#74"/>
    <dgm:cxn modelId="{631B6996-6234-C548-8C82-78E77EF78A12}" type="presParOf" srcId="{A87CA5F6-E563-254D-8019-8E43BDB9E430}" destId="{924395FB-44C8-1B4E-B957-03E49C5D33DB}" srcOrd="2" destOrd="0" presId="urn:microsoft.com/office/officeart/2009/3/layout/HorizontalOrganizationChart#74"/>
    <dgm:cxn modelId="{517BB722-C8E9-D44F-9CD3-63EFBF573007}" type="presParOf" srcId="{27EE6AE5-5A1A-3140-892B-66736C64D091}" destId="{FEA15BB8-BB7F-6240-A649-8E9B8F3FCE92}" srcOrd="2" destOrd="0" presId="urn:microsoft.com/office/officeart/2009/3/layout/HorizontalOrganizationChart#74"/>
    <dgm:cxn modelId="{1B8892D1-E633-6B4E-A12C-D4C8204C24CB}" type="presParOf" srcId="{27EE6AE5-5A1A-3140-892B-66736C64D091}" destId="{DBD5B863-3310-A146-80BE-76595AEC574F}" srcOrd="3" destOrd="0" presId="urn:microsoft.com/office/officeart/2009/3/layout/HorizontalOrganizationChart#74"/>
    <dgm:cxn modelId="{DBBB3D3C-4C0C-FB4D-8B31-723079B0B67D}" type="presParOf" srcId="{DBD5B863-3310-A146-80BE-76595AEC574F}" destId="{8B508A1B-FECB-4A48-86F4-79662C0296D9}" srcOrd="0" destOrd="0" presId="urn:microsoft.com/office/officeart/2009/3/layout/HorizontalOrganizationChart#74"/>
    <dgm:cxn modelId="{02C5A522-BF28-1C4B-8806-545524A60953}" type="presParOf" srcId="{8B508A1B-FECB-4A48-86F4-79662C0296D9}" destId="{759DA5C7-AB80-6547-BEDD-B6A548F15238}" srcOrd="0" destOrd="0" presId="urn:microsoft.com/office/officeart/2009/3/layout/HorizontalOrganizationChart#74"/>
    <dgm:cxn modelId="{E86F189C-1FCB-EB4E-9A01-13DC0DB79410}" type="presParOf" srcId="{8B508A1B-FECB-4A48-86F4-79662C0296D9}" destId="{05E3AC22-BCCB-D145-94DE-970DB76ABA3C}" srcOrd="1" destOrd="0" presId="urn:microsoft.com/office/officeart/2009/3/layout/HorizontalOrganizationChart#74"/>
    <dgm:cxn modelId="{3C7714B4-2E43-1A4D-944E-0FC1F9BF9260}" type="presParOf" srcId="{DBD5B863-3310-A146-80BE-76595AEC574F}" destId="{7DFFB080-5E62-D143-A36B-5E78DDF3B740}" srcOrd="1" destOrd="0" presId="urn:microsoft.com/office/officeart/2009/3/layout/HorizontalOrganizationChart#74"/>
    <dgm:cxn modelId="{FC83E09B-4594-5A4B-B4F5-BB99A0F9A6C6}" type="presParOf" srcId="{DBD5B863-3310-A146-80BE-76595AEC574F}" destId="{6929E8D5-9FEF-7644-AF7A-52F023AE7FE9}" srcOrd="2" destOrd="0" presId="urn:microsoft.com/office/officeart/2009/3/layout/HorizontalOrganizationChart#74"/>
    <dgm:cxn modelId="{924FB93F-3DA6-F741-BC37-6F5822F8BD52}" type="presParOf" srcId="{27EE6AE5-5A1A-3140-892B-66736C64D091}" destId="{E5185E33-A69C-A14B-8DB1-4AE618D86EBD}" srcOrd="4" destOrd="0" presId="urn:microsoft.com/office/officeart/2009/3/layout/HorizontalOrganizationChart#74"/>
    <dgm:cxn modelId="{7EE2DBC9-68C1-A941-9BAE-0DBFA0501463}" type="presParOf" srcId="{27EE6AE5-5A1A-3140-892B-66736C64D091}" destId="{9C501E13-1C3D-C34C-9444-38ED53A28DAD}" srcOrd="5" destOrd="0" presId="urn:microsoft.com/office/officeart/2009/3/layout/HorizontalOrganizationChart#74"/>
    <dgm:cxn modelId="{E852F8E2-0BD8-2540-A60D-E9A8C64E28E3}" type="presParOf" srcId="{9C501E13-1C3D-C34C-9444-38ED53A28DAD}" destId="{D21B1B66-1004-B846-8462-E980A4497C48}" srcOrd="0" destOrd="0" presId="urn:microsoft.com/office/officeart/2009/3/layout/HorizontalOrganizationChart#74"/>
    <dgm:cxn modelId="{DB0B7391-29A5-9942-A5BD-087983E0EE0B}" type="presParOf" srcId="{D21B1B66-1004-B846-8462-E980A4497C48}" destId="{59D41257-D9E9-F943-80BA-3F11804838C7}" srcOrd="0" destOrd="0" presId="urn:microsoft.com/office/officeart/2009/3/layout/HorizontalOrganizationChart#74"/>
    <dgm:cxn modelId="{3B9A2079-CA8D-F748-9EE1-89486412ED2F}" type="presParOf" srcId="{D21B1B66-1004-B846-8462-E980A4497C48}" destId="{0BF10FB6-4937-4545-B2B1-3E203BD6DE8A}" srcOrd="1" destOrd="0" presId="urn:microsoft.com/office/officeart/2009/3/layout/HorizontalOrganizationChart#74"/>
    <dgm:cxn modelId="{639ED769-B46B-4F4D-889C-2336CD58BC32}" type="presParOf" srcId="{9C501E13-1C3D-C34C-9444-38ED53A28DAD}" destId="{8F1B0309-21A9-8849-B53A-EA3DFCD4C4F0}" srcOrd="1" destOrd="0" presId="urn:microsoft.com/office/officeart/2009/3/layout/HorizontalOrganizationChart#74"/>
    <dgm:cxn modelId="{C00277C9-DEE9-6444-B889-0720616C9A5D}" type="presParOf" srcId="{9C501E13-1C3D-C34C-9444-38ED53A28DAD}" destId="{22615910-1D52-C34A-95A6-872F0B23C7DF}" srcOrd="2" destOrd="0" presId="urn:microsoft.com/office/officeart/2009/3/layout/HorizontalOrganizationChart#74"/>
    <dgm:cxn modelId="{B4ECFE61-0087-0746-BC44-FB38ADA1011E}" type="presParOf" srcId="{27EE6AE5-5A1A-3140-892B-66736C64D091}" destId="{592399A9-576A-F948-84DC-39E095494FCC}" srcOrd="6" destOrd="0" presId="urn:microsoft.com/office/officeart/2009/3/layout/HorizontalOrganizationChart#74"/>
    <dgm:cxn modelId="{F4CBA6E6-0F39-BA45-B57D-93048B5D64D0}" type="presParOf" srcId="{27EE6AE5-5A1A-3140-892B-66736C64D091}" destId="{CE9AFFBE-26A9-5642-889D-A6AE33D4B085}" srcOrd="7" destOrd="0" presId="urn:microsoft.com/office/officeart/2009/3/layout/HorizontalOrganizationChart#74"/>
    <dgm:cxn modelId="{B692325E-3C90-C146-9CF1-AF85FAC2CCC4}" type="presParOf" srcId="{CE9AFFBE-26A9-5642-889D-A6AE33D4B085}" destId="{EA435581-C6D6-5249-99A1-6BA121C879BA}" srcOrd="0" destOrd="0" presId="urn:microsoft.com/office/officeart/2009/3/layout/HorizontalOrganizationChart#74"/>
    <dgm:cxn modelId="{F3BB9FAF-36E3-0C4D-8501-D697370382C7}" type="presParOf" srcId="{EA435581-C6D6-5249-99A1-6BA121C879BA}" destId="{AB1E20DE-926E-D043-913F-F98B1BCE8D50}" srcOrd="0" destOrd="0" presId="urn:microsoft.com/office/officeart/2009/3/layout/HorizontalOrganizationChart#74"/>
    <dgm:cxn modelId="{B36ACC76-4850-1D4E-8B17-4F87FAAB627E}" type="presParOf" srcId="{EA435581-C6D6-5249-99A1-6BA121C879BA}" destId="{078E0EB9-8965-3347-A9FE-777BCBAF59A1}" srcOrd="1" destOrd="0" presId="urn:microsoft.com/office/officeart/2009/3/layout/HorizontalOrganizationChart#74"/>
    <dgm:cxn modelId="{7A47E508-70DE-8F47-9406-CC6238BD3688}" type="presParOf" srcId="{CE9AFFBE-26A9-5642-889D-A6AE33D4B085}" destId="{E08B2666-EF99-4348-B311-4C310DA0B24C}" srcOrd="1" destOrd="0" presId="urn:microsoft.com/office/officeart/2009/3/layout/HorizontalOrganizationChart#74"/>
    <dgm:cxn modelId="{15978D1E-AE7A-5141-B686-B099290F75A2}" type="presParOf" srcId="{CE9AFFBE-26A9-5642-889D-A6AE33D4B085}" destId="{9E6AFEFB-5257-1246-ABCE-3D448D1E1C41}" srcOrd="2" destOrd="0" presId="urn:microsoft.com/office/officeart/2009/3/layout/HorizontalOrganizationChart#74"/>
    <dgm:cxn modelId="{5381953C-3F7F-7342-8C4E-8A48DF7DB511}" type="presParOf" srcId="{27EE6AE5-5A1A-3140-892B-66736C64D091}" destId="{D5B41C15-8B97-2E4E-8953-BB8241D11771}" srcOrd="8" destOrd="0" presId="urn:microsoft.com/office/officeart/2009/3/layout/HorizontalOrganizationChart#74"/>
    <dgm:cxn modelId="{D95AC188-6787-BE4E-AA42-DE5392DB5D06}" type="presParOf" srcId="{27EE6AE5-5A1A-3140-892B-66736C64D091}" destId="{DEC1EF73-ECFD-8F42-954E-349A2B317E0B}" srcOrd="9" destOrd="0" presId="urn:microsoft.com/office/officeart/2009/3/layout/HorizontalOrganizationChart#74"/>
    <dgm:cxn modelId="{5892BD1F-ACDD-694F-AE9E-11ABA0323822}" type="presParOf" srcId="{DEC1EF73-ECFD-8F42-954E-349A2B317E0B}" destId="{2848BF66-6C88-1E45-AD2A-F7E2D971DC68}" srcOrd="0" destOrd="0" presId="urn:microsoft.com/office/officeart/2009/3/layout/HorizontalOrganizationChart#74"/>
    <dgm:cxn modelId="{E9550165-9C13-BB48-A3E5-9AAC766093C2}" type="presParOf" srcId="{2848BF66-6C88-1E45-AD2A-F7E2D971DC68}" destId="{FEB746DA-611D-7546-9EAF-B8163E4EC36D}" srcOrd="0" destOrd="0" presId="urn:microsoft.com/office/officeart/2009/3/layout/HorizontalOrganizationChart#74"/>
    <dgm:cxn modelId="{0BF6817E-D6B0-4145-9C6D-B0D59D1A1619}" type="presParOf" srcId="{2848BF66-6C88-1E45-AD2A-F7E2D971DC68}" destId="{398E564E-AB0F-984F-8DC0-A6A3ED798886}" srcOrd="1" destOrd="0" presId="urn:microsoft.com/office/officeart/2009/3/layout/HorizontalOrganizationChart#74"/>
    <dgm:cxn modelId="{3C9FE76C-312C-7445-9538-DDB2E8603BA2}" type="presParOf" srcId="{DEC1EF73-ECFD-8F42-954E-349A2B317E0B}" destId="{92413F5C-5079-B445-AFDC-455212E9B5DD}" srcOrd="1" destOrd="0" presId="urn:microsoft.com/office/officeart/2009/3/layout/HorizontalOrganizationChart#74"/>
    <dgm:cxn modelId="{7D8C5338-EA06-1B41-A3A3-3CB75EBB0E20}" type="presParOf" srcId="{DEC1EF73-ECFD-8F42-954E-349A2B317E0B}" destId="{AEE40536-DA15-B94E-A7DF-407DB9094E8F}" srcOrd="2" destOrd="0" presId="urn:microsoft.com/office/officeart/2009/3/layout/HorizontalOrganizationChart#74"/>
    <dgm:cxn modelId="{7D926981-2728-0141-A774-D9BED35A7BD5}" type="presParOf" srcId="{522A4F15-5E5B-4343-AC2A-145AD12F5BC8}" destId="{C67A4154-AA7D-8744-A523-45364D3CDCAE}" srcOrd="2" destOrd="0" presId="urn:microsoft.com/office/officeart/2009/3/layout/HorizontalOrganizationChart#7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75" loCatId="" qsTypeId="urn:microsoft.com/office/officeart/2005/8/quickstyle/simple1#75" qsCatId="simple" csTypeId="urn:microsoft.com/office/officeart/2005/8/colors/accent2_1#76"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E9FD4FF2-2D73-DE4E-A073-EA013B9C3F7E}" type="presOf" srcId="{32431CC2-FF1C-1C47-B100-1999122DC494}" destId="{398E564E-AB0F-984F-8DC0-A6A3ED798886}" srcOrd="1" destOrd="0" presId="urn:microsoft.com/office/officeart/2009/3/layout/HorizontalOrganizationChart#75"/>
    <dgm:cxn modelId="{4C235316-8D28-9F44-A917-ADF76D7D4675}" type="presOf" srcId="{0572A4C9-B3DE-A943-A31D-6C390134C0DE}" destId="{FEA15BB8-BB7F-6240-A649-8E9B8F3FCE92}" srcOrd="0" destOrd="0" presId="urn:microsoft.com/office/officeart/2009/3/layout/HorizontalOrganizationChart#75"/>
    <dgm:cxn modelId="{7DD00E74-4405-DA41-BD73-33BCEACAA28F}" srcId="{2B179273-2704-3D43-9593-9A14EA887E16}" destId="{32431CC2-FF1C-1C47-B100-1999122DC494}" srcOrd="4" destOrd="0" parTransId="{60481217-866F-EC4E-9BCA-CCDCA186FDBB}" sibTransId="{8599BEEC-93D9-994B-AE0F-C24D213B9D12}"/>
    <dgm:cxn modelId="{478C803F-893F-4248-8C35-F1DECB2F0D2C}" srcId="{E9262D6E-5D67-1749-9B3E-98FE22637E0E}" destId="{2B179273-2704-3D43-9593-9A14EA887E16}" srcOrd="0" destOrd="0" parTransId="{919B3BA2-B184-594C-B712-7BE270D4AC41}" sibTransId="{0D6293B7-76DE-2F47-94E9-C0A3E8F07E6A}"/>
    <dgm:cxn modelId="{075AE5B6-29FE-124C-983E-16098F986593}" type="presOf" srcId="{E2775487-DF8A-344F-B8D8-6AC7FD999A3D}" destId="{1F170545-5F3F-A14A-B776-4C6B79BF8AE5}" srcOrd="0" destOrd="0" presId="urn:microsoft.com/office/officeart/2009/3/layout/HorizontalOrganizationChart#75"/>
    <dgm:cxn modelId="{5F7420EF-0DBB-8B45-B5ED-9711F3790A97}" srcId="{2B179273-2704-3D43-9593-9A14EA887E16}" destId="{C3B1E552-4C86-934A-B9AC-6D80E09981FB}" srcOrd="2" destOrd="0" parTransId="{EA8C3C0C-7CD0-5840-B329-C1537917FA6E}" sibTransId="{38AFA7AA-DE82-3941-B5B5-2F38B3BE9093}"/>
    <dgm:cxn modelId="{234F3CCC-E5F9-5841-99DF-82F4479929E2}" type="presOf" srcId="{32431CC2-FF1C-1C47-B100-1999122DC494}" destId="{FEB746DA-611D-7546-9EAF-B8163E4EC36D}" srcOrd="0" destOrd="0" presId="urn:microsoft.com/office/officeart/2009/3/layout/HorizontalOrganizationChart#75"/>
    <dgm:cxn modelId="{A9582D28-D785-1041-942A-A6AAFD67324F}" srcId="{2B179273-2704-3D43-9593-9A14EA887E16}" destId="{C56A63DB-2540-B74A-844D-266E8014420E}" srcOrd="3" destOrd="0" parTransId="{8DF1DB71-48E7-9642-A49B-251B711B1738}" sibTransId="{097887AF-D762-EB4B-A45B-7E6F49C293E7}"/>
    <dgm:cxn modelId="{84EB02DC-C7C8-FC41-ADBF-9ADB9E8B88F0}" type="presOf" srcId="{E2775487-DF8A-344F-B8D8-6AC7FD999A3D}" destId="{AA1EC854-01A0-3B42-B2B8-01447225C09A}" srcOrd="1" destOrd="0" presId="urn:microsoft.com/office/officeart/2009/3/layout/HorizontalOrganizationChart#75"/>
    <dgm:cxn modelId="{5FEC4615-67A4-1D41-9BA2-905EF3B7F27B}" type="presOf" srcId="{8DF1DB71-48E7-9642-A49B-251B711B1738}" destId="{592399A9-576A-F948-84DC-39E095494FCC}" srcOrd="0" destOrd="0" presId="urn:microsoft.com/office/officeart/2009/3/layout/HorizontalOrganizationChart#75"/>
    <dgm:cxn modelId="{9D4FFF2A-D4A0-FD47-B535-4D51313150FC}" type="presOf" srcId="{C56A63DB-2540-B74A-844D-266E8014420E}" destId="{AB1E20DE-926E-D043-913F-F98B1BCE8D50}" srcOrd="0" destOrd="0" presId="urn:microsoft.com/office/officeart/2009/3/layout/HorizontalOrganizationChart#75"/>
    <dgm:cxn modelId="{3D653FA6-327D-3E4D-B406-D201F112EAF0}" type="presOf" srcId="{0774BB43-37B4-DC4F-81E4-178EF4A18D34}" destId="{759DA5C7-AB80-6547-BEDD-B6A548F15238}" srcOrd="0" destOrd="0" presId="urn:microsoft.com/office/officeart/2009/3/layout/HorizontalOrganizationChart#75"/>
    <dgm:cxn modelId="{BD80F6D3-6DC1-0F4A-86AC-8F08AD1BB288}" type="presOf" srcId="{2B179273-2704-3D43-9593-9A14EA887E16}" destId="{0838EECB-55B7-E045-8B8A-C5CC1ABEBE3D}" srcOrd="1" destOrd="0" presId="urn:microsoft.com/office/officeart/2009/3/layout/HorizontalOrganizationChart#75"/>
    <dgm:cxn modelId="{F09D9ADE-1779-C44D-9E37-45F06A1A7820}" srcId="{2B179273-2704-3D43-9593-9A14EA887E16}" destId="{0774BB43-37B4-DC4F-81E4-178EF4A18D34}" srcOrd="1" destOrd="0" parTransId="{0572A4C9-B3DE-A943-A31D-6C390134C0DE}" sibTransId="{BCBC775E-A257-0341-AB0E-3D385C1B89F2}"/>
    <dgm:cxn modelId="{31E791ED-4AA8-0041-AAA8-B195BD06C0E5}" type="presOf" srcId="{60481217-866F-EC4E-9BCA-CCDCA186FDBB}" destId="{D5B41C15-8B97-2E4E-8953-BB8241D11771}" srcOrd="0" destOrd="0" presId="urn:microsoft.com/office/officeart/2009/3/layout/HorizontalOrganizationChart#75"/>
    <dgm:cxn modelId="{70C5D5F3-ECD1-EF42-81AC-146DA4E9FFB4}" type="presOf" srcId="{E9262D6E-5D67-1749-9B3E-98FE22637E0E}" destId="{D01011B3-9247-344D-89EF-A190C3A4E16A}" srcOrd="0" destOrd="0" presId="urn:microsoft.com/office/officeart/2009/3/layout/HorizontalOrganizationChart#75"/>
    <dgm:cxn modelId="{FB03C910-301F-7D4C-A5B3-6C408C5EFA1F}" srcId="{2B179273-2704-3D43-9593-9A14EA887E16}" destId="{E2775487-DF8A-344F-B8D8-6AC7FD999A3D}" srcOrd="0" destOrd="0" parTransId="{60C86F9E-ECD4-F648-A2BA-C82DE325D55B}" sibTransId="{B12D8443-882A-3C40-A196-5434328AD660}"/>
    <dgm:cxn modelId="{68E59010-C336-904E-BB3B-6DF58B1A7C27}" type="presOf" srcId="{2B179273-2704-3D43-9593-9A14EA887E16}" destId="{C66CCFD0-EBC3-7149-A8D4-80E9D63FB304}" srcOrd="0" destOrd="0" presId="urn:microsoft.com/office/officeart/2009/3/layout/HorizontalOrganizationChart#75"/>
    <dgm:cxn modelId="{388A972E-E1A0-E54A-B742-0B6600BDF796}" type="presOf" srcId="{EA8C3C0C-7CD0-5840-B329-C1537917FA6E}" destId="{E5185E33-A69C-A14B-8DB1-4AE618D86EBD}" srcOrd="0" destOrd="0" presId="urn:microsoft.com/office/officeart/2009/3/layout/HorizontalOrganizationChart#75"/>
    <dgm:cxn modelId="{C51ED2C1-4727-5B48-B6C9-2EC8AD9F0D94}" type="presOf" srcId="{60C86F9E-ECD4-F648-A2BA-C82DE325D55B}" destId="{39CC3071-B54C-4946-BADD-878ECE21822F}" srcOrd="0" destOrd="0" presId="urn:microsoft.com/office/officeart/2009/3/layout/HorizontalOrganizationChart#75"/>
    <dgm:cxn modelId="{9960D041-95DB-9D4B-96BA-E25A04A6FF8B}" type="presOf" srcId="{C3B1E552-4C86-934A-B9AC-6D80E09981FB}" destId="{0BF10FB6-4937-4545-B2B1-3E203BD6DE8A}" srcOrd="1" destOrd="0" presId="urn:microsoft.com/office/officeart/2009/3/layout/HorizontalOrganizationChart#75"/>
    <dgm:cxn modelId="{334A1835-0E51-8442-B84A-0AA6DF62B94E}" type="presOf" srcId="{0774BB43-37B4-DC4F-81E4-178EF4A18D34}" destId="{05E3AC22-BCCB-D145-94DE-970DB76ABA3C}" srcOrd="1" destOrd="0" presId="urn:microsoft.com/office/officeart/2009/3/layout/HorizontalOrganizationChart#75"/>
    <dgm:cxn modelId="{75F1A27A-9444-474C-8655-771DC39F7C02}" type="presOf" srcId="{C56A63DB-2540-B74A-844D-266E8014420E}" destId="{078E0EB9-8965-3347-A9FE-777BCBAF59A1}" srcOrd="1" destOrd="0" presId="urn:microsoft.com/office/officeart/2009/3/layout/HorizontalOrganizationChart#75"/>
    <dgm:cxn modelId="{64A6FF0B-F4BA-904B-B38A-2708064FB436}" type="presOf" srcId="{C3B1E552-4C86-934A-B9AC-6D80E09981FB}" destId="{59D41257-D9E9-F943-80BA-3F11804838C7}" srcOrd="0" destOrd="0" presId="urn:microsoft.com/office/officeart/2009/3/layout/HorizontalOrganizationChart#75"/>
    <dgm:cxn modelId="{642B763A-71B0-A440-A9AD-CB50D1CB97C9}" type="presParOf" srcId="{D01011B3-9247-344D-89EF-A190C3A4E16A}" destId="{522A4F15-5E5B-4343-AC2A-145AD12F5BC8}" srcOrd="0" destOrd="0" presId="urn:microsoft.com/office/officeart/2009/3/layout/HorizontalOrganizationChart#75"/>
    <dgm:cxn modelId="{02C498AF-5297-1643-A2F1-7BDB9F7BE128}" type="presParOf" srcId="{522A4F15-5E5B-4343-AC2A-145AD12F5BC8}" destId="{F15FC2B3-F7CC-D546-A82F-D26D0E72EEAC}" srcOrd="0" destOrd="0" presId="urn:microsoft.com/office/officeart/2009/3/layout/HorizontalOrganizationChart#75"/>
    <dgm:cxn modelId="{0D104500-735C-C840-9479-92678F768DD9}" type="presParOf" srcId="{F15FC2B3-F7CC-D546-A82F-D26D0E72EEAC}" destId="{C66CCFD0-EBC3-7149-A8D4-80E9D63FB304}" srcOrd="0" destOrd="0" presId="urn:microsoft.com/office/officeart/2009/3/layout/HorizontalOrganizationChart#75"/>
    <dgm:cxn modelId="{E8EED44F-3510-CD4B-8EB1-E1A912E13A62}" type="presParOf" srcId="{F15FC2B3-F7CC-D546-A82F-D26D0E72EEAC}" destId="{0838EECB-55B7-E045-8B8A-C5CC1ABEBE3D}" srcOrd="1" destOrd="0" presId="urn:microsoft.com/office/officeart/2009/3/layout/HorizontalOrganizationChart#75"/>
    <dgm:cxn modelId="{82587B5D-1AB4-5746-9DC4-36CDE4FBD713}" type="presParOf" srcId="{522A4F15-5E5B-4343-AC2A-145AD12F5BC8}" destId="{27EE6AE5-5A1A-3140-892B-66736C64D091}" srcOrd="1" destOrd="0" presId="urn:microsoft.com/office/officeart/2009/3/layout/HorizontalOrganizationChart#75"/>
    <dgm:cxn modelId="{C387918B-FF9D-254A-B5A2-DAA2380DE1E3}" type="presParOf" srcId="{27EE6AE5-5A1A-3140-892B-66736C64D091}" destId="{39CC3071-B54C-4946-BADD-878ECE21822F}" srcOrd="0" destOrd="0" presId="urn:microsoft.com/office/officeart/2009/3/layout/HorizontalOrganizationChart#75"/>
    <dgm:cxn modelId="{58CAEBD4-12BF-C34E-B05C-3CC20B9EFCA4}" type="presParOf" srcId="{27EE6AE5-5A1A-3140-892B-66736C64D091}" destId="{A87CA5F6-E563-254D-8019-8E43BDB9E430}" srcOrd="1" destOrd="0" presId="urn:microsoft.com/office/officeart/2009/3/layout/HorizontalOrganizationChart#75"/>
    <dgm:cxn modelId="{5362DEC3-F9C8-B14E-9A03-FC7C9FDBFADD}" type="presParOf" srcId="{A87CA5F6-E563-254D-8019-8E43BDB9E430}" destId="{2121AAF9-47A7-D34F-83AA-AD09384DD22B}" srcOrd="0" destOrd="0" presId="urn:microsoft.com/office/officeart/2009/3/layout/HorizontalOrganizationChart#75"/>
    <dgm:cxn modelId="{7F350C1D-E6D3-5B4A-A599-95FCB131FCDB}" type="presParOf" srcId="{2121AAF9-47A7-D34F-83AA-AD09384DD22B}" destId="{1F170545-5F3F-A14A-B776-4C6B79BF8AE5}" srcOrd="0" destOrd="0" presId="urn:microsoft.com/office/officeart/2009/3/layout/HorizontalOrganizationChart#75"/>
    <dgm:cxn modelId="{F820308E-BCEE-6A4F-850C-CF1551EE0ACF}" type="presParOf" srcId="{2121AAF9-47A7-D34F-83AA-AD09384DD22B}" destId="{AA1EC854-01A0-3B42-B2B8-01447225C09A}" srcOrd="1" destOrd="0" presId="urn:microsoft.com/office/officeart/2009/3/layout/HorizontalOrganizationChart#75"/>
    <dgm:cxn modelId="{0365946D-FC5C-724A-B47C-25C466B64B06}" type="presParOf" srcId="{A87CA5F6-E563-254D-8019-8E43BDB9E430}" destId="{94FBC40C-5DCB-C24B-BDC8-1CDCFD2977CA}" srcOrd="1" destOrd="0" presId="urn:microsoft.com/office/officeart/2009/3/layout/HorizontalOrganizationChart#75"/>
    <dgm:cxn modelId="{CEFC37EA-9CED-6F45-9F40-B8C80EF0959A}" type="presParOf" srcId="{A87CA5F6-E563-254D-8019-8E43BDB9E430}" destId="{924395FB-44C8-1B4E-B957-03E49C5D33DB}" srcOrd="2" destOrd="0" presId="urn:microsoft.com/office/officeart/2009/3/layout/HorizontalOrganizationChart#75"/>
    <dgm:cxn modelId="{1974935F-3B29-0844-A9DF-35F5B5B69B6C}" type="presParOf" srcId="{27EE6AE5-5A1A-3140-892B-66736C64D091}" destId="{FEA15BB8-BB7F-6240-A649-8E9B8F3FCE92}" srcOrd="2" destOrd="0" presId="urn:microsoft.com/office/officeart/2009/3/layout/HorizontalOrganizationChart#75"/>
    <dgm:cxn modelId="{93F66F86-1472-6744-9725-8E5D83552F6F}" type="presParOf" srcId="{27EE6AE5-5A1A-3140-892B-66736C64D091}" destId="{DBD5B863-3310-A146-80BE-76595AEC574F}" srcOrd="3" destOrd="0" presId="urn:microsoft.com/office/officeart/2009/3/layout/HorizontalOrganizationChart#75"/>
    <dgm:cxn modelId="{1F587F4C-F2F1-9747-B882-BA43BB66827A}" type="presParOf" srcId="{DBD5B863-3310-A146-80BE-76595AEC574F}" destId="{8B508A1B-FECB-4A48-86F4-79662C0296D9}" srcOrd="0" destOrd="0" presId="urn:microsoft.com/office/officeart/2009/3/layout/HorizontalOrganizationChart#75"/>
    <dgm:cxn modelId="{FD7C02A8-ADBB-A940-8DE5-A38FA2FC915E}" type="presParOf" srcId="{8B508A1B-FECB-4A48-86F4-79662C0296D9}" destId="{759DA5C7-AB80-6547-BEDD-B6A548F15238}" srcOrd="0" destOrd="0" presId="urn:microsoft.com/office/officeart/2009/3/layout/HorizontalOrganizationChart#75"/>
    <dgm:cxn modelId="{B4CB9ADA-36B4-E748-8B09-2A78C2A74FA6}" type="presParOf" srcId="{8B508A1B-FECB-4A48-86F4-79662C0296D9}" destId="{05E3AC22-BCCB-D145-94DE-970DB76ABA3C}" srcOrd="1" destOrd="0" presId="urn:microsoft.com/office/officeart/2009/3/layout/HorizontalOrganizationChart#75"/>
    <dgm:cxn modelId="{8AD110C0-7615-0645-88D2-8386D584416F}" type="presParOf" srcId="{DBD5B863-3310-A146-80BE-76595AEC574F}" destId="{7DFFB080-5E62-D143-A36B-5E78DDF3B740}" srcOrd="1" destOrd="0" presId="urn:microsoft.com/office/officeart/2009/3/layout/HorizontalOrganizationChart#75"/>
    <dgm:cxn modelId="{D6986161-B8C5-1C4E-AE06-551597C2B782}" type="presParOf" srcId="{DBD5B863-3310-A146-80BE-76595AEC574F}" destId="{6929E8D5-9FEF-7644-AF7A-52F023AE7FE9}" srcOrd="2" destOrd="0" presId="urn:microsoft.com/office/officeart/2009/3/layout/HorizontalOrganizationChart#75"/>
    <dgm:cxn modelId="{D6600610-1AE2-D74A-89AE-EA8EC03537E5}" type="presParOf" srcId="{27EE6AE5-5A1A-3140-892B-66736C64D091}" destId="{E5185E33-A69C-A14B-8DB1-4AE618D86EBD}" srcOrd="4" destOrd="0" presId="urn:microsoft.com/office/officeart/2009/3/layout/HorizontalOrganizationChart#75"/>
    <dgm:cxn modelId="{555F0E93-3272-BD48-9198-E031AD097399}" type="presParOf" srcId="{27EE6AE5-5A1A-3140-892B-66736C64D091}" destId="{9C501E13-1C3D-C34C-9444-38ED53A28DAD}" srcOrd="5" destOrd="0" presId="urn:microsoft.com/office/officeart/2009/3/layout/HorizontalOrganizationChart#75"/>
    <dgm:cxn modelId="{A07520A1-1A5B-2A4B-95C8-D476C13B48E7}" type="presParOf" srcId="{9C501E13-1C3D-C34C-9444-38ED53A28DAD}" destId="{D21B1B66-1004-B846-8462-E980A4497C48}" srcOrd="0" destOrd="0" presId="urn:microsoft.com/office/officeart/2009/3/layout/HorizontalOrganizationChart#75"/>
    <dgm:cxn modelId="{367B7073-43C9-E542-8416-D0637E4DE5AB}" type="presParOf" srcId="{D21B1B66-1004-B846-8462-E980A4497C48}" destId="{59D41257-D9E9-F943-80BA-3F11804838C7}" srcOrd="0" destOrd="0" presId="urn:microsoft.com/office/officeart/2009/3/layout/HorizontalOrganizationChart#75"/>
    <dgm:cxn modelId="{875482D9-A695-7744-89FE-92485BC9A5A1}" type="presParOf" srcId="{D21B1B66-1004-B846-8462-E980A4497C48}" destId="{0BF10FB6-4937-4545-B2B1-3E203BD6DE8A}" srcOrd="1" destOrd="0" presId="urn:microsoft.com/office/officeart/2009/3/layout/HorizontalOrganizationChart#75"/>
    <dgm:cxn modelId="{3BC4A37C-A1E0-5440-B495-F7D0CD1AD583}" type="presParOf" srcId="{9C501E13-1C3D-C34C-9444-38ED53A28DAD}" destId="{8F1B0309-21A9-8849-B53A-EA3DFCD4C4F0}" srcOrd="1" destOrd="0" presId="urn:microsoft.com/office/officeart/2009/3/layout/HorizontalOrganizationChart#75"/>
    <dgm:cxn modelId="{A069E0E7-4A35-F046-8E44-E28A646167F3}" type="presParOf" srcId="{9C501E13-1C3D-C34C-9444-38ED53A28DAD}" destId="{22615910-1D52-C34A-95A6-872F0B23C7DF}" srcOrd="2" destOrd="0" presId="urn:microsoft.com/office/officeart/2009/3/layout/HorizontalOrganizationChart#75"/>
    <dgm:cxn modelId="{CA3BC9F2-85FA-3842-AF0B-B241566CF1AD}" type="presParOf" srcId="{27EE6AE5-5A1A-3140-892B-66736C64D091}" destId="{592399A9-576A-F948-84DC-39E095494FCC}" srcOrd="6" destOrd="0" presId="urn:microsoft.com/office/officeart/2009/3/layout/HorizontalOrganizationChart#75"/>
    <dgm:cxn modelId="{D23539F3-091C-0A4F-896C-01FEA640BFDD}" type="presParOf" srcId="{27EE6AE5-5A1A-3140-892B-66736C64D091}" destId="{CE9AFFBE-26A9-5642-889D-A6AE33D4B085}" srcOrd="7" destOrd="0" presId="urn:microsoft.com/office/officeart/2009/3/layout/HorizontalOrganizationChart#75"/>
    <dgm:cxn modelId="{CE3F23D7-F5CB-FA44-8522-3A1859F13FB0}" type="presParOf" srcId="{CE9AFFBE-26A9-5642-889D-A6AE33D4B085}" destId="{EA435581-C6D6-5249-99A1-6BA121C879BA}" srcOrd="0" destOrd="0" presId="urn:microsoft.com/office/officeart/2009/3/layout/HorizontalOrganizationChart#75"/>
    <dgm:cxn modelId="{ACA49E7D-05EC-594E-9236-C7E0EF3AF24B}" type="presParOf" srcId="{EA435581-C6D6-5249-99A1-6BA121C879BA}" destId="{AB1E20DE-926E-D043-913F-F98B1BCE8D50}" srcOrd="0" destOrd="0" presId="urn:microsoft.com/office/officeart/2009/3/layout/HorizontalOrganizationChart#75"/>
    <dgm:cxn modelId="{0FA9D42F-CD5A-8944-85AA-FB6783DE1826}" type="presParOf" srcId="{EA435581-C6D6-5249-99A1-6BA121C879BA}" destId="{078E0EB9-8965-3347-A9FE-777BCBAF59A1}" srcOrd="1" destOrd="0" presId="urn:microsoft.com/office/officeart/2009/3/layout/HorizontalOrganizationChart#75"/>
    <dgm:cxn modelId="{AE31A34F-6FC1-1445-8E36-3265574FFE44}" type="presParOf" srcId="{CE9AFFBE-26A9-5642-889D-A6AE33D4B085}" destId="{E08B2666-EF99-4348-B311-4C310DA0B24C}" srcOrd="1" destOrd="0" presId="urn:microsoft.com/office/officeart/2009/3/layout/HorizontalOrganizationChart#75"/>
    <dgm:cxn modelId="{EC1945E9-6ECC-0B43-A88D-319E954BA40D}" type="presParOf" srcId="{CE9AFFBE-26A9-5642-889D-A6AE33D4B085}" destId="{9E6AFEFB-5257-1246-ABCE-3D448D1E1C41}" srcOrd="2" destOrd="0" presId="urn:microsoft.com/office/officeart/2009/3/layout/HorizontalOrganizationChart#75"/>
    <dgm:cxn modelId="{24A4B676-003F-8B48-B5C3-B29822888FC1}" type="presParOf" srcId="{27EE6AE5-5A1A-3140-892B-66736C64D091}" destId="{D5B41C15-8B97-2E4E-8953-BB8241D11771}" srcOrd="8" destOrd="0" presId="urn:microsoft.com/office/officeart/2009/3/layout/HorizontalOrganizationChart#75"/>
    <dgm:cxn modelId="{3DEE4FAB-0823-4C4E-A91B-D8C7553F18F2}" type="presParOf" srcId="{27EE6AE5-5A1A-3140-892B-66736C64D091}" destId="{DEC1EF73-ECFD-8F42-954E-349A2B317E0B}" srcOrd="9" destOrd="0" presId="urn:microsoft.com/office/officeart/2009/3/layout/HorizontalOrganizationChart#75"/>
    <dgm:cxn modelId="{815E53AB-B462-814A-BB6D-29DF2B824681}" type="presParOf" srcId="{DEC1EF73-ECFD-8F42-954E-349A2B317E0B}" destId="{2848BF66-6C88-1E45-AD2A-F7E2D971DC68}" srcOrd="0" destOrd="0" presId="urn:microsoft.com/office/officeart/2009/3/layout/HorizontalOrganizationChart#75"/>
    <dgm:cxn modelId="{A8321A8A-759C-4B4A-AB63-D02325E08688}" type="presParOf" srcId="{2848BF66-6C88-1E45-AD2A-F7E2D971DC68}" destId="{FEB746DA-611D-7546-9EAF-B8163E4EC36D}" srcOrd="0" destOrd="0" presId="urn:microsoft.com/office/officeart/2009/3/layout/HorizontalOrganizationChart#75"/>
    <dgm:cxn modelId="{A5C4A774-AA1F-0C49-94E6-5C0F6D607580}" type="presParOf" srcId="{2848BF66-6C88-1E45-AD2A-F7E2D971DC68}" destId="{398E564E-AB0F-984F-8DC0-A6A3ED798886}" srcOrd="1" destOrd="0" presId="urn:microsoft.com/office/officeart/2009/3/layout/HorizontalOrganizationChart#75"/>
    <dgm:cxn modelId="{AD2F7DA5-DDDB-B14E-B5E4-816F94485F18}" type="presParOf" srcId="{DEC1EF73-ECFD-8F42-954E-349A2B317E0B}" destId="{92413F5C-5079-B445-AFDC-455212E9B5DD}" srcOrd="1" destOrd="0" presId="urn:microsoft.com/office/officeart/2009/3/layout/HorizontalOrganizationChart#75"/>
    <dgm:cxn modelId="{7731798E-1230-6348-AD0F-6CC15CAF00D8}" type="presParOf" srcId="{DEC1EF73-ECFD-8F42-954E-349A2B317E0B}" destId="{AEE40536-DA15-B94E-A7DF-407DB9094E8F}" srcOrd="2" destOrd="0" presId="urn:microsoft.com/office/officeart/2009/3/layout/HorizontalOrganizationChart#75"/>
    <dgm:cxn modelId="{0A18A28E-4ABB-0745-9279-217C5C2ADDAE}" type="presParOf" srcId="{522A4F15-5E5B-4343-AC2A-145AD12F5BC8}" destId="{C67A4154-AA7D-8744-A523-45364D3CDCAE}" srcOrd="2" destOrd="0" presId="urn:microsoft.com/office/officeart/2009/3/layout/HorizontalOrganizationChart#7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76" loCatId="" qsTypeId="urn:microsoft.com/office/officeart/2005/8/quickstyle/simple1#76" qsCatId="simple" csTypeId="urn:microsoft.com/office/officeart/2005/8/colors/accent2_1#77"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E9FD4FF2-2D73-DE4E-A073-EA013B9C3F7E}" type="presOf" srcId="{32431CC2-FF1C-1C47-B100-1999122DC494}" destId="{398E564E-AB0F-984F-8DC0-A6A3ED798886}" srcOrd="1" destOrd="0" presId="urn:microsoft.com/office/officeart/2009/3/layout/HorizontalOrganizationChart#76"/>
    <dgm:cxn modelId="{4C235316-8D28-9F44-A917-ADF76D7D4675}" type="presOf" srcId="{0572A4C9-B3DE-A943-A31D-6C390134C0DE}" destId="{FEA15BB8-BB7F-6240-A649-8E9B8F3FCE92}" srcOrd="0" destOrd="0" presId="urn:microsoft.com/office/officeart/2009/3/layout/HorizontalOrganizationChart#76"/>
    <dgm:cxn modelId="{7DD00E74-4405-DA41-BD73-33BCEACAA28F}" srcId="{2B179273-2704-3D43-9593-9A14EA887E16}" destId="{32431CC2-FF1C-1C47-B100-1999122DC494}" srcOrd="4" destOrd="0" parTransId="{60481217-866F-EC4E-9BCA-CCDCA186FDBB}" sibTransId="{8599BEEC-93D9-994B-AE0F-C24D213B9D12}"/>
    <dgm:cxn modelId="{478C803F-893F-4248-8C35-F1DECB2F0D2C}" srcId="{E9262D6E-5D67-1749-9B3E-98FE22637E0E}" destId="{2B179273-2704-3D43-9593-9A14EA887E16}" srcOrd="0" destOrd="0" parTransId="{919B3BA2-B184-594C-B712-7BE270D4AC41}" sibTransId="{0D6293B7-76DE-2F47-94E9-C0A3E8F07E6A}"/>
    <dgm:cxn modelId="{075AE5B6-29FE-124C-983E-16098F986593}" type="presOf" srcId="{E2775487-DF8A-344F-B8D8-6AC7FD999A3D}" destId="{1F170545-5F3F-A14A-B776-4C6B79BF8AE5}" srcOrd="0" destOrd="0" presId="urn:microsoft.com/office/officeart/2009/3/layout/HorizontalOrganizationChart#76"/>
    <dgm:cxn modelId="{5F7420EF-0DBB-8B45-B5ED-9711F3790A97}" srcId="{2B179273-2704-3D43-9593-9A14EA887E16}" destId="{C3B1E552-4C86-934A-B9AC-6D80E09981FB}" srcOrd="2" destOrd="0" parTransId="{EA8C3C0C-7CD0-5840-B329-C1537917FA6E}" sibTransId="{38AFA7AA-DE82-3941-B5B5-2F38B3BE9093}"/>
    <dgm:cxn modelId="{234F3CCC-E5F9-5841-99DF-82F4479929E2}" type="presOf" srcId="{32431CC2-FF1C-1C47-B100-1999122DC494}" destId="{FEB746DA-611D-7546-9EAF-B8163E4EC36D}" srcOrd="0" destOrd="0" presId="urn:microsoft.com/office/officeart/2009/3/layout/HorizontalOrganizationChart#76"/>
    <dgm:cxn modelId="{A9582D28-D785-1041-942A-A6AAFD67324F}" srcId="{2B179273-2704-3D43-9593-9A14EA887E16}" destId="{C56A63DB-2540-B74A-844D-266E8014420E}" srcOrd="3" destOrd="0" parTransId="{8DF1DB71-48E7-9642-A49B-251B711B1738}" sibTransId="{097887AF-D762-EB4B-A45B-7E6F49C293E7}"/>
    <dgm:cxn modelId="{84EB02DC-C7C8-FC41-ADBF-9ADB9E8B88F0}" type="presOf" srcId="{E2775487-DF8A-344F-B8D8-6AC7FD999A3D}" destId="{AA1EC854-01A0-3B42-B2B8-01447225C09A}" srcOrd="1" destOrd="0" presId="urn:microsoft.com/office/officeart/2009/3/layout/HorizontalOrganizationChart#76"/>
    <dgm:cxn modelId="{5FEC4615-67A4-1D41-9BA2-905EF3B7F27B}" type="presOf" srcId="{8DF1DB71-48E7-9642-A49B-251B711B1738}" destId="{592399A9-576A-F948-84DC-39E095494FCC}" srcOrd="0" destOrd="0" presId="urn:microsoft.com/office/officeart/2009/3/layout/HorizontalOrganizationChart#76"/>
    <dgm:cxn modelId="{9D4FFF2A-D4A0-FD47-B535-4D51313150FC}" type="presOf" srcId="{C56A63DB-2540-B74A-844D-266E8014420E}" destId="{AB1E20DE-926E-D043-913F-F98B1BCE8D50}" srcOrd="0" destOrd="0" presId="urn:microsoft.com/office/officeart/2009/3/layout/HorizontalOrganizationChart#76"/>
    <dgm:cxn modelId="{3D653FA6-327D-3E4D-B406-D201F112EAF0}" type="presOf" srcId="{0774BB43-37B4-DC4F-81E4-178EF4A18D34}" destId="{759DA5C7-AB80-6547-BEDD-B6A548F15238}" srcOrd="0" destOrd="0" presId="urn:microsoft.com/office/officeart/2009/3/layout/HorizontalOrganizationChart#76"/>
    <dgm:cxn modelId="{BD80F6D3-6DC1-0F4A-86AC-8F08AD1BB288}" type="presOf" srcId="{2B179273-2704-3D43-9593-9A14EA887E16}" destId="{0838EECB-55B7-E045-8B8A-C5CC1ABEBE3D}" srcOrd="1" destOrd="0" presId="urn:microsoft.com/office/officeart/2009/3/layout/HorizontalOrganizationChart#76"/>
    <dgm:cxn modelId="{F09D9ADE-1779-C44D-9E37-45F06A1A7820}" srcId="{2B179273-2704-3D43-9593-9A14EA887E16}" destId="{0774BB43-37B4-DC4F-81E4-178EF4A18D34}" srcOrd="1" destOrd="0" parTransId="{0572A4C9-B3DE-A943-A31D-6C390134C0DE}" sibTransId="{BCBC775E-A257-0341-AB0E-3D385C1B89F2}"/>
    <dgm:cxn modelId="{31E791ED-4AA8-0041-AAA8-B195BD06C0E5}" type="presOf" srcId="{60481217-866F-EC4E-9BCA-CCDCA186FDBB}" destId="{D5B41C15-8B97-2E4E-8953-BB8241D11771}" srcOrd="0" destOrd="0" presId="urn:microsoft.com/office/officeart/2009/3/layout/HorizontalOrganizationChart#76"/>
    <dgm:cxn modelId="{70C5D5F3-ECD1-EF42-81AC-146DA4E9FFB4}" type="presOf" srcId="{E9262D6E-5D67-1749-9B3E-98FE22637E0E}" destId="{D01011B3-9247-344D-89EF-A190C3A4E16A}" srcOrd="0" destOrd="0" presId="urn:microsoft.com/office/officeart/2009/3/layout/HorizontalOrganizationChart#76"/>
    <dgm:cxn modelId="{FB03C910-301F-7D4C-A5B3-6C408C5EFA1F}" srcId="{2B179273-2704-3D43-9593-9A14EA887E16}" destId="{E2775487-DF8A-344F-B8D8-6AC7FD999A3D}" srcOrd="0" destOrd="0" parTransId="{60C86F9E-ECD4-F648-A2BA-C82DE325D55B}" sibTransId="{B12D8443-882A-3C40-A196-5434328AD660}"/>
    <dgm:cxn modelId="{68E59010-C336-904E-BB3B-6DF58B1A7C27}" type="presOf" srcId="{2B179273-2704-3D43-9593-9A14EA887E16}" destId="{C66CCFD0-EBC3-7149-A8D4-80E9D63FB304}" srcOrd="0" destOrd="0" presId="urn:microsoft.com/office/officeart/2009/3/layout/HorizontalOrganizationChart#76"/>
    <dgm:cxn modelId="{388A972E-E1A0-E54A-B742-0B6600BDF796}" type="presOf" srcId="{EA8C3C0C-7CD0-5840-B329-C1537917FA6E}" destId="{E5185E33-A69C-A14B-8DB1-4AE618D86EBD}" srcOrd="0" destOrd="0" presId="urn:microsoft.com/office/officeart/2009/3/layout/HorizontalOrganizationChart#76"/>
    <dgm:cxn modelId="{C51ED2C1-4727-5B48-B6C9-2EC8AD9F0D94}" type="presOf" srcId="{60C86F9E-ECD4-F648-A2BA-C82DE325D55B}" destId="{39CC3071-B54C-4946-BADD-878ECE21822F}" srcOrd="0" destOrd="0" presId="urn:microsoft.com/office/officeart/2009/3/layout/HorizontalOrganizationChart#76"/>
    <dgm:cxn modelId="{9960D041-95DB-9D4B-96BA-E25A04A6FF8B}" type="presOf" srcId="{C3B1E552-4C86-934A-B9AC-6D80E09981FB}" destId="{0BF10FB6-4937-4545-B2B1-3E203BD6DE8A}" srcOrd="1" destOrd="0" presId="urn:microsoft.com/office/officeart/2009/3/layout/HorizontalOrganizationChart#76"/>
    <dgm:cxn modelId="{334A1835-0E51-8442-B84A-0AA6DF62B94E}" type="presOf" srcId="{0774BB43-37B4-DC4F-81E4-178EF4A18D34}" destId="{05E3AC22-BCCB-D145-94DE-970DB76ABA3C}" srcOrd="1" destOrd="0" presId="urn:microsoft.com/office/officeart/2009/3/layout/HorizontalOrganizationChart#76"/>
    <dgm:cxn modelId="{75F1A27A-9444-474C-8655-771DC39F7C02}" type="presOf" srcId="{C56A63DB-2540-B74A-844D-266E8014420E}" destId="{078E0EB9-8965-3347-A9FE-777BCBAF59A1}" srcOrd="1" destOrd="0" presId="urn:microsoft.com/office/officeart/2009/3/layout/HorizontalOrganizationChart#76"/>
    <dgm:cxn modelId="{64A6FF0B-F4BA-904B-B38A-2708064FB436}" type="presOf" srcId="{C3B1E552-4C86-934A-B9AC-6D80E09981FB}" destId="{59D41257-D9E9-F943-80BA-3F11804838C7}" srcOrd="0" destOrd="0" presId="urn:microsoft.com/office/officeart/2009/3/layout/HorizontalOrganizationChart#76"/>
    <dgm:cxn modelId="{642B763A-71B0-A440-A9AD-CB50D1CB97C9}" type="presParOf" srcId="{D01011B3-9247-344D-89EF-A190C3A4E16A}" destId="{522A4F15-5E5B-4343-AC2A-145AD12F5BC8}" srcOrd="0" destOrd="0" presId="urn:microsoft.com/office/officeart/2009/3/layout/HorizontalOrganizationChart#76"/>
    <dgm:cxn modelId="{02C498AF-5297-1643-A2F1-7BDB9F7BE128}" type="presParOf" srcId="{522A4F15-5E5B-4343-AC2A-145AD12F5BC8}" destId="{F15FC2B3-F7CC-D546-A82F-D26D0E72EEAC}" srcOrd="0" destOrd="0" presId="urn:microsoft.com/office/officeart/2009/3/layout/HorizontalOrganizationChart#76"/>
    <dgm:cxn modelId="{0D104500-735C-C840-9479-92678F768DD9}" type="presParOf" srcId="{F15FC2B3-F7CC-D546-A82F-D26D0E72EEAC}" destId="{C66CCFD0-EBC3-7149-A8D4-80E9D63FB304}" srcOrd="0" destOrd="0" presId="urn:microsoft.com/office/officeart/2009/3/layout/HorizontalOrganizationChart#76"/>
    <dgm:cxn modelId="{E8EED44F-3510-CD4B-8EB1-E1A912E13A62}" type="presParOf" srcId="{F15FC2B3-F7CC-D546-A82F-D26D0E72EEAC}" destId="{0838EECB-55B7-E045-8B8A-C5CC1ABEBE3D}" srcOrd="1" destOrd="0" presId="urn:microsoft.com/office/officeart/2009/3/layout/HorizontalOrganizationChart#76"/>
    <dgm:cxn modelId="{82587B5D-1AB4-5746-9DC4-36CDE4FBD713}" type="presParOf" srcId="{522A4F15-5E5B-4343-AC2A-145AD12F5BC8}" destId="{27EE6AE5-5A1A-3140-892B-66736C64D091}" srcOrd="1" destOrd="0" presId="urn:microsoft.com/office/officeart/2009/3/layout/HorizontalOrganizationChart#76"/>
    <dgm:cxn modelId="{C387918B-FF9D-254A-B5A2-DAA2380DE1E3}" type="presParOf" srcId="{27EE6AE5-5A1A-3140-892B-66736C64D091}" destId="{39CC3071-B54C-4946-BADD-878ECE21822F}" srcOrd="0" destOrd="0" presId="urn:microsoft.com/office/officeart/2009/3/layout/HorizontalOrganizationChart#76"/>
    <dgm:cxn modelId="{58CAEBD4-12BF-C34E-B05C-3CC20B9EFCA4}" type="presParOf" srcId="{27EE6AE5-5A1A-3140-892B-66736C64D091}" destId="{A87CA5F6-E563-254D-8019-8E43BDB9E430}" srcOrd="1" destOrd="0" presId="urn:microsoft.com/office/officeart/2009/3/layout/HorizontalOrganizationChart#76"/>
    <dgm:cxn modelId="{5362DEC3-F9C8-B14E-9A03-FC7C9FDBFADD}" type="presParOf" srcId="{A87CA5F6-E563-254D-8019-8E43BDB9E430}" destId="{2121AAF9-47A7-D34F-83AA-AD09384DD22B}" srcOrd="0" destOrd="0" presId="urn:microsoft.com/office/officeart/2009/3/layout/HorizontalOrganizationChart#76"/>
    <dgm:cxn modelId="{7F350C1D-E6D3-5B4A-A599-95FCB131FCDB}" type="presParOf" srcId="{2121AAF9-47A7-D34F-83AA-AD09384DD22B}" destId="{1F170545-5F3F-A14A-B776-4C6B79BF8AE5}" srcOrd="0" destOrd="0" presId="urn:microsoft.com/office/officeart/2009/3/layout/HorizontalOrganizationChart#76"/>
    <dgm:cxn modelId="{F820308E-BCEE-6A4F-850C-CF1551EE0ACF}" type="presParOf" srcId="{2121AAF9-47A7-D34F-83AA-AD09384DD22B}" destId="{AA1EC854-01A0-3B42-B2B8-01447225C09A}" srcOrd="1" destOrd="0" presId="urn:microsoft.com/office/officeart/2009/3/layout/HorizontalOrganizationChart#76"/>
    <dgm:cxn modelId="{0365946D-FC5C-724A-B47C-25C466B64B06}" type="presParOf" srcId="{A87CA5F6-E563-254D-8019-8E43BDB9E430}" destId="{94FBC40C-5DCB-C24B-BDC8-1CDCFD2977CA}" srcOrd="1" destOrd="0" presId="urn:microsoft.com/office/officeart/2009/3/layout/HorizontalOrganizationChart#76"/>
    <dgm:cxn modelId="{CEFC37EA-9CED-6F45-9F40-B8C80EF0959A}" type="presParOf" srcId="{A87CA5F6-E563-254D-8019-8E43BDB9E430}" destId="{924395FB-44C8-1B4E-B957-03E49C5D33DB}" srcOrd="2" destOrd="0" presId="urn:microsoft.com/office/officeart/2009/3/layout/HorizontalOrganizationChart#76"/>
    <dgm:cxn modelId="{1974935F-3B29-0844-A9DF-35F5B5B69B6C}" type="presParOf" srcId="{27EE6AE5-5A1A-3140-892B-66736C64D091}" destId="{FEA15BB8-BB7F-6240-A649-8E9B8F3FCE92}" srcOrd="2" destOrd="0" presId="urn:microsoft.com/office/officeart/2009/3/layout/HorizontalOrganizationChart#76"/>
    <dgm:cxn modelId="{93F66F86-1472-6744-9725-8E5D83552F6F}" type="presParOf" srcId="{27EE6AE5-5A1A-3140-892B-66736C64D091}" destId="{DBD5B863-3310-A146-80BE-76595AEC574F}" srcOrd="3" destOrd="0" presId="urn:microsoft.com/office/officeart/2009/3/layout/HorizontalOrganizationChart#76"/>
    <dgm:cxn modelId="{1F587F4C-F2F1-9747-B882-BA43BB66827A}" type="presParOf" srcId="{DBD5B863-3310-A146-80BE-76595AEC574F}" destId="{8B508A1B-FECB-4A48-86F4-79662C0296D9}" srcOrd="0" destOrd="0" presId="urn:microsoft.com/office/officeart/2009/3/layout/HorizontalOrganizationChart#76"/>
    <dgm:cxn modelId="{FD7C02A8-ADBB-A940-8DE5-A38FA2FC915E}" type="presParOf" srcId="{8B508A1B-FECB-4A48-86F4-79662C0296D9}" destId="{759DA5C7-AB80-6547-BEDD-B6A548F15238}" srcOrd="0" destOrd="0" presId="urn:microsoft.com/office/officeart/2009/3/layout/HorizontalOrganizationChart#76"/>
    <dgm:cxn modelId="{B4CB9ADA-36B4-E748-8B09-2A78C2A74FA6}" type="presParOf" srcId="{8B508A1B-FECB-4A48-86F4-79662C0296D9}" destId="{05E3AC22-BCCB-D145-94DE-970DB76ABA3C}" srcOrd="1" destOrd="0" presId="urn:microsoft.com/office/officeart/2009/3/layout/HorizontalOrganizationChart#76"/>
    <dgm:cxn modelId="{8AD110C0-7615-0645-88D2-8386D584416F}" type="presParOf" srcId="{DBD5B863-3310-A146-80BE-76595AEC574F}" destId="{7DFFB080-5E62-D143-A36B-5E78DDF3B740}" srcOrd="1" destOrd="0" presId="urn:microsoft.com/office/officeart/2009/3/layout/HorizontalOrganizationChart#76"/>
    <dgm:cxn modelId="{D6986161-B8C5-1C4E-AE06-551597C2B782}" type="presParOf" srcId="{DBD5B863-3310-A146-80BE-76595AEC574F}" destId="{6929E8D5-9FEF-7644-AF7A-52F023AE7FE9}" srcOrd="2" destOrd="0" presId="urn:microsoft.com/office/officeart/2009/3/layout/HorizontalOrganizationChart#76"/>
    <dgm:cxn modelId="{D6600610-1AE2-D74A-89AE-EA8EC03537E5}" type="presParOf" srcId="{27EE6AE5-5A1A-3140-892B-66736C64D091}" destId="{E5185E33-A69C-A14B-8DB1-4AE618D86EBD}" srcOrd="4" destOrd="0" presId="urn:microsoft.com/office/officeart/2009/3/layout/HorizontalOrganizationChart#76"/>
    <dgm:cxn modelId="{555F0E93-3272-BD48-9198-E031AD097399}" type="presParOf" srcId="{27EE6AE5-5A1A-3140-892B-66736C64D091}" destId="{9C501E13-1C3D-C34C-9444-38ED53A28DAD}" srcOrd="5" destOrd="0" presId="urn:microsoft.com/office/officeart/2009/3/layout/HorizontalOrganizationChart#76"/>
    <dgm:cxn modelId="{A07520A1-1A5B-2A4B-95C8-D476C13B48E7}" type="presParOf" srcId="{9C501E13-1C3D-C34C-9444-38ED53A28DAD}" destId="{D21B1B66-1004-B846-8462-E980A4497C48}" srcOrd="0" destOrd="0" presId="urn:microsoft.com/office/officeart/2009/3/layout/HorizontalOrganizationChart#76"/>
    <dgm:cxn modelId="{367B7073-43C9-E542-8416-D0637E4DE5AB}" type="presParOf" srcId="{D21B1B66-1004-B846-8462-E980A4497C48}" destId="{59D41257-D9E9-F943-80BA-3F11804838C7}" srcOrd="0" destOrd="0" presId="urn:microsoft.com/office/officeart/2009/3/layout/HorizontalOrganizationChart#76"/>
    <dgm:cxn modelId="{875482D9-A695-7744-89FE-92485BC9A5A1}" type="presParOf" srcId="{D21B1B66-1004-B846-8462-E980A4497C48}" destId="{0BF10FB6-4937-4545-B2B1-3E203BD6DE8A}" srcOrd="1" destOrd="0" presId="urn:microsoft.com/office/officeart/2009/3/layout/HorizontalOrganizationChart#76"/>
    <dgm:cxn modelId="{3BC4A37C-A1E0-5440-B495-F7D0CD1AD583}" type="presParOf" srcId="{9C501E13-1C3D-C34C-9444-38ED53A28DAD}" destId="{8F1B0309-21A9-8849-B53A-EA3DFCD4C4F0}" srcOrd="1" destOrd="0" presId="urn:microsoft.com/office/officeart/2009/3/layout/HorizontalOrganizationChart#76"/>
    <dgm:cxn modelId="{A069E0E7-4A35-F046-8E44-E28A646167F3}" type="presParOf" srcId="{9C501E13-1C3D-C34C-9444-38ED53A28DAD}" destId="{22615910-1D52-C34A-95A6-872F0B23C7DF}" srcOrd="2" destOrd="0" presId="urn:microsoft.com/office/officeart/2009/3/layout/HorizontalOrganizationChart#76"/>
    <dgm:cxn modelId="{CA3BC9F2-85FA-3842-AF0B-B241566CF1AD}" type="presParOf" srcId="{27EE6AE5-5A1A-3140-892B-66736C64D091}" destId="{592399A9-576A-F948-84DC-39E095494FCC}" srcOrd="6" destOrd="0" presId="urn:microsoft.com/office/officeart/2009/3/layout/HorizontalOrganizationChart#76"/>
    <dgm:cxn modelId="{D23539F3-091C-0A4F-896C-01FEA640BFDD}" type="presParOf" srcId="{27EE6AE5-5A1A-3140-892B-66736C64D091}" destId="{CE9AFFBE-26A9-5642-889D-A6AE33D4B085}" srcOrd="7" destOrd="0" presId="urn:microsoft.com/office/officeart/2009/3/layout/HorizontalOrganizationChart#76"/>
    <dgm:cxn modelId="{CE3F23D7-F5CB-FA44-8522-3A1859F13FB0}" type="presParOf" srcId="{CE9AFFBE-26A9-5642-889D-A6AE33D4B085}" destId="{EA435581-C6D6-5249-99A1-6BA121C879BA}" srcOrd="0" destOrd="0" presId="urn:microsoft.com/office/officeart/2009/3/layout/HorizontalOrganizationChart#76"/>
    <dgm:cxn modelId="{ACA49E7D-05EC-594E-9236-C7E0EF3AF24B}" type="presParOf" srcId="{EA435581-C6D6-5249-99A1-6BA121C879BA}" destId="{AB1E20DE-926E-D043-913F-F98B1BCE8D50}" srcOrd="0" destOrd="0" presId="urn:microsoft.com/office/officeart/2009/3/layout/HorizontalOrganizationChart#76"/>
    <dgm:cxn modelId="{0FA9D42F-CD5A-8944-85AA-FB6783DE1826}" type="presParOf" srcId="{EA435581-C6D6-5249-99A1-6BA121C879BA}" destId="{078E0EB9-8965-3347-A9FE-777BCBAF59A1}" srcOrd="1" destOrd="0" presId="urn:microsoft.com/office/officeart/2009/3/layout/HorizontalOrganizationChart#76"/>
    <dgm:cxn modelId="{AE31A34F-6FC1-1445-8E36-3265574FFE44}" type="presParOf" srcId="{CE9AFFBE-26A9-5642-889D-A6AE33D4B085}" destId="{E08B2666-EF99-4348-B311-4C310DA0B24C}" srcOrd="1" destOrd="0" presId="urn:microsoft.com/office/officeart/2009/3/layout/HorizontalOrganizationChart#76"/>
    <dgm:cxn modelId="{EC1945E9-6ECC-0B43-A88D-319E954BA40D}" type="presParOf" srcId="{CE9AFFBE-26A9-5642-889D-A6AE33D4B085}" destId="{9E6AFEFB-5257-1246-ABCE-3D448D1E1C41}" srcOrd="2" destOrd="0" presId="urn:microsoft.com/office/officeart/2009/3/layout/HorizontalOrganizationChart#76"/>
    <dgm:cxn modelId="{24A4B676-003F-8B48-B5C3-B29822888FC1}" type="presParOf" srcId="{27EE6AE5-5A1A-3140-892B-66736C64D091}" destId="{D5B41C15-8B97-2E4E-8953-BB8241D11771}" srcOrd="8" destOrd="0" presId="urn:microsoft.com/office/officeart/2009/3/layout/HorizontalOrganizationChart#76"/>
    <dgm:cxn modelId="{3DEE4FAB-0823-4C4E-A91B-D8C7553F18F2}" type="presParOf" srcId="{27EE6AE5-5A1A-3140-892B-66736C64D091}" destId="{DEC1EF73-ECFD-8F42-954E-349A2B317E0B}" srcOrd="9" destOrd="0" presId="urn:microsoft.com/office/officeart/2009/3/layout/HorizontalOrganizationChart#76"/>
    <dgm:cxn modelId="{815E53AB-B462-814A-BB6D-29DF2B824681}" type="presParOf" srcId="{DEC1EF73-ECFD-8F42-954E-349A2B317E0B}" destId="{2848BF66-6C88-1E45-AD2A-F7E2D971DC68}" srcOrd="0" destOrd="0" presId="urn:microsoft.com/office/officeart/2009/3/layout/HorizontalOrganizationChart#76"/>
    <dgm:cxn modelId="{A8321A8A-759C-4B4A-AB63-D02325E08688}" type="presParOf" srcId="{2848BF66-6C88-1E45-AD2A-F7E2D971DC68}" destId="{FEB746DA-611D-7546-9EAF-B8163E4EC36D}" srcOrd="0" destOrd="0" presId="urn:microsoft.com/office/officeart/2009/3/layout/HorizontalOrganizationChart#76"/>
    <dgm:cxn modelId="{A5C4A774-AA1F-0C49-94E6-5C0F6D607580}" type="presParOf" srcId="{2848BF66-6C88-1E45-AD2A-F7E2D971DC68}" destId="{398E564E-AB0F-984F-8DC0-A6A3ED798886}" srcOrd="1" destOrd="0" presId="urn:microsoft.com/office/officeart/2009/3/layout/HorizontalOrganizationChart#76"/>
    <dgm:cxn modelId="{AD2F7DA5-DDDB-B14E-B5E4-816F94485F18}" type="presParOf" srcId="{DEC1EF73-ECFD-8F42-954E-349A2B317E0B}" destId="{92413F5C-5079-B445-AFDC-455212E9B5DD}" srcOrd="1" destOrd="0" presId="urn:microsoft.com/office/officeart/2009/3/layout/HorizontalOrganizationChart#76"/>
    <dgm:cxn modelId="{7731798E-1230-6348-AD0F-6CC15CAF00D8}" type="presParOf" srcId="{DEC1EF73-ECFD-8F42-954E-349A2B317E0B}" destId="{AEE40536-DA15-B94E-A7DF-407DB9094E8F}" srcOrd="2" destOrd="0" presId="urn:microsoft.com/office/officeart/2009/3/layout/HorizontalOrganizationChart#76"/>
    <dgm:cxn modelId="{0A18A28E-4ABB-0745-9279-217C5C2ADDAE}" type="presParOf" srcId="{522A4F15-5E5B-4343-AC2A-145AD12F5BC8}" destId="{C67A4154-AA7D-8744-A523-45364D3CDCAE}" srcOrd="2" destOrd="0" presId="urn:microsoft.com/office/officeart/2009/3/layout/HorizontalOrganizationChart#7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51" loCatId="" qsTypeId="urn:microsoft.com/office/officeart/2005/8/quickstyle/simple1#51" qsCatId="simple" csTypeId="urn:microsoft.com/office/officeart/2005/8/colors/accent2_1#51" csCatId="accent2" phldr="1"/>
      <dgm:spPr/>
      <dgm:t>
        <a:bodyPr/>
        <a:lstStyle/>
        <a:p>
          <a:endParaRPr lang="zh-CN" altLang="en-US"/>
        </a:p>
      </dgm:t>
    </dgm:pt>
    <dgm:pt modelId="{2B179273-2704-3D43-9593-9A14EA887E16}">
      <dgm:prSet phldrT="[文本]" custT="1"/>
      <dgm:spPr/>
      <dgm:t>
        <a:bodyPr/>
        <a:lstStyle/>
        <a:p>
          <a:r>
            <a:rPr lang="en-US" altLang="zh-CN" sz="2000" dirty="0"/>
            <a:t>1.</a:t>
          </a:r>
          <a:r>
            <a:rPr lang="zh-CN" altLang="en-US" sz="20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dgm:t>
        <a:bodyPr/>
        <a:lstStyle/>
        <a:p>
          <a:r>
            <a:rPr lang="zh-CN" altLang="en-US" sz="20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dgm:t>
        <a:bodyPr/>
        <a:lstStyle/>
        <a:p>
          <a:r>
            <a:rPr lang="zh-CN" altLang="en-US" sz="20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dgm:t>
        <a:bodyPr/>
        <a:lstStyle/>
        <a:p>
          <a:r>
            <a:rPr lang="zh-CN" altLang="en-US" sz="20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20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20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25119">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35553">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35553">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35553">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35553">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F1A8BE1D-2BBB-8E4E-999A-CE59DEA4534C}" type="presOf" srcId="{0774BB43-37B4-DC4F-81E4-178EF4A18D34}" destId="{05E3AC22-BCCB-D145-94DE-970DB76ABA3C}" srcOrd="1" destOrd="0" presId="urn:microsoft.com/office/officeart/2009/3/layout/HorizontalOrganizationChart#51"/>
    <dgm:cxn modelId="{CC6571C6-B36C-6E45-B440-284608DDC043}" type="presOf" srcId="{0774BB43-37B4-DC4F-81E4-178EF4A18D34}" destId="{759DA5C7-AB80-6547-BEDD-B6A548F15238}" srcOrd="0" destOrd="0" presId="urn:microsoft.com/office/officeart/2009/3/layout/HorizontalOrganizationChart#51"/>
    <dgm:cxn modelId="{77BFB1DF-EA61-E541-89F8-6026340CECCC}" type="presOf" srcId="{2B179273-2704-3D43-9593-9A14EA887E16}" destId="{C66CCFD0-EBC3-7149-A8D4-80E9D63FB304}" srcOrd="0" destOrd="0" presId="urn:microsoft.com/office/officeart/2009/3/layout/HorizontalOrganizationChart#51"/>
    <dgm:cxn modelId="{7DD00E74-4405-DA41-BD73-33BCEACAA28F}" srcId="{2B179273-2704-3D43-9593-9A14EA887E16}" destId="{32431CC2-FF1C-1C47-B100-1999122DC494}" srcOrd="4" destOrd="0" parTransId="{60481217-866F-EC4E-9BCA-CCDCA186FDBB}" sibTransId="{8599BEEC-93D9-994B-AE0F-C24D213B9D12}"/>
    <dgm:cxn modelId="{F14BCACC-866C-6344-8838-14CD35A13C60}" type="presOf" srcId="{32431CC2-FF1C-1C47-B100-1999122DC494}" destId="{398E564E-AB0F-984F-8DC0-A6A3ED798886}" srcOrd="1" destOrd="0" presId="urn:microsoft.com/office/officeart/2009/3/layout/HorizontalOrganizationChart#51"/>
    <dgm:cxn modelId="{8C216FD3-FF13-5844-85D3-4CD64EEF41D5}" type="presOf" srcId="{8DF1DB71-48E7-9642-A49B-251B711B1738}" destId="{592399A9-576A-F948-84DC-39E095494FCC}" srcOrd="0" destOrd="0" presId="urn:microsoft.com/office/officeart/2009/3/layout/HorizontalOrganizationChart#51"/>
    <dgm:cxn modelId="{938F59CB-D80E-9F4D-BDB1-939AA2F73DDE}" type="presOf" srcId="{E2775487-DF8A-344F-B8D8-6AC7FD999A3D}" destId="{AA1EC854-01A0-3B42-B2B8-01447225C09A}" srcOrd="1" destOrd="0" presId="urn:microsoft.com/office/officeart/2009/3/layout/HorizontalOrganizationChart#51"/>
    <dgm:cxn modelId="{48A37D62-872C-9448-BD47-1ACF89A842D1}" type="presOf" srcId="{60C86F9E-ECD4-F648-A2BA-C82DE325D55B}" destId="{39CC3071-B54C-4946-BADD-878ECE21822F}" srcOrd="0" destOrd="0" presId="urn:microsoft.com/office/officeart/2009/3/layout/HorizontalOrganizationChart#51"/>
    <dgm:cxn modelId="{8F241FE0-EC50-A84D-AE8C-9284862F66CF}" type="presOf" srcId="{0572A4C9-B3DE-A943-A31D-6C390134C0DE}" destId="{FEA15BB8-BB7F-6240-A649-8E9B8F3FCE92}" srcOrd="0" destOrd="0" presId="urn:microsoft.com/office/officeart/2009/3/layout/HorizontalOrganizationChart#51"/>
    <dgm:cxn modelId="{A9582D28-D785-1041-942A-A6AAFD67324F}" srcId="{2B179273-2704-3D43-9593-9A14EA887E16}" destId="{C56A63DB-2540-B74A-844D-266E8014420E}" srcOrd="3" destOrd="0" parTransId="{8DF1DB71-48E7-9642-A49B-251B711B1738}" sibTransId="{097887AF-D762-EB4B-A45B-7E6F49C293E7}"/>
    <dgm:cxn modelId="{1E8CB043-CCDD-5549-BAC5-9EF670E165A1}" type="presOf" srcId="{C56A63DB-2540-B74A-844D-266E8014420E}" destId="{078E0EB9-8965-3347-A9FE-777BCBAF59A1}" srcOrd="1" destOrd="0" presId="urn:microsoft.com/office/officeart/2009/3/layout/HorizontalOrganizationChart#51"/>
    <dgm:cxn modelId="{F928C758-C106-1346-9549-C04FA5652271}" type="presOf" srcId="{C3B1E552-4C86-934A-B9AC-6D80E09981FB}" destId="{0BF10FB6-4937-4545-B2B1-3E203BD6DE8A}" srcOrd="1" destOrd="0" presId="urn:microsoft.com/office/officeart/2009/3/layout/HorizontalOrganizationChart#51"/>
    <dgm:cxn modelId="{B61B93AE-EC19-C44E-B050-FCAA40C47299}" type="presOf" srcId="{2B179273-2704-3D43-9593-9A14EA887E16}" destId="{0838EECB-55B7-E045-8B8A-C5CC1ABEBE3D}" srcOrd="1" destOrd="0" presId="urn:microsoft.com/office/officeart/2009/3/layout/HorizontalOrganizationChart#51"/>
    <dgm:cxn modelId="{4CF2FFA0-E52A-6747-82BF-E341068CD424}" type="presOf" srcId="{E9262D6E-5D67-1749-9B3E-98FE22637E0E}" destId="{D01011B3-9247-344D-89EF-A190C3A4E16A}" srcOrd="0" destOrd="0" presId="urn:microsoft.com/office/officeart/2009/3/layout/HorizontalOrganizationChart#51"/>
    <dgm:cxn modelId="{478C803F-893F-4248-8C35-F1DECB2F0D2C}" srcId="{E9262D6E-5D67-1749-9B3E-98FE22637E0E}" destId="{2B179273-2704-3D43-9593-9A14EA887E16}" srcOrd="0" destOrd="0" parTransId="{919B3BA2-B184-594C-B712-7BE270D4AC41}" sibTransId="{0D6293B7-76DE-2F47-94E9-C0A3E8F07E6A}"/>
    <dgm:cxn modelId="{F09D9ADE-1779-C44D-9E37-45F06A1A7820}" srcId="{2B179273-2704-3D43-9593-9A14EA887E16}" destId="{0774BB43-37B4-DC4F-81E4-178EF4A18D34}" srcOrd="1" destOrd="0" parTransId="{0572A4C9-B3DE-A943-A31D-6C390134C0DE}" sibTransId="{BCBC775E-A257-0341-AB0E-3D385C1B89F2}"/>
    <dgm:cxn modelId="{DA2C7825-BF60-8B40-8504-7FF657D3BB14}" type="presOf" srcId="{E2775487-DF8A-344F-B8D8-6AC7FD999A3D}" destId="{1F170545-5F3F-A14A-B776-4C6B79BF8AE5}" srcOrd="0" destOrd="0" presId="urn:microsoft.com/office/officeart/2009/3/layout/HorizontalOrganizationChart#51"/>
    <dgm:cxn modelId="{6E4B1978-FFCF-354C-AC24-466E8620E188}" type="presOf" srcId="{EA8C3C0C-7CD0-5840-B329-C1537917FA6E}" destId="{E5185E33-A69C-A14B-8DB1-4AE618D86EBD}" srcOrd="0" destOrd="0" presId="urn:microsoft.com/office/officeart/2009/3/layout/HorizontalOrganizationChart#51"/>
    <dgm:cxn modelId="{FB03C910-301F-7D4C-A5B3-6C408C5EFA1F}" srcId="{2B179273-2704-3D43-9593-9A14EA887E16}" destId="{E2775487-DF8A-344F-B8D8-6AC7FD999A3D}" srcOrd="0" destOrd="0" parTransId="{60C86F9E-ECD4-F648-A2BA-C82DE325D55B}" sibTransId="{B12D8443-882A-3C40-A196-5434328AD660}"/>
    <dgm:cxn modelId="{770FCBC5-DBF2-C240-9C58-E17C12E31769}" type="presOf" srcId="{C56A63DB-2540-B74A-844D-266E8014420E}" destId="{AB1E20DE-926E-D043-913F-F98B1BCE8D50}" srcOrd="0" destOrd="0" presId="urn:microsoft.com/office/officeart/2009/3/layout/HorizontalOrganizationChart#51"/>
    <dgm:cxn modelId="{20F7035A-238D-CB49-91A7-32848BE28AE1}" type="presOf" srcId="{32431CC2-FF1C-1C47-B100-1999122DC494}" destId="{FEB746DA-611D-7546-9EAF-B8163E4EC36D}" srcOrd="0" destOrd="0" presId="urn:microsoft.com/office/officeart/2009/3/layout/HorizontalOrganizationChart#51"/>
    <dgm:cxn modelId="{FBC0C934-C0D2-1444-AE8A-A161E72A94C5}" type="presOf" srcId="{60481217-866F-EC4E-9BCA-CCDCA186FDBB}" destId="{D5B41C15-8B97-2E4E-8953-BB8241D11771}" srcOrd="0" destOrd="0" presId="urn:microsoft.com/office/officeart/2009/3/layout/HorizontalOrganizationChart#51"/>
    <dgm:cxn modelId="{5F7420EF-0DBB-8B45-B5ED-9711F3790A97}" srcId="{2B179273-2704-3D43-9593-9A14EA887E16}" destId="{C3B1E552-4C86-934A-B9AC-6D80E09981FB}" srcOrd="2" destOrd="0" parTransId="{EA8C3C0C-7CD0-5840-B329-C1537917FA6E}" sibTransId="{38AFA7AA-DE82-3941-B5B5-2F38B3BE9093}"/>
    <dgm:cxn modelId="{64161CC0-B3C8-B745-88E9-03076EF764CA}" type="presOf" srcId="{C3B1E552-4C86-934A-B9AC-6D80E09981FB}" destId="{59D41257-D9E9-F943-80BA-3F11804838C7}" srcOrd="0" destOrd="0" presId="urn:microsoft.com/office/officeart/2009/3/layout/HorizontalOrganizationChart#51"/>
    <dgm:cxn modelId="{3401AEE8-365E-1D49-B455-B3BFC788C4A0}" type="presParOf" srcId="{D01011B3-9247-344D-89EF-A190C3A4E16A}" destId="{522A4F15-5E5B-4343-AC2A-145AD12F5BC8}" srcOrd="0" destOrd="0" presId="urn:microsoft.com/office/officeart/2009/3/layout/HorizontalOrganizationChart#51"/>
    <dgm:cxn modelId="{5AE1BFEE-B24B-664B-A4FB-2A862EE256F3}" type="presParOf" srcId="{522A4F15-5E5B-4343-AC2A-145AD12F5BC8}" destId="{F15FC2B3-F7CC-D546-A82F-D26D0E72EEAC}" srcOrd="0" destOrd="0" presId="urn:microsoft.com/office/officeart/2009/3/layout/HorizontalOrganizationChart#51"/>
    <dgm:cxn modelId="{79AAC28D-B3B5-C64E-8AEE-37D7442C4FE5}" type="presParOf" srcId="{F15FC2B3-F7CC-D546-A82F-D26D0E72EEAC}" destId="{C66CCFD0-EBC3-7149-A8D4-80E9D63FB304}" srcOrd="0" destOrd="0" presId="urn:microsoft.com/office/officeart/2009/3/layout/HorizontalOrganizationChart#51"/>
    <dgm:cxn modelId="{6F48D34D-41C6-B541-9D2F-498EFA0F7DF4}" type="presParOf" srcId="{F15FC2B3-F7CC-D546-A82F-D26D0E72EEAC}" destId="{0838EECB-55B7-E045-8B8A-C5CC1ABEBE3D}" srcOrd="1" destOrd="0" presId="urn:microsoft.com/office/officeart/2009/3/layout/HorizontalOrganizationChart#51"/>
    <dgm:cxn modelId="{97A8A52F-F0ED-6C43-8476-014A600560BE}" type="presParOf" srcId="{522A4F15-5E5B-4343-AC2A-145AD12F5BC8}" destId="{27EE6AE5-5A1A-3140-892B-66736C64D091}" srcOrd="1" destOrd="0" presId="urn:microsoft.com/office/officeart/2009/3/layout/HorizontalOrganizationChart#51"/>
    <dgm:cxn modelId="{6D3A78DB-6219-1A47-83DC-510C5E8DB08A}" type="presParOf" srcId="{27EE6AE5-5A1A-3140-892B-66736C64D091}" destId="{39CC3071-B54C-4946-BADD-878ECE21822F}" srcOrd="0" destOrd="0" presId="urn:microsoft.com/office/officeart/2009/3/layout/HorizontalOrganizationChart#51"/>
    <dgm:cxn modelId="{408A34F1-2053-6D46-B18A-3896C5F4DAE3}" type="presParOf" srcId="{27EE6AE5-5A1A-3140-892B-66736C64D091}" destId="{A87CA5F6-E563-254D-8019-8E43BDB9E430}" srcOrd="1" destOrd="0" presId="urn:microsoft.com/office/officeart/2009/3/layout/HorizontalOrganizationChart#51"/>
    <dgm:cxn modelId="{FD753E44-4B22-2047-A668-32A26E5105D3}" type="presParOf" srcId="{A87CA5F6-E563-254D-8019-8E43BDB9E430}" destId="{2121AAF9-47A7-D34F-83AA-AD09384DD22B}" srcOrd="0" destOrd="0" presId="urn:microsoft.com/office/officeart/2009/3/layout/HorizontalOrganizationChart#51"/>
    <dgm:cxn modelId="{B829AAE6-B574-9B4D-B207-64CBD1091373}" type="presParOf" srcId="{2121AAF9-47A7-D34F-83AA-AD09384DD22B}" destId="{1F170545-5F3F-A14A-B776-4C6B79BF8AE5}" srcOrd="0" destOrd="0" presId="urn:microsoft.com/office/officeart/2009/3/layout/HorizontalOrganizationChart#51"/>
    <dgm:cxn modelId="{9F1092BD-0DB3-AF49-BF32-D3FC9E143F19}" type="presParOf" srcId="{2121AAF9-47A7-D34F-83AA-AD09384DD22B}" destId="{AA1EC854-01A0-3B42-B2B8-01447225C09A}" srcOrd="1" destOrd="0" presId="urn:microsoft.com/office/officeart/2009/3/layout/HorizontalOrganizationChart#51"/>
    <dgm:cxn modelId="{308FBEAC-A8E3-3C49-8EEB-FC8910B840B5}" type="presParOf" srcId="{A87CA5F6-E563-254D-8019-8E43BDB9E430}" destId="{94FBC40C-5DCB-C24B-BDC8-1CDCFD2977CA}" srcOrd="1" destOrd="0" presId="urn:microsoft.com/office/officeart/2009/3/layout/HorizontalOrganizationChart#51"/>
    <dgm:cxn modelId="{A86F1043-C53F-B440-B7B0-70757F91DB7C}" type="presParOf" srcId="{A87CA5F6-E563-254D-8019-8E43BDB9E430}" destId="{924395FB-44C8-1B4E-B957-03E49C5D33DB}" srcOrd="2" destOrd="0" presId="urn:microsoft.com/office/officeart/2009/3/layout/HorizontalOrganizationChart#51"/>
    <dgm:cxn modelId="{936B31C9-2E06-824E-9846-080CC69F8EB8}" type="presParOf" srcId="{27EE6AE5-5A1A-3140-892B-66736C64D091}" destId="{FEA15BB8-BB7F-6240-A649-8E9B8F3FCE92}" srcOrd="2" destOrd="0" presId="urn:microsoft.com/office/officeart/2009/3/layout/HorizontalOrganizationChart#51"/>
    <dgm:cxn modelId="{B7744D51-F842-4D4F-BAA1-B04F5E326871}" type="presParOf" srcId="{27EE6AE5-5A1A-3140-892B-66736C64D091}" destId="{DBD5B863-3310-A146-80BE-76595AEC574F}" srcOrd="3" destOrd="0" presId="urn:microsoft.com/office/officeart/2009/3/layout/HorizontalOrganizationChart#51"/>
    <dgm:cxn modelId="{38195F7D-D62C-6A43-854F-05914EC4E28E}" type="presParOf" srcId="{DBD5B863-3310-A146-80BE-76595AEC574F}" destId="{8B508A1B-FECB-4A48-86F4-79662C0296D9}" srcOrd="0" destOrd="0" presId="urn:microsoft.com/office/officeart/2009/3/layout/HorizontalOrganizationChart#51"/>
    <dgm:cxn modelId="{44A03C94-6185-1F47-B3B6-184461222FB2}" type="presParOf" srcId="{8B508A1B-FECB-4A48-86F4-79662C0296D9}" destId="{759DA5C7-AB80-6547-BEDD-B6A548F15238}" srcOrd="0" destOrd="0" presId="urn:microsoft.com/office/officeart/2009/3/layout/HorizontalOrganizationChart#51"/>
    <dgm:cxn modelId="{3A8E50DB-B727-9049-839E-586D02ADFE08}" type="presParOf" srcId="{8B508A1B-FECB-4A48-86F4-79662C0296D9}" destId="{05E3AC22-BCCB-D145-94DE-970DB76ABA3C}" srcOrd="1" destOrd="0" presId="urn:microsoft.com/office/officeart/2009/3/layout/HorizontalOrganizationChart#51"/>
    <dgm:cxn modelId="{13AF4C78-C7C7-6442-A008-D7BA40C55031}" type="presParOf" srcId="{DBD5B863-3310-A146-80BE-76595AEC574F}" destId="{7DFFB080-5E62-D143-A36B-5E78DDF3B740}" srcOrd="1" destOrd="0" presId="urn:microsoft.com/office/officeart/2009/3/layout/HorizontalOrganizationChart#51"/>
    <dgm:cxn modelId="{6422FE99-5DCE-5E41-A88C-EDF1552CAFC6}" type="presParOf" srcId="{DBD5B863-3310-A146-80BE-76595AEC574F}" destId="{6929E8D5-9FEF-7644-AF7A-52F023AE7FE9}" srcOrd="2" destOrd="0" presId="urn:microsoft.com/office/officeart/2009/3/layout/HorizontalOrganizationChart#51"/>
    <dgm:cxn modelId="{0FBE51AB-8E8C-F94E-B650-C96A6CCFBF05}" type="presParOf" srcId="{27EE6AE5-5A1A-3140-892B-66736C64D091}" destId="{E5185E33-A69C-A14B-8DB1-4AE618D86EBD}" srcOrd="4" destOrd="0" presId="urn:microsoft.com/office/officeart/2009/3/layout/HorizontalOrganizationChart#51"/>
    <dgm:cxn modelId="{3A4C24CD-13F8-5F4B-B8FE-3DFF5B43C4D0}" type="presParOf" srcId="{27EE6AE5-5A1A-3140-892B-66736C64D091}" destId="{9C501E13-1C3D-C34C-9444-38ED53A28DAD}" srcOrd="5" destOrd="0" presId="urn:microsoft.com/office/officeart/2009/3/layout/HorizontalOrganizationChart#51"/>
    <dgm:cxn modelId="{8128A5A3-ED33-804A-8D35-E33EBB9E2874}" type="presParOf" srcId="{9C501E13-1C3D-C34C-9444-38ED53A28DAD}" destId="{D21B1B66-1004-B846-8462-E980A4497C48}" srcOrd="0" destOrd="0" presId="urn:microsoft.com/office/officeart/2009/3/layout/HorizontalOrganizationChart#51"/>
    <dgm:cxn modelId="{B96D9937-509F-3747-A313-DB197E9C0507}" type="presParOf" srcId="{D21B1B66-1004-B846-8462-E980A4497C48}" destId="{59D41257-D9E9-F943-80BA-3F11804838C7}" srcOrd="0" destOrd="0" presId="urn:microsoft.com/office/officeart/2009/3/layout/HorizontalOrganizationChart#51"/>
    <dgm:cxn modelId="{01009053-C908-0D44-9B6B-58D471BABAEF}" type="presParOf" srcId="{D21B1B66-1004-B846-8462-E980A4497C48}" destId="{0BF10FB6-4937-4545-B2B1-3E203BD6DE8A}" srcOrd="1" destOrd="0" presId="urn:microsoft.com/office/officeart/2009/3/layout/HorizontalOrganizationChart#51"/>
    <dgm:cxn modelId="{14F07499-8524-424E-A031-878D6FFE3C38}" type="presParOf" srcId="{9C501E13-1C3D-C34C-9444-38ED53A28DAD}" destId="{8F1B0309-21A9-8849-B53A-EA3DFCD4C4F0}" srcOrd="1" destOrd="0" presId="urn:microsoft.com/office/officeart/2009/3/layout/HorizontalOrganizationChart#51"/>
    <dgm:cxn modelId="{E8070E89-BDB4-CD46-A11D-C2150B801FE7}" type="presParOf" srcId="{9C501E13-1C3D-C34C-9444-38ED53A28DAD}" destId="{22615910-1D52-C34A-95A6-872F0B23C7DF}" srcOrd="2" destOrd="0" presId="urn:microsoft.com/office/officeart/2009/3/layout/HorizontalOrganizationChart#51"/>
    <dgm:cxn modelId="{82A7B667-98E6-B040-B0D2-2E92E6E79DE2}" type="presParOf" srcId="{27EE6AE5-5A1A-3140-892B-66736C64D091}" destId="{592399A9-576A-F948-84DC-39E095494FCC}" srcOrd="6" destOrd="0" presId="urn:microsoft.com/office/officeart/2009/3/layout/HorizontalOrganizationChart#51"/>
    <dgm:cxn modelId="{67185211-C514-CF40-80A7-F98C9C0F2B4D}" type="presParOf" srcId="{27EE6AE5-5A1A-3140-892B-66736C64D091}" destId="{CE9AFFBE-26A9-5642-889D-A6AE33D4B085}" srcOrd="7" destOrd="0" presId="urn:microsoft.com/office/officeart/2009/3/layout/HorizontalOrganizationChart#51"/>
    <dgm:cxn modelId="{7B28C4AE-50F3-1049-A20C-62035F35FC1D}" type="presParOf" srcId="{CE9AFFBE-26A9-5642-889D-A6AE33D4B085}" destId="{EA435581-C6D6-5249-99A1-6BA121C879BA}" srcOrd="0" destOrd="0" presId="urn:microsoft.com/office/officeart/2009/3/layout/HorizontalOrganizationChart#51"/>
    <dgm:cxn modelId="{129784E9-270F-9C46-AD61-DEB2E2FF8179}" type="presParOf" srcId="{EA435581-C6D6-5249-99A1-6BA121C879BA}" destId="{AB1E20DE-926E-D043-913F-F98B1BCE8D50}" srcOrd="0" destOrd="0" presId="urn:microsoft.com/office/officeart/2009/3/layout/HorizontalOrganizationChart#51"/>
    <dgm:cxn modelId="{63C389AA-764D-3F4C-B347-17B1497B53F9}" type="presParOf" srcId="{EA435581-C6D6-5249-99A1-6BA121C879BA}" destId="{078E0EB9-8965-3347-A9FE-777BCBAF59A1}" srcOrd="1" destOrd="0" presId="urn:microsoft.com/office/officeart/2009/3/layout/HorizontalOrganizationChart#51"/>
    <dgm:cxn modelId="{3904567E-1301-7F45-AF14-3DB3C27E8C2A}" type="presParOf" srcId="{CE9AFFBE-26A9-5642-889D-A6AE33D4B085}" destId="{E08B2666-EF99-4348-B311-4C310DA0B24C}" srcOrd="1" destOrd="0" presId="urn:microsoft.com/office/officeart/2009/3/layout/HorizontalOrganizationChart#51"/>
    <dgm:cxn modelId="{E6AD256A-EBFD-E841-ADE7-ACE889E9E01C}" type="presParOf" srcId="{CE9AFFBE-26A9-5642-889D-A6AE33D4B085}" destId="{9E6AFEFB-5257-1246-ABCE-3D448D1E1C41}" srcOrd="2" destOrd="0" presId="urn:microsoft.com/office/officeart/2009/3/layout/HorizontalOrganizationChart#51"/>
    <dgm:cxn modelId="{A19890D8-E216-3440-94EA-E6EC85AF4DBC}" type="presParOf" srcId="{27EE6AE5-5A1A-3140-892B-66736C64D091}" destId="{D5B41C15-8B97-2E4E-8953-BB8241D11771}" srcOrd="8" destOrd="0" presId="urn:microsoft.com/office/officeart/2009/3/layout/HorizontalOrganizationChart#51"/>
    <dgm:cxn modelId="{3B3B01AC-9EFC-3D49-8DC3-B620DF5C2A14}" type="presParOf" srcId="{27EE6AE5-5A1A-3140-892B-66736C64D091}" destId="{DEC1EF73-ECFD-8F42-954E-349A2B317E0B}" srcOrd="9" destOrd="0" presId="urn:microsoft.com/office/officeart/2009/3/layout/HorizontalOrganizationChart#51"/>
    <dgm:cxn modelId="{84F80D4D-7C42-FE4E-8BA8-AEC1ECF6A3DA}" type="presParOf" srcId="{DEC1EF73-ECFD-8F42-954E-349A2B317E0B}" destId="{2848BF66-6C88-1E45-AD2A-F7E2D971DC68}" srcOrd="0" destOrd="0" presId="urn:microsoft.com/office/officeart/2009/3/layout/HorizontalOrganizationChart#51"/>
    <dgm:cxn modelId="{5ECD1D62-195C-6646-AFD9-DF4F72CF19A9}" type="presParOf" srcId="{2848BF66-6C88-1E45-AD2A-F7E2D971DC68}" destId="{FEB746DA-611D-7546-9EAF-B8163E4EC36D}" srcOrd="0" destOrd="0" presId="urn:microsoft.com/office/officeart/2009/3/layout/HorizontalOrganizationChart#51"/>
    <dgm:cxn modelId="{AB1F1156-634D-FF4C-8606-5355017380BB}" type="presParOf" srcId="{2848BF66-6C88-1E45-AD2A-F7E2D971DC68}" destId="{398E564E-AB0F-984F-8DC0-A6A3ED798886}" srcOrd="1" destOrd="0" presId="urn:microsoft.com/office/officeart/2009/3/layout/HorizontalOrganizationChart#51"/>
    <dgm:cxn modelId="{261F2C0D-214C-BA45-8FAB-04B5F454BDCD}" type="presParOf" srcId="{DEC1EF73-ECFD-8F42-954E-349A2B317E0B}" destId="{92413F5C-5079-B445-AFDC-455212E9B5DD}" srcOrd="1" destOrd="0" presId="urn:microsoft.com/office/officeart/2009/3/layout/HorizontalOrganizationChart#51"/>
    <dgm:cxn modelId="{F9E199EB-5061-DF49-BA29-3E7DC5DD3423}" type="presParOf" srcId="{DEC1EF73-ECFD-8F42-954E-349A2B317E0B}" destId="{AEE40536-DA15-B94E-A7DF-407DB9094E8F}" srcOrd="2" destOrd="0" presId="urn:microsoft.com/office/officeart/2009/3/layout/HorizontalOrganizationChart#51"/>
    <dgm:cxn modelId="{347DC738-E85B-E342-A081-2129D5B77484}" type="presParOf" srcId="{522A4F15-5E5B-4343-AC2A-145AD12F5BC8}" destId="{C67A4154-AA7D-8744-A523-45364D3CDCAE}" srcOrd="2" destOrd="0" presId="urn:microsoft.com/office/officeart/2009/3/layout/HorizontalOrganizationChart#5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77" loCatId="" qsTypeId="urn:microsoft.com/office/officeart/2005/8/quickstyle/simple1#77" qsCatId="simple" csTypeId="urn:microsoft.com/office/officeart/2005/8/colors/accent2_1#78"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E9FD4FF2-2D73-DE4E-A073-EA013B9C3F7E}" type="presOf" srcId="{32431CC2-FF1C-1C47-B100-1999122DC494}" destId="{398E564E-AB0F-984F-8DC0-A6A3ED798886}" srcOrd="1" destOrd="0" presId="urn:microsoft.com/office/officeart/2009/3/layout/HorizontalOrganizationChart#77"/>
    <dgm:cxn modelId="{4C235316-8D28-9F44-A917-ADF76D7D4675}" type="presOf" srcId="{0572A4C9-B3DE-A943-A31D-6C390134C0DE}" destId="{FEA15BB8-BB7F-6240-A649-8E9B8F3FCE92}" srcOrd="0" destOrd="0" presId="urn:microsoft.com/office/officeart/2009/3/layout/HorizontalOrganizationChart#77"/>
    <dgm:cxn modelId="{7DD00E74-4405-DA41-BD73-33BCEACAA28F}" srcId="{2B179273-2704-3D43-9593-9A14EA887E16}" destId="{32431CC2-FF1C-1C47-B100-1999122DC494}" srcOrd="4" destOrd="0" parTransId="{60481217-866F-EC4E-9BCA-CCDCA186FDBB}" sibTransId="{8599BEEC-93D9-994B-AE0F-C24D213B9D12}"/>
    <dgm:cxn modelId="{478C803F-893F-4248-8C35-F1DECB2F0D2C}" srcId="{E9262D6E-5D67-1749-9B3E-98FE22637E0E}" destId="{2B179273-2704-3D43-9593-9A14EA887E16}" srcOrd="0" destOrd="0" parTransId="{919B3BA2-B184-594C-B712-7BE270D4AC41}" sibTransId="{0D6293B7-76DE-2F47-94E9-C0A3E8F07E6A}"/>
    <dgm:cxn modelId="{075AE5B6-29FE-124C-983E-16098F986593}" type="presOf" srcId="{E2775487-DF8A-344F-B8D8-6AC7FD999A3D}" destId="{1F170545-5F3F-A14A-B776-4C6B79BF8AE5}" srcOrd="0" destOrd="0" presId="urn:microsoft.com/office/officeart/2009/3/layout/HorizontalOrganizationChart#77"/>
    <dgm:cxn modelId="{5F7420EF-0DBB-8B45-B5ED-9711F3790A97}" srcId="{2B179273-2704-3D43-9593-9A14EA887E16}" destId="{C3B1E552-4C86-934A-B9AC-6D80E09981FB}" srcOrd="2" destOrd="0" parTransId="{EA8C3C0C-7CD0-5840-B329-C1537917FA6E}" sibTransId="{38AFA7AA-DE82-3941-B5B5-2F38B3BE9093}"/>
    <dgm:cxn modelId="{234F3CCC-E5F9-5841-99DF-82F4479929E2}" type="presOf" srcId="{32431CC2-FF1C-1C47-B100-1999122DC494}" destId="{FEB746DA-611D-7546-9EAF-B8163E4EC36D}" srcOrd="0" destOrd="0" presId="urn:microsoft.com/office/officeart/2009/3/layout/HorizontalOrganizationChart#77"/>
    <dgm:cxn modelId="{A9582D28-D785-1041-942A-A6AAFD67324F}" srcId="{2B179273-2704-3D43-9593-9A14EA887E16}" destId="{C56A63DB-2540-B74A-844D-266E8014420E}" srcOrd="3" destOrd="0" parTransId="{8DF1DB71-48E7-9642-A49B-251B711B1738}" sibTransId="{097887AF-D762-EB4B-A45B-7E6F49C293E7}"/>
    <dgm:cxn modelId="{84EB02DC-C7C8-FC41-ADBF-9ADB9E8B88F0}" type="presOf" srcId="{E2775487-DF8A-344F-B8D8-6AC7FD999A3D}" destId="{AA1EC854-01A0-3B42-B2B8-01447225C09A}" srcOrd="1" destOrd="0" presId="urn:microsoft.com/office/officeart/2009/3/layout/HorizontalOrganizationChart#77"/>
    <dgm:cxn modelId="{5FEC4615-67A4-1D41-9BA2-905EF3B7F27B}" type="presOf" srcId="{8DF1DB71-48E7-9642-A49B-251B711B1738}" destId="{592399A9-576A-F948-84DC-39E095494FCC}" srcOrd="0" destOrd="0" presId="urn:microsoft.com/office/officeart/2009/3/layout/HorizontalOrganizationChart#77"/>
    <dgm:cxn modelId="{9D4FFF2A-D4A0-FD47-B535-4D51313150FC}" type="presOf" srcId="{C56A63DB-2540-B74A-844D-266E8014420E}" destId="{AB1E20DE-926E-D043-913F-F98B1BCE8D50}" srcOrd="0" destOrd="0" presId="urn:microsoft.com/office/officeart/2009/3/layout/HorizontalOrganizationChart#77"/>
    <dgm:cxn modelId="{3D653FA6-327D-3E4D-B406-D201F112EAF0}" type="presOf" srcId="{0774BB43-37B4-DC4F-81E4-178EF4A18D34}" destId="{759DA5C7-AB80-6547-BEDD-B6A548F15238}" srcOrd="0" destOrd="0" presId="urn:microsoft.com/office/officeart/2009/3/layout/HorizontalOrganizationChart#77"/>
    <dgm:cxn modelId="{BD80F6D3-6DC1-0F4A-86AC-8F08AD1BB288}" type="presOf" srcId="{2B179273-2704-3D43-9593-9A14EA887E16}" destId="{0838EECB-55B7-E045-8B8A-C5CC1ABEBE3D}" srcOrd="1" destOrd="0" presId="urn:microsoft.com/office/officeart/2009/3/layout/HorizontalOrganizationChart#77"/>
    <dgm:cxn modelId="{F09D9ADE-1779-C44D-9E37-45F06A1A7820}" srcId="{2B179273-2704-3D43-9593-9A14EA887E16}" destId="{0774BB43-37B4-DC4F-81E4-178EF4A18D34}" srcOrd="1" destOrd="0" parTransId="{0572A4C9-B3DE-A943-A31D-6C390134C0DE}" sibTransId="{BCBC775E-A257-0341-AB0E-3D385C1B89F2}"/>
    <dgm:cxn modelId="{31E791ED-4AA8-0041-AAA8-B195BD06C0E5}" type="presOf" srcId="{60481217-866F-EC4E-9BCA-CCDCA186FDBB}" destId="{D5B41C15-8B97-2E4E-8953-BB8241D11771}" srcOrd="0" destOrd="0" presId="urn:microsoft.com/office/officeart/2009/3/layout/HorizontalOrganizationChart#77"/>
    <dgm:cxn modelId="{70C5D5F3-ECD1-EF42-81AC-146DA4E9FFB4}" type="presOf" srcId="{E9262D6E-5D67-1749-9B3E-98FE22637E0E}" destId="{D01011B3-9247-344D-89EF-A190C3A4E16A}" srcOrd="0" destOrd="0" presId="urn:microsoft.com/office/officeart/2009/3/layout/HorizontalOrganizationChart#77"/>
    <dgm:cxn modelId="{FB03C910-301F-7D4C-A5B3-6C408C5EFA1F}" srcId="{2B179273-2704-3D43-9593-9A14EA887E16}" destId="{E2775487-DF8A-344F-B8D8-6AC7FD999A3D}" srcOrd="0" destOrd="0" parTransId="{60C86F9E-ECD4-F648-A2BA-C82DE325D55B}" sibTransId="{B12D8443-882A-3C40-A196-5434328AD660}"/>
    <dgm:cxn modelId="{68E59010-C336-904E-BB3B-6DF58B1A7C27}" type="presOf" srcId="{2B179273-2704-3D43-9593-9A14EA887E16}" destId="{C66CCFD0-EBC3-7149-A8D4-80E9D63FB304}" srcOrd="0" destOrd="0" presId="urn:microsoft.com/office/officeart/2009/3/layout/HorizontalOrganizationChart#77"/>
    <dgm:cxn modelId="{388A972E-E1A0-E54A-B742-0B6600BDF796}" type="presOf" srcId="{EA8C3C0C-7CD0-5840-B329-C1537917FA6E}" destId="{E5185E33-A69C-A14B-8DB1-4AE618D86EBD}" srcOrd="0" destOrd="0" presId="urn:microsoft.com/office/officeart/2009/3/layout/HorizontalOrganizationChart#77"/>
    <dgm:cxn modelId="{C51ED2C1-4727-5B48-B6C9-2EC8AD9F0D94}" type="presOf" srcId="{60C86F9E-ECD4-F648-A2BA-C82DE325D55B}" destId="{39CC3071-B54C-4946-BADD-878ECE21822F}" srcOrd="0" destOrd="0" presId="urn:microsoft.com/office/officeart/2009/3/layout/HorizontalOrganizationChart#77"/>
    <dgm:cxn modelId="{9960D041-95DB-9D4B-96BA-E25A04A6FF8B}" type="presOf" srcId="{C3B1E552-4C86-934A-B9AC-6D80E09981FB}" destId="{0BF10FB6-4937-4545-B2B1-3E203BD6DE8A}" srcOrd="1" destOrd="0" presId="urn:microsoft.com/office/officeart/2009/3/layout/HorizontalOrganizationChart#77"/>
    <dgm:cxn modelId="{334A1835-0E51-8442-B84A-0AA6DF62B94E}" type="presOf" srcId="{0774BB43-37B4-DC4F-81E4-178EF4A18D34}" destId="{05E3AC22-BCCB-D145-94DE-970DB76ABA3C}" srcOrd="1" destOrd="0" presId="urn:microsoft.com/office/officeart/2009/3/layout/HorizontalOrganizationChart#77"/>
    <dgm:cxn modelId="{75F1A27A-9444-474C-8655-771DC39F7C02}" type="presOf" srcId="{C56A63DB-2540-B74A-844D-266E8014420E}" destId="{078E0EB9-8965-3347-A9FE-777BCBAF59A1}" srcOrd="1" destOrd="0" presId="urn:microsoft.com/office/officeart/2009/3/layout/HorizontalOrganizationChart#77"/>
    <dgm:cxn modelId="{64A6FF0B-F4BA-904B-B38A-2708064FB436}" type="presOf" srcId="{C3B1E552-4C86-934A-B9AC-6D80E09981FB}" destId="{59D41257-D9E9-F943-80BA-3F11804838C7}" srcOrd="0" destOrd="0" presId="urn:microsoft.com/office/officeart/2009/3/layout/HorizontalOrganizationChart#77"/>
    <dgm:cxn modelId="{642B763A-71B0-A440-A9AD-CB50D1CB97C9}" type="presParOf" srcId="{D01011B3-9247-344D-89EF-A190C3A4E16A}" destId="{522A4F15-5E5B-4343-AC2A-145AD12F5BC8}" srcOrd="0" destOrd="0" presId="urn:microsoft.com/office/officeart/2009/3/layout/HorizontalOrganizationChart#77"/>
    <dgm:cxn modelId="{02C498AF-5297-1643-A2F1-7BDB9F7BE128}" type="presParOf" srcId="{522A4F15-5E5B-4343-AC2A-145AD12F5BC8}" destId="{F15FC2B3-F7CC-D546-A82F-D26D0E72EEAC}" srcOrd="0" destOrd="0" presId="urn:microsoft.com/office/officeart/2009/3/layout/HorizontalOrganizationChart#77"/>
    <dgm:cxn modelId="{0D104500-735C-C840-9479-92678F768DD9}" type="presParOf" srcId="{F15FC2B3-F7CC-D546-A82F-D26D0E72EEAC}" destId="{C66CCFD0-EBC3-7149-A8D4-80E9D63FB304}" srcOrd="0" destOrd="0" presId="urn:microsoft.com/office/officeart/2009/3/layout/HorizontalOrganizationChart#77"/>
    <dgm:cxn modelId="{E8EED44F-3510-CD4B-8EB1-E1A912E13A62}" type="presParOf" srcId="{F15FC2B3-F7CC-D546-A82F-D26D0E72EEAC}" destId="{0838EECB-55B7-E045-8B8A-C5CC1ABEBE3D}" srcOrd="1" destOrd="0" presId="urn:microsoft.com/office/officeart/2009/3/layout/HorizontalOrganizationChart#77"/>
    <dgm:cxn modelId="{82587B5D-1AB4-5746-9DC4-36CDE4FBD713}" type="presParOf" srcId="{522A4F15-5E5B-4343-AC2A-145AD12F5BC8}" destId="{27EE6AE5-5A1A-3140-892B-66736C64D091}" srcOrd="1" destOrd="0" presId="urn:microsoft.com/office/officeart/2009/3/layout/HorizontalOrganizationChart#77"/>
    <dgm:cxn modelId="{C387918B-FF9D-254A-B5A2-DAA2380DE1E3}" type="presParOf" srcId="{27EE6AE5-5A1A-3140-892B-66736C64D091}" destId="{39CC3071-B54C-4946-BADD-878ECE21822F}" srcOrd="0" destOrd="0" presId="urn:microsoft.com/office/officeart/2009/3/layout/HorizontalOrganizationChart#77"/>
    <dgm:cxn modelId="{58CAEBD4-12BF-C34E-B05C-3CC20B9EFCA4}" type="presParOf" srcId="{27EE6AE5-5A1A-3140-892B-66736C64D091}" destId="{A87CA5F6-E563-254D-8019-8E43BDB9E430}" srcOrd="1" destOrd="0" presId="urn:microsoft.com/office/officeart/2009/3/layout/HorizontalOrganizationChart#77"/>
    <dgm:cxn modelId="{5362DEC3-F9C8-B14E-9A03-FC7C9FDBFADD}" type="presParOf" srcId="{A87CA5F6-E563-254D-8019-8E43BDB9E430}" destId="{2121AAF9-47A7-D34F-83AA-AD09384DD22B}" srcOrd="0" destOrd="0" presId="urn:microsoft.com/office/officeart/2009/3/layout/HorizontalOrganizationChart#77"/>
    <dgm:cxn modelId="{7F350C1D-E6D3-5B4A-A599-95FCB131FCDB}" type="presParOf" srcId="{2121AAF9-47A7-D34F-83AA-AD09384DD22B}" destId="{1F170545-5F3F-A14A-B776-4C6B79BF8AE5}" srcOrd="0" destOrd="0" presId="urn:microsoft.com/office/officeart/2009/3/layout/HorizontalOrganizationChart#77"/>
    <dgm:cxn modelId="{F820308E-BCEE-6A4F-850C-CF1551EE0ACF}" type="presParOf" srcId="{2121AAF9-47A7-D34F-83AA-AD09384DD22B}" destId="{AA1EC854-01A0-3B42-B2B8-01447225C09A}" srcOrd="1" destOrd="0" presId="urn:microsoft.com/office/officeart/2009/3/layout/HorizontalOrganizationChart#77"/>
    <dgm:cxn modelId="{0365946D-FC5C-724A-B47C-25C466B64B06}" type="presParOf" srcId="{A87CA5F6-E563-254D-8019-8E43BDB9E430}" destId="{94FBC40C-5DCB-C24B-BDC8-1CDCFD2977CA}" srcOrd="1" destOrd="0" presId="urn:microsoft.com/office/officeart/2009/3/layout/HorizontalOrganizationChart#77"/>
    <dgm:cxn modelId="{CEFC37EA-9CED-6F45-9F40-B8C80EF0959A}" type="presParOf" srcId="{A87CA5F6-E563-254D-8019-8E43BDB9E430}" destId="{924395FB-44C8-1B4E-B957-03E49C5D33DB}" srcOrd="2" destOrd="0" presId="urn:microsoft.com/office/officeart/2009/3/layout/HorizontalOrganizationChart#77"/>
    <dgm:cxn modelId="{1974935F-3B29-0844-A9DF-35F5B5B69B6C}" type="presParOf" srcId="{27EE6AE5-5A1A-3140-892B-66736C64D091}" destId="{FEA15BB8-BB7F-6240-A649-8E9B8F3FCE92}" srcOrd="2" destOrd="0" presId="urn:microsoft.com/office/officeart/2009/3/layout/HorizontalOrganizationChart#77"/>
    <dgm:cxn modelId="{93F66F86-1472-6744-9725-8E5D83552F6F}" type="presParOf" srcId="{27EE6AE5-5A1A-3140-892B-66736C64D091}" destId="{DBD5B863-3310-A146-80BE-76595AEC574F}" srcOrd="3" destOrd="0" presId="urn:microsoft.com/office/officeart/2009/3/layout/HorizontalOrganizationChart#77"/>
    <dgm:cxn modelId="{1F587F4C-F2F1-9747-B882-BA43BB66827A}" type="presParOf" srcId="{DBD5B863-3310-A146-80BE-76595AEC574F}" destId="{8B508A1B-FECB-4A48-86F4-79662C0296D9}" srcOrd="0" destOrd="0" presId="urn:microsoft.com/office/officeart/2009/3/layout/HorizontalOrganizationChart#77"/>
    <dgm:cxn modelId="{FD7C02A8-ADBB-A940-8DE5-A38FA2FC915E}" type="presParOf" srcId="{8B508A1B-FECB-4A48-86F4-79662C0296D9}" destId="{759DA5C7-AB80-6547-BEDD-B6A548F15238}" srcOrd="0" destOrd="0" presId="urn:microsoft.com/office/officeart/2009/3/layout/HorizontalOrganizationChart#77"/>
    <dgm:cxn modelId="{B4CB9ADA-36B4-E748-8B09-2A78C2A74FA6}" type="presParOf" srcId="{8B508A1B-FECB-4A48-86F4-79662C0296D9}" destId="{05E3AC22-BCCB-D145-94DE-970DB76ABA3C}" srcOrd="1" destOrd="0" presId="urn:microsoft.com/office/officeart/2009/3/layout/HorizontalOrganizationChart#77"/>
    <dgm:cxn modelId="{8AD110C0-7615-0645-88D2-8386D584416F}" type="presParOf" srcId="{DBD5B863-3310-A146-80BE-76595AEC574F}" destId="{7DFFB080-5E62-D143-A36B-5E78DDF3B740}" srcOrd="1" destOrd="0" presId="urn:microsoft.com/office/officeart/2009/3/layout/HorizontalOrganizationChart#77"/>
    <dgm:cxn modelId="{D6986161-B8C5-1C4E-AE06-551597C2B782}" type="presParOf" srcId="{DBD5B863-3310-A146-80BE-76595AEC574F}" destId="{6929E8D5-9FEF-7644-AF7A-52F023AE7FE9}" srcOrd="2" destOrd="0" presId="urn:microsoft.com/office/officeart/2009/3/layout/HorizontalOrganizationChart#77"/>
    <dgm:cxn modelId="{D6600610-1AE2-D74A-89AE-EA8EC03537E5}" type="presParOf" srcId="{27EE6AE5-5A1A-3140-892B-66736C64D091}" destId="{E5185E33-A69C-A14B-8DB1-4AE618D86EBD}" srcOrd="4" destOrd="0" presId="urn:microsoft.com/office/officeart/2009/3/layout/HorizontalOrganizationChart#77"/>
    <dgm:cxn modelId="{555F0E93-3272-BD48-9198-E031AD097399}" type="presParOf" srcId="{27EE6AE5-5A1A-3140-892B-66736C64D091}" destId="{9C501E13-1C3D-C34C-9444-38ED53A28DAD}" srcOrd="5" destOrd="0" presId="urn:microsoft.com/office/officeart/2009/3/layout/HorizontalOrganizationChart#77"/>
    <dgm:cxn modelId="{A07520A1-1A5B-2A4B-95C8-D476C13B48E7}" type="presParOf" srcId="{9C501E13-1C3D-C34C-9444-38ED53A28DAD}" destId="{D21B1B66-1004-B846-8462-E980A4497C48}" srcOrd="0" destOrd="0" presId="urn:microsoft.com/office/officeart/2009/3/layout/HorizontalOrganizationChart#77"/>
    <dgm:cxn modelId="{367B7073-43C9-E542-8416-D0637E4DE5AB}" type="presParOf" srcId="{D21B1B66-1004-B846-8462-E980A4497C48}" destId="{59D41257-D9E9-F943-80BA-3F11804838C7}" srcOrd="0" destOrd="0" presId="urn:microsoft.com/office/officeart/2009/3/layout/HorizontalOrganizationChart#77"/>
    <dgm:cxn modelId="{875482D9-A695-7744-89FE-92485BC9A5A1}" type="presParOf" srcId="{D21B1B66-1004-B846-8462-E980A4497C48}" destId="{0BF10FB6-4937-4545-B2B1-3E203BD6DE8A}" srcOrd="1" destOrd="0" presId="urn:microsoft.com/office/officeart/2009/3/layout/HorizontalOrganizationChart#77"/>
    <dgm:cxn modelId="{3BC4A37C-A1E0-5440-B495-F7D0CD1AD583}" type="presParOf" srcId="{9C501E13-1C3D-C34C-9444-38ED53A28DAD}" destId="{8F1B0309-21A9-8849-B53A-EA3DFCD4C4F0}" srcOrd="1" destOrd="0" presId="urn:microsoft.com/office/officeart/2009/3/layout/HorizontalOrganizationChart#77"/>
    <dgm:cxn modelId="{A069E0E7-4A35-F046-8E44-E28A646167F3}" type="presParOf" srcId="{9C501E13-1C3D-C34C-9444-38ED53A28DAD}" destId="{22615910-1D52-C34A-95A6-872F0B23C7DF}" srcOrd="2" destOrd="0" presId="urn:microsoft.com/office/officeart/2009/3/layout/HorizontalOrganizationChart#77"/>
    <dgm:cxn modelId="{CA3BC9F2-85FA-3842-AF0B-B241566CF1AD}" type="presParOf" srcId="{27EE6AE5-5A1A-3140-892B-66736C64D091}" destId="{592399A9-576A-F948-84DC-39E095494FCC}" srcOrd="6" destOrd="0" presId="urn:microsoft.com/office/officeart/2009/3/layout/HorizontalOrganizationChart#77"/>
    <dgm:cxn modelId="{D23539F3-091C-0A4F-896C-01FEA640BFDD}" type="presParOf" srcId="{27EE6AE5-5A1A-3140-892B-66736C64D091}" destId="{CE9AFFBE-26A9-5642-889D-A6AE33D4B085}" srcOrd="7" destOrd="0" presId="urn:microsoft.com/office/officeart/2009/3/layout/HorizontalOrganizationChart#77"/>
    <dgm:cxn modelId="{CE3F23D7-F5CB-FA44-8522-3A1859F13FB0}" type="presParOf" srcId="{CE9AFFBE-26A9-5642-889D-A6AE33D4B085}" destId="{EA435581-C6D6-5249-99A1-6BA121C879BA}" srcOrd="0" destOrd="0" presId="urn:microsoft.com/office/officeart/2009/3/layout/HorizontalOrganizationChart#77"/>
    <dgm:cxn modelId="{ACA49E7D-05EC-594E-9236-C7E0EF3AF24B}" type="presParOf" srcId="{EA435581-C6D6-5249-99A1-6BA121C879BA}" destId="{AB1E20DE-926E-D043-913F-F98B1BCE8D50}" srcOrd="0" destOrd="0" presId="urn:microsoft.com/office/officeart/2009/3/layout/HorizontalOrganizationChart#77"/>
    <dgm:cxn modelId="{0FA9D42F-CD5A-8944-85AA-FB6783DE1826}" type="presParOf" srcId="{EA435581-C6D6-5249-99A1-6BA121C879BA}" destId="{078E0EB9-8965-3347-A9FE-777BCBAF59A1}" srcOrd="1" destOrd="0" presId="urn:microsoft.com/office/officeart/2009/3/layout/HorizontalOrganizationChart#77"/>
    <dgm:cxn modelId="{AE31A34F-6FC1-1445-8E36-3265574FFE44}" type="presParOf" srcId="{CE9AFFBE-26A9-5642-889D-A6AE33D4B085}" destId="{E08B2666-EF99-4348-B311-4C310DA0B24C}" srcOrd="1" destOrd="0" presId="urn:microsoft.com/office/officeart/2009/3/layout/HorizontalOrganizationChart#77"/>
    <dgm:cxn modelId="{EC1945E9-6ECC-0B43-A88D-319E954BA40D}" type="presParOf" srcId="{CE9AFFBE-26A9-5642-889D-A6AE33D4B085}" destId="{9E6AFEFB-5257-1246-ABCE-3D448D1E1C41}" srcOrd="2" destOrd="0" presId="urn:microsoft.com/office/officeart/2009/3/layout/HorizontalOrganizationChart#77"/>
    <dgm:cxn modelId="{24A4B676-003F-8B48-B5C3-B29822888FC1}" type="presParOf" srcId="{27EE6AE5-5A1A-3140-892B-66736C64D091}" destId="{D5B41C15-8B97-2E4E-8953-BB8241D11771}" srcOrd="8" destOrd="0" presId="urn:microsoft.com/office/officeart/2009/3/layout/HorizontalOrganizationChart#77"/>
    <dgm:cxn modelId="{3DEE4FAB-0823-4C4E-A91B-D8C7553F18F2}" type="presParOf" srcId="{27EE6AE5-5A1A-3140-892B-66736C64D091}" destId="{DEC1EF73-ECFD-8F42-954E-349A2B317E0B}" srcOrd="9" destOrd="0" presId="urn:microsoft.com/office/officeart/2009/3/layout/HorizontalOrganizationChart#77"/>
    <dgm:cxn modelId="{815E53AB-B462-814A-BB6D-29DF2B824681}" type="presParOf" srcId="{DEC1EF73-ECFD-8F42-954E-349A2B317E0B}" destId="{2848BF66-6C88-1E45-AD2A-F7E2D971DC68}" srcOrd="0" destOrd="0" presId="urn:microsoft.com/office/officeart/2009/3/layout/HorizontalOrganizationChart#77"/>
    <dgm:cxn modelId="{A8321A8A-759C-4B4A-AB63-D02325E08688}" type="presParOf" srcId="{2848BF66-6C88-1E45-AD2A-F7E2D971DC68}" destId="{FEB746DA-611D-7546-9EAF-B8163E4EC36D}" srcOrd="0" destOrd="0" presId="urn:microsoft.com/office/officeart/2009/3/layout/HorizontalOrganizationChart#77"/>
    <dgm:cxn modelId="{A5C4A774-AA1F-0C49-94E6-5C0F6D607580}" type="presParOf" srcId="{2848BF66-6C88-1E45-AD2A-F7E2D971DC68}" destId="{398E564E-AB0F-984F-8DC0-A6A3ED798886}" srcOrd="1" destOrd="0" presId="urn:microsoft.com/office/officeart/2009/3/layout/HorizontalOrganizationChart#77"/>
    <dgm:cxn modelId="{AD2F7DA5-DDDB-B14E-B5E4-816F94485F18}" type="presParOf" srcId="{DEC1EF73-ECFD-8F42-954E-349A2B317E0B}" destId="{92413F5C-5079-B445-AFDC-455212E9B5DD}" srcOrd="1" destOrd="0" presId="urn:microsoft.com/office/officeart/2009/3/layout/HorizontalOrganizationChart#77"/>
    <dgm:cxn modelId="{7731798E-1230-6348-AD0F-6CC15CAF00D8}" type="presParOf" srcId="{DEC1EF73-ECFD-8F42-954E-349A2B317E0B}" destId="{AEE40536-DA15-B94E-A7DF-407DB9094E8F}" srcOrd="2" destOrd="0" presId="urn:microsoft.com/office/officeart/2009/3/layout/HorizontalOrganizationChart#77"/>
    <dgm:cxn modelId="{0A18A28E-4ABB-0745-9279-217C5C2ADDAE}" type="presParOf" srcId="{522A4F15-5E5B-4343-AC2A-145AD12F5BC8}" destId="{C67A4154-AA7D-8744-A523-45364D3CDCAE}" srcOrd="2" destOrd="0" presId="urn:microsoft.com/office/officeart/2009/3/layout/HorizontalOrganizationChart#7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78" loCatId="" qsTypeId="urn:microsoft.com/office/officeart/2005/8/quickstyle/simple1#78" qsCatId="simple" csTypeId="urn:microsoft.com/office/officeart/2005/8/colors/accent2_1#79"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E9FD4FF2-2D73-DE4E-A073-EA013B9C3F7E}" type="presOf" srcId="{32431CC2-FF1C-1C47-B100-1999122DC494}" destId="{398E564E-AB0F-984F-8DC0-A6A3ED798886}" srcOrd="1" destOrd="0" presId="urn:microsoft.com/office/officeart/2009/3/layout/HorizontalOrganizationChart#78"/>
    <dgm:cxn modelId="{4C235316-8D28-9F44-A917-ADF76D7D4675}" type="presOf" srcId="{0572A4C9-B3DE-A943-A31D-6C390134C0DE}" destId="{FEA15BB8-BB7F-6240-A649-8E9B8F3FCE92}" srcOrd="0" destOrd="0" presId="urn:microsoft.com/office/officeart/2009/3/layout/HorizontalOrganizationChart#78"/>
    <dgm:cxn modelId="{7DD00E74-4405-DA41-BD73-33BCEACAA28F}" srcId="{2B179273-2704-3D43-9593-9A14EA887E16}" destId="{32431CC2-FF1C-1C47-B100-1999122DC494}" srcOrd="4" destOrd="0" parTransId="{60481217-866F-EC4E-9BCA-CCDCA186FDBB}" sibTransId="{8599BEEC-93D9-994B-AE0F-C24D213B9D12}"/>
    <dgm:cxn modelId="{478C803F-893F-4248-8C35-F1DECB2F0D2C}" srcId="{E9262D6E-5D67-1749-9B3E-98FE22637E0E}" destId="{2B179273-2704-3D43-9593-9A14EA887E16}" srcOrd="0" destOrd="0" parTransId="{919B3BA2-B184-594C-B712-7BE270D4AC41}" sibTransId="{0D6293B7-76DE-2F47-94E9-C0A3E8F07E6A}"/>
    <dgm:cxn modelId="{075AE5B6-29FE-124C-983E-16098F986593}" type="presOf" srcId="{E2775487-DF8A-344F-B8D8-6AC7FD999A3D}" destId="{1F170545-5F3F-A14A-B776-4C6B79BF8AE5}" srcOrd="0" destOrd="0" presId="urn:microsoft.com/office/officeart/2009/3/layout/HorizontalOrganizationChart#78"/>
    <dgm:cxn modelId="{5F7420EF-0DBB-8B45-B5ED-9711F3790A97}" srcId="{2B179273-2704-3D43-9593-9A14EA887E16}" destId="{C3B1E552-4C86-934A-B9AC-6D80E09981FB}" srcOrd="2" destOrd="0" parTransId="{EA8C3C0C-7CD0-5840-B329-C1537917FA6E}" sibTransId="{38AFA7AA-DE82-3941-B5B5-2F38B3BE9093}"/>
    <dgm:cxn modelId="{234F3CCC-E5F9-5841-99DF-82F4479929E2}" type="presOf" srcId="{32431CC2-FF1C-1C47-B100-1999122DC494}" destId="{FEB746DA-611D-7546-9EAF-B8163E4EC36D}" srcOrd="0" destOrd="0" presId="urn:microsoft.com/office/officeart/2009/3/layout/HorizontalOrganizationChart#78"/>
    <dgm:cxn modelId="{A9582D28-D785-1041-942A-A6AAFD67324F}" srcId="{2B179273-2704-3D43-9593-9A14EA887E16}" destId="{C56A63DB-2540-B74A-844D-266E8014420E}" srcOrd="3" destOrd="0" parTransId="{8DF1DB71-48E7-9642-A49B-251B711B1738}" sibTransId="{097887AF-D762-EB4B-A45B-7E6F49C293E7}"/>
    <dgm:cxn modelId="{84EB02DC-C7C8-FC41-ADBF-9ADB9E8B88F0}" type="presOf" srcId="{E2775487-DF8A-344F-B8D8-6AC7FD999A3D}" destId="{AA1EC854-01A0-3B42-B2B8-01447225C09A}" srcOrd="1" destOrd="0" presId="urn:microsoft.com/office/officeart/2009/3/layout/HorizontalOrganizationChart#78"/>
    <dgm:cxn modelId="{5FEC4615-67A4-1D41-9BA2-905EF3B7F27B}" type="presOf" srcId="{8DF1DB71-48E7-9642-A49B-251B711B1738}" destId="{592399A9-576A-F948-84DC-39E095494FCC}" srcOrd="0" destOrd="0" presId="urn:microsoft.com/office/officeart/2009/3/layout/HorizontalOrganizationChart#78"/>
    <dgm:cxn modelId="{9D4FFF2A-D4A0-FD47-B535-4D51313150FC}" type="presOf" srcId="{C56A63DB-2540-B74A-844D-266E8014420E}" destId="{AB1E20DE-926E-D043-913F-F98B1BCE8D50}" srcOrd="0" destOrd="0" presId="urn:microsoft.com/office/officeart/2009/3/layout/HorizontalOrganizationChart#78"/>
    <dgm:cxn modelId="{3D653FA6-327D-3E4D-B406-D201F112EAF0}" type="presOf" srcId="{0774BB43-37B4-DC4F-81E4-178EF4A18D34}" destId="{759DA5C7-AB80-6547-BEDD-B6A548F15238}" srcOrd="0" destOrd="0" presId="urn:microsoft.com/office/officeart/2009/3/layout/HorizontalOrganizationChart#78"/>
    <dgm:cxn modelId="{BD80F6D3-6DC1-0F4A-86AC-8F08AD1BB288}" type="presOf" srcId="{2B179273-2704-3D43-9593-9A14EA887E16}" destId="{0838EECB-55B7-E045-8B8A-C5CC1ABEBE3D}" srcOrd="1" destOrd="0" presId="urn:microsoft.com/office/officeart/2009/3/layout/HorizontalOrganizationChart#78"/>
    <dgm:cxn modelId="{F09D9ADE-1779-C44D-9E37-45F06A1A7820}" srcId="{2B179273-2704-3D43-9593-9A14EA887E16}" destId="{0774BB43-37B4-DC4F-81E4-178EF4A18D34}" srcOrd="1" destOrd="0" parTransId="{0572A4C9-B3DE-A943-A31D-6C390134C0DE}" sibTransId="{BCBC775E-A257-0341-AB0E-3D385C1B89F2}"/>
    <dgm:cxn modelId="{31E791ED-4AA8-0041-AAA8-B195BD06C0E5}" type="presOf" srcId="{60481217-866F-EC4E-9BCA-CCDCA186FDBB}" destId="{D5B41C15-8B97-2E4E-8953-BB8241D11771}" srcOrd="0" destOrd="0" presId="urn:microsoft.com/office/officeart/2009/3/layout/HorizontalOrganizationChart#78"/>
    <dgm:cxn modelId="{70C5D5F3-ECD1-EF42-81AC-146DA4E9FFB4}" type="presOf" srcId="{E9262D6E-5D67-1749-9B3E-98FE22637E0E}" destId="{D01011B3-9247-344D-89EF-A190C3A4E16A}" srcOrd="0" destOrd="0" presId="urn:microsoft.com/office/officeart/2009/3/layout/HorizontalOrganizationChart#78"/>
    <dgm:cxn modelId="{FB03C910-301F-7D4C-A5B3-6C408C5EFA1F}" srcId="{2B179273-2704-3D43-9593-9A14EA887E16}" destId="{E2775487-DF8A-344F-B8D8-6AC7FD999A3D}" srcOrd="0" destOrd="0" parTransId="{60C86F9E-ECD4-F648-A2BA-C82DE325D55B}" sibTransId="{B12D8443-882A-3C40-A196-5434328AD660}"/>
    <dgm:cxn modelId="{68E59010-C336-904E-BB3B-6DF58B1A7C27}" type="presOf" srcId="{2B179273-2704-3D43-9593-9A14EA887E16}" destId="{C66CCFD0-EBC3-7149-A8D4-80E9D63FB304}" srcOrd="0" destOrd="0" presId="urn:microsoft.com/office/officeart/2009/3/layout/HorizontalOrganizationChart#78"/>
    <dgm:cxn modelId="{388A972E-E1A0-E54A-B742-0B6600BDF796}" type="presOf" srcId="{EA8C3C0C-7CD0-5840-B329-C1537917FA6E}" destId="{E5185E33-A69C-A14B-8DB1-4AE618D86EBD}" srcOrd="0" destOrd="0" presId="urn:microsoft.com/office/officeart/2009/3/layout/HorizontalOrganizationChart#78"/>
    <dgm:cxn modelId="{C51ED2C1-4727-5B48-B6C9-2EC8AD9F0D94}" type="presOf" srcId="{60C86F9E-ECD4-F648-A2BA-C82DE325D55B}" destId="{39CC3071-B54C-4946-BADD-878ECE21822F}" srcOrd="0" destOrd="0" presId="urn:microsoft.com/office/officeart/2009/3/layout/HorizontalOrganizationChart#78"/>
    <dgm:cxn modelId="{9960D041-95DB-9D4B-96BA-E25A04A6FF8B}" type="presOf" srcId="{C3B1E552-4C86-934A-B9AC-6D80E09981FB}" destId="{0BF10FB6-4937-4545-B2B1-3E203BD6DE8A}" srcOrd="1" destOrd="0" presId="urn:microsoft.com/office/officeart/2009/3/layout/HorizontalOrganizationChart#78"/>
    <dgm:cxn modelId="{334A1835-0E51-8442-B84A-0AA6DF62B94E}" type="presOf" srcId="{0774BB43-37B4-DC4F-81E4-178EF4A18D34}" destId="{05E3AC22-BCCB-D145-94DE-970DB76ABA3C}" srcOrd="1" destOrd="0" presId="urn:microsoft.com/office/officeart/2009/3/layout/HorizontalOrganizationChart#78"/>
    <dgm:cxn modelId="{75F1A27A-9444-474C-8655-771DC39F7C02}" type="presOf" srcId="{C56A63DB-2540-B74A-844D-266E8014420E}" destId="{078E0EB9-8965-3347-A9FE-777BCBAF59A1}" srcOrd="1" destOrd="0" presId="urn:microsoft.com/office/officeart/2009/3/layout/HorizontalOrganizationChart#78"/>
    <dgm:cxn modelId="{64A6FF0B-F4BA-904B-B38A-2708064FB436}" type="presOf" srcId="{C3B1E552-4C86-934A-B9AC-6D80E09981FB}" destId="{59D41257-D9E9-F943-80BA-3F11804838C7}" srcOrd="0" destOrd="0" presId="urn:microsoft.com/office/officeart/2009/3/layout/HorizontalOrganizationChart#78"/>
    <dgm:cxn modelId="{642B763A-71B0-A440-A9AD-CB50D1CB97C9}" type="presParOf" srcId="{D01011B3-9247-344D-89EF-A190C3A4E16A}" destId="{522A4F15-5E5B-4343-AC2A-145AD12F5BC8}" srcOrd="0" destOrd="0" presId="urn:microsoft.com/office/officeart/2009/3/layout/HorizontalOrganizationChart#78"/>
    <dgm:cxn modelId="{02C498AF-5297-1643-A2F1-7BDB9F7BE128}" type="presParOf" srcId="{522A4F15-5E5B-4343-AC2A-145AD12F5BC8}" destId="{F15FC2B3-F7CC-D546-A82F-D26D0E72EEAC}" srcOrd="0" destOrd="0" presId="urn:microsoft.com/office/officeart/2009/3/layout/HorizontalOrganizationChart#78"/>
    <dgm:cxn modelId="{0D104500-735C-C840-9479-92678F768DD9}" type="presParOf" srcId="{F15FC2B3-F7CC-D546-A82F-D26D0E72EEAC}" destId="{C66CCFD0-EBC3-7149-A8D4-80E9D63FB304}" srcOrd="0" destOrd="0" presId="urn:microsoft.com/office/officeart/2009/3/layout/HorizontalOrganizationChart#78"/>
    <dgm:cxn modelId="{E8EED44F-3510-CD4B-8EB1-E1A912E13A62}" type="presParOf" srcId="{F15FC2B3-F7CC-D546-A82F-D26D0E72EEAC}" destId="{0838EECB-55B7-E045-8B8A-C5CC1ABEBE3D}" srcOrd="1" destOrd="0" presId="urn:microsoft.com/office/officeart/2009/3/layout/HorizontalOrganizationChart#78"/>
    <dgm:cxn modelId="{82587B5D-1AB4-5746-9DC4-36CDE4FBD713}" type="presParOf" srcId="{522A4F15-5E5B-4343-AC2A-145AD12F5BC8}" destId="{27EE6AE5-5A1A-3140-892B-66736C64D091}" srcOrd="1" destOrd="0" presId="urn:microsoft.com/office/officeart/2009/3/layout/HorizontalOrganizationChart#78"/>
    <dgm:cxn modelId="{C387918B-FF9D-254A-B5A2-DAA2380DE1E3}" type="presParOf" srcId="{27EE6AE5-5A1A-3140-892B-66736C64D091}" destId="{39CC3071-B54C-4946-BADD-878ECE21822F}" srcOrd="0" destOrd="0" presId="urn:microsoft.com/office/officeart/2009/3/layout/HorizontalOrganizationChart#78"/>
    <dgm:cxn modelId="{58CAEBD4-12BF-C34E-B05C-3CC20B9EFCA4}" type="presParOf" srcId="{27EE6AE5-5A1A-3140-892B-66736C64D091}" destId="{A87CA5F6-E563-254D-8019-8E43BDB9E430}" srcOrd="1" destOrd="0" presId="urn:microsoft.com/office/officeart/2009/3/layout/HorizontalOrganizationChart#78"/>
    <dgm:cxn modelId="{5362DEC3-F9C8-B14E-9A03-FC7C9FDBFADD}" type="presParOf" srcId="{A87CA5F6-E563-254D-8019-8E43BDB9E430}" destId="{2121AAF9-47A7-D34F-83AA-AD09384DD22B}" srcOrd="0" destOrd="0" presId="urn:microsoft.com/office/officeart/2009/3/layout/HorizontalOrganizationChart#78"/>
    <dgm:cxn modelId="{7F350C1D-E6D3-5B4A-A599-95FCB131FCDB}" type="presParOf" srcId="{2121AAF9-47A7-D34F-83AA-AD09384DD22B}" destId="{1F170545-5F3F-A14A-B776-4C6B79BF8AE5}" srcOrd="0" destOrd="0" presId="urn:microsoft.com/office/officeart/2009/3/layout/HorizontalOrganizationChart#78"/>
    <dgm:cxn modelId="{F820308E-BCEE-6A4F-850C-CF1551EE0ACF}" type="presParOf" srcId="{2121AAF9-47A7-D34F-83AA-AD09384DD22B}" destId="{AA1EC854-01A0-3B42-B2B8-01447225C09A}" srcOrd="1" destOrd="0" presId="urn:microsoft.com/office/officeart/2009/3/layout/HorizontalOrganizationChart#78"/>
    <dgm:cxn modelId="{0365946D-FC5C-724A-B47C-25C466B64B06}" type="presParOf" srcId="{A87CA5F6-E563-254D-8019-8E43BDB9E430}" destId="{94FBC40C-5DCB-C24B-BDC8-1CDCFD2977CA}" srcOrd="1" destOrd="0" presId="urn:microsoft.com/office/officeart/2009/3/layout/HorizontalOrganizationChart#78"/>
    <dgm:cxn modelId="{CEFC37EA-9CED-6F45-9F40-B8C80EF0959A}" type="presParOf" srcId="{A87CA5F6-E563-254D-8019-8E43BDB9E430}" destId="{924395FB-44C8-1B4E-B957-03E49C5D33DB}" srcOrd="2" destOrd="0" presId="urn:microsoft.com/office/officeart/2009/3/layout/HorizontalOrganizationChart#78"/>
    <dgm:cxn modelId="{1974935F-3B29-0844-A9DF-35F5B5B69B6C}" type="presParOf" srcId="{27EE6AE5-5A1A-3140-892B-66736C64D091}" destId="{FEA15BB8-BB7F-6240-A649-8E9B8F3FCE92}" srcOrd="2" destOrd="0" presId="urn:microsoft.com/office/officeart/2009/3/layout/HorizontalOrganizationChart#78"/>
    <dgm:cxn modelId="{93F66F86-1472-6744-9725-8E5D83552F6F}" type="presParOf" srcId="{27EE6AE5-5A1A-3140-892B-66736C64D091}" destId="{DBD5B863-3310-A146-80BE-76595AEC574F}" srcOrd="3" destOrd="0" presId="urn:microsoft.com/office/officeart/2009/3/layout/HorizontalOrganizationChart#78"/>
    <dgm:cxn modelId="{1F587F4C-F2F1-9747-B882-BA43BB66827A}" type="presParOf" srcId="{DBD5B863-3310-A146-80BE-76595AEC574F}" destId="{8B508A1B-FECB-4A48-86F4-79662C0296D9}" srcOrd="0" destOrd="0" presId="urn:microsoft.com/office/officeart/2009/3/layout/HorizontalOrganizationChart#78"/>
    <dgm:cxn modelId="{FD7C02A8-ADBB-A940-8DE5-A38FA2FC915E}" type="presParOf" srcId="{8B508A1B-FECB-4A48-86F4-79662C0296D9}" destId="{759DA5C7-AB80-6547-BEDD-B6A548F15238}" srcOrd="0" destOrd="0" presId="urn:microsoft.com/office/officeart/2009/3/layout/HorizontalOrganizationChart#78"/>
    <dgm:cxn modelId="{B4CB9ADA-36B4-E748-8B09-2A78C2A74FA6}" type="presParOf" srcId="{8B508A1B-FECB-4A48-86F4-79662C0296D9}" destId="{05E3AC22-BCCB-D145-94DE-970DB76ABA3C}" srcOrd="1" destOrd="0" presId="urn:microsoft.com/office/officeart/2009/3/layout/HorizontalOrganizationChart#78"/>
    <dgm:cxn modelId="{8AD110C0-7615-0645-88D2-8386D584416F}" type="presParOf" srcId="{DBD5B863-3310-A146-80BE-76595AEC574F}" destId="{7DFFB080-5E62-D143-A36B-5E78DDF3B740}" srcOrd="1" destOrd="0" presId="urn:microsoft.com/office/officeart/2009/3/layout/HorizontalOrganizationChart#78"/>
    <dgm:cxn modelId="{D6986161-B8C5-1C4E-AE06-551597C2B782}" type="presParOf" srcId="{DBD5B863-3310-A146-80BE-76595AEC574F}" destId="{6929E8D5-9FEF-7644-AF7A-52F023AE7FE9}" srcOrd="2" destOrd="0" presId="urn:microsoft.com/office/officeart/2009/3/layout/HorizontalOrganizationChart#78"/>
    <dgm:cxn modelId="{D6600610-1AE2-D74A-89AE-EA8EC03537E5}" type="presParOf" srcId="{27EE6AE5-5A1A-3140-892B-66736C64D091}" destId="{E5185E33-A69C-A14B-8DB1-4AE618D86EBD}" srcOrd="4" destOrd="0" presId="urn:microsoft.com/office/officeart/2009/3/layout/HorizontalOrganizationChart#78"/>
    <dgm:cxn modelId="{555F0E93-3272-BD48-9198-E031AD097399}" type="presParOf" srcId="{27EE6AE5-5A1A-3140-892B-66736C64D091}" destId="{9C501E13-1C3D-C34C-9444-38ED53A28DAD}" srcOrd="5" destOrd="0" presId="urn:microsoft.com/office/officeart/2009/3/layout/HorizontalOrganizationChart#78"/>
    <dgm:cxn modelId="{A07520A1-1A5B-2A4B-95C8-D476C13B48E7}" type="presParOf" srcId="{9C501E13-1C3D-C34C-9444-38ED53A28DAD}" destId="{D21B1B66-1004-B846-8462-E980A4497C48}" srcOrd="0" destOrd="0" presId="urn:microsoft.com/office/officeart/2009/3/layout/HorizontalOrganizationChart#78"/>
    <dgm:cxn modelId="{367B7073-43C9-E542-8416-D0637E4DE5AB}" type="presParOf" srcId="{D21B1B66-1004-B846-8462-E980A4497C48}" destId="{59D41257-D9E9-F943-80BA-3F11804838C7}" srcOrd="0" destOrd="0" presId="urn:microsoft.com/office/officeart/2009/3/layout/HorizontalOrganizationChart#78"/>
    <dgm:cxn modelId="{875482D9-A695-7744-89FE-92485BC9A5A1}" type="presParOf" srcId="{D21B1B66-1004-B846-8462-E980A4497C48}" destId="{0BF10FB6-4937-4545-B2B1-3E203BD6DE8A}" srcOrd="1" destOrd="0" presId="urn:microsoft.com/office/officeart/2009/3/layout/HorizontalOrganizationChart#78"/>
    <dgm:cxn modelId="{3BC4A37C-A1E0-5440-B495-F7D0CD1AD583}" type="presParOf" srcId="{9C501E13-1C3D-C34C-9444-38ED53A28DAD}" destId="{8F1B0309-21A9-8849-B53A-EA3DFCD4C4F0}" srcOrd="1" destOrd="0" presId="urn:microsoft.com/office/officeart/2009/3/layout/HorizontalOrganizationChart#78"/>
    <dgm:cxn modelId="{A069E0E7-4A35-F046-8E44-E28A646167F3}" type="presParOf" srcId="{9C501E13-1C3D-C34C-9444-38ED53A28DAD}" destId="{22615910-1D52-C34A-95A6-872F0B23C7DF}" srcOrd="2" destOrd="0" presId="urn:microsoft.com/office/officeart/2009/3/layout/HorizontalOrganizationChart#78"/>
    <dgm:cxn modelId="{CA3BC9F2-85FA-3842-AF0B-B241566CF1AD}" type="presParOf" srcId="{27EE6AE5-5A1A-3140-892B-66736C64D091}" destId="{592399A9-576A-F948-84DC-39E095494FCC}" srcOrd="6" destOrd="0" presId="urn:microsoft.com/office/officeart/2009/3/layout/HorizontalOrganizationChart#78"/>
    <dgm:cxn modelId="{D23539F3-091C-0A4F-896C-01FEA640BFDD}" type="presParOf" srcId="{27EE6AE5-5A1A-3140-892B-66736C64D091}" destId="{CE9AFFBE-26A9-5642-889D-A6AE33D4B085}" srcOrd="7" destOrd="0" presId="urn:microsoft.com/office/officeart/2009/3/layout/HorizontalOrganizationChart#78"/>
    <dgm:cxn modelId="{CE3F23D7-F5CB-FA44-8522-3A1859F13FB0}" type="presParOf" srcId="{CE9AFFBE-26A9-5642-889D-A6AE33D4B085}" destId="{EA435581-C6D6-5249-99A1-6BA121C879BA}" srcOrd="0" destOrd="0" presId="urn:microsoft.com/office/officeart/2009/3/layout/HorizontalOrganizationChart#78"/>
    <dgm:cxn modelId="{ACA49E7D-05EC-594E-9236-C7E0EF3AF24B}" type="presParOf" srcId="{EA435581-C6D6-5249-99A1-6BA121C879BA}" destId="{AB1E20DE-926E-D043-913F-F98B1BCE8D50}" srcOrd="0" destOrd="0" presId="urn:microsoft.com/office/officeart/2009/3/layout/HorizontalOrganizationChart#78"/>
    <dgm:cxn modelId="{0FA9D42F-CD5A-8944-85AA-FB6783DE1826}" type="presParOf" srcId="{EA435581-C6D6-5249-99A1-6BA121C879BA}" destId="{078E0EB9-8965-3347-A9FE-777BCBAF59A1}" srcOrd="1" destOrd="0" presId="urn:microsoft.com/office/officeart/2009/3/layout/HorizontalOrganizationChart#78"/>
    <dgm:cxn modelId="{AE31A34F-6FC1-1445-8E36-3265574FFE44}" type="presParOf" srcId="{CE9AFFBE-26A9-5642-889D-A6AE33D4B085}" destId="{E08B2666-EF99-4348-B311-4C310DA0B24C}" srcOrd="1" destOrd="0" presId="urn:microsoft.com/office/officeart/2009/3/layout/HorizontalOrganizationChart#78"/>
    <dgm:cxn modelId="{EC1945E9-6ECC-0B43-A88D-319E954BA40D}" type="presParOf" srcId="{CE9AFFBE-26A9-5642-889D-A6AE33D4B085}" destId="{9E6AFEFB-5257-1246-ABCE-3D448D1E1C41}" srcOrd="2" destOrd="0" presId="urn:microsoft.com/office/officeart/2009/3/layout/HorizontalOrganizationChart#78"/>
    <dgm:cxn modelId="{24A4B676-003F-8B48-B5C3-B29822888FC1}" type="presParOf" srcId="{27EE6AE5-5A1A-3140-892B-66736C64D091}" destId="{D5B41C15-8B97-2E4E-8953-BB8241D11771}" srcOrd="8" destOrd="0" presId="urn:microsoft.com/office/officeart/2009/3/layout/HorizontalOrganizationChart#78"/>
    <dgm:cxn modelId="{3DEE4FAB-0823-4C4E-A91B-D8C7553F18F2}" type="presParOf" srcId="{27EE6AE5-5A1A-3140-892B-66736C64D091}" destId="{DEC1EF73-ECFD-8F42-954E-349A2B317E0B}" srcOrd="9" destOrd="0" presId="urn:microsoft.com/office/officeart/2009/3/layout/HorizontalOrganizationChart#78"/>
    <dgm:cxn modelId="{815E53AB-B462-814A-BB6D-29DF2B824681}" type="presParOf" srcId="{DEC1EF73-ECFD-8F42-954E-349A2B317E0B}" destId="{2848BF66-6C88-1E45-AD2A-F7E2D971DC68}" srcOrd="0" destOrd="0" presId="urn:microsoft.com/office/officeart/2009/3/layout/HorizontalOrganizationChart#78"/>
    <dgm:cxn modelId="{A8321A8A-759C-4B4A-AB63-D02325E08688}" type="presParOf" srcId="{2848BF66-6C88-1E45-AD2A-F7E2D971DC68}" destId="{FEB746DA-611D-7546-9EAF-B8163E4EC36D}" srcOrd="0" destOrd="0" presId="urn:microsoft.com/office/officeart/2009/3/layout/HorizontalOrganizationChart#78"/>
    <dgm:cxn modelId="{A5C4A774-AA1F-0C49-94E6-5C0F6D607580}" type="presParOf" srcId="{2848BF66-6C88-1E45-AD2A-F7E2D971DC68}" destId="{398E564E-AB0F-984F-8DC0-A6A3ED798886}" srcOrd="1" destOrd="0" presId="urn:microsoft.com/office/officeart/2009/3/layout/HorizontalOrganizationChart#78"/>
    <dgm:cxn modelId="{AD2F7DA5-DDDB-B14E-B5E4-816F94485F18}" type="presParOf" srcId="{DEC1EF73-ECFD-8F42-954E-349A2B317E0B}" destId="{92413F5C-5079-B445-AFDC-455212E9B5DD}" srcOrd="1" destOrd="0" presId="urn:microsoft.com/office/officeart/2009/3/layout/HorizontalOrganizationChart#78"/>
    <dgm:cxn modelId="{7731798E-1230-6348-AD0F-6CC15CAF00D8}" type="presParOf" srcId="{DEC1EF73-ECFD-8F42-954E-349A2B317E0B}" destId="{AEE40536-DA15-B94E-A7DF-407DB9094E8F}" srcOrd="2" destOrd="0" presId="urn:microsoft.com/office/officeart/2009/3/layout/HorizontalOrganizationChart#78"/>
    <dgm:cxn modelId="{0A18A28E-4ABB-0745-9279-217C5C2ADDAE}" type="presParOf" srcId="{522A4F15-5E5B-4343-AC2A-145AD12F5BC8}" destId="{C67A4154-AA7D-8744-A523-45364D3CDCAE}" srcOrd="2" destOrd="0" presId="urn:microsoft.com/office/officeart/2009/3/layout/HorizontalOrganizationChart#7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79" loCatId="" qsTypeId="urn:microsoft.com/office/officeart/2005/8/quickstyle/simple1#79" qsCatId="simple" csTypeId="urn:microsoft.com/office/officeart/2005/8/colors/accent2_1#80"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E9FD4FF2-2D73-DE4E-A073-EA013B9C3F7E}" type="presOf" srcId="{32431CC2-FF1C-1C47-B100-1999122DC494}" destId="{398E564E-AB0F-984F-8DC0-A6A3ED798886}" srcOrd="1" destOrd="0" presId="urn:microsoft.com/office/officeart/2009/3/layout/HorizontalOrganizationChart#79"/>
    <dgm:cxn modelId="{4C235316-8D28-9F44-A917-ADF76D7D4675}" type="presOf" srcId="{0572A4C9-B3DE-A943-A31D-6C390134C0DE}" destId="{FEA15BB8-BB7F-6240-A649-8E9B8F3FCE92}" srcOrd="0" destOrd="0" presId="urn:microsoft.com/office/officeart/2009/3/layout/HorizontalOrganizationChart#79"/>
    <dgm:cxn modelId="{7DD00E74-4405-DA41-BD73-33BCEACAA28F}" srcId="{2B179273-2704-3D43-9593-9A14EA887E16}" destId="{32431CC2-FF1C-1C47-B100-1999122DC494}" srcOrd="4" destOrd="0" parTransId="{60481217-866F-EC4E-9BCA-CCDCA186FDBB}" sibTransId="{8599BEEC-93D9-994B-AE0F-C24D213B9D12}"/>
    <dgm:cxn modelId="{478C803F-893F-4248-8C35-F1DECB2F0D2C}" srcId="{E9262D6E-5D67-1749-9B3E-98FE22637E0E}" destId="{2B179273-2704-3D43-9593-9A14EA887E16}" srcOrd="0" destOrd="0" parTransId="{919B3BA2-B184-594C-B712-7BE270D4AC41}" sibTransId="{0D6293B7-76DE-2F47-94E9-C0A3E8F07E6A}"/>
    <dgm:cxn modelId="{075AE5B6-29FE-124C-983E-16098F986593}" type="presOf" srcId="{E2775487-DF8A-344F-B8D8-6AC7FD999A3D}" destId="{1F170545-5F3F-A14A-B776-4C6B79BF8AE5}" srcOrd="0" destOrd="0" presId="urn:microsoft.com/office/officeart/2009/3/layout/HorizontalOrganizationChart#79"/>
    <dgm:cxn modelId="{5F7420EF-0DBB-8B45-B5ED-9711F3790A97}" srcId="{2B179273-2704-3D43-9593-9A14EA887E16}" destId="{C3B1E552-4C86-934A-B9AC-6D80E09981FB}" srcOrd="2" destOrd="0" parTransId="{EA8C3C0C-7CD0-5840-B329-C1537917FA6E}" sibTransId="{38AFA7AA-DE82-3941-B5B5-2F38B3BE9093}"/>
    <dgm:cxn modelId="{234F3CCC-E5F9-5841-99DF-82F4479929E2}" type="presOf" srcId="{32431CC2-FF1C-1C47-B100-1999122DC494}" destId="{FEB746DA-611D-7546-9EAF-B8163E4EC36D}" srcOrd="0" destOrd="0" presId="urn:microsoft.com/office/officeart/2009/3/layout/HorizontalOrganizationChart#79"/>
    <dgm:cxn modelId="{A9582D28-D785-1041-942A-A6AAFD67324F}" srcId="{2B179273-2704-3D43-9593-9A14EA887E16}" destId="{C56A63DB-2540-B74A-844D-266E8014420E}" srcOrd="3" destOrd="0" parTransId="{8DF1DB71-48E7-9642-A49B-251B711B1738}" sibTransId="{097887AF-D762-EB4B-A45B-7E6F49C293E7}"/>
    <dgm:cxn modelId="{84EB02DC-C7C8-FC41-ADBF-9ADB9E8B88F0}" type="presOf" srcId="{E2775487-DF8A-344F-B8D8-6AC7FD999A3D}" destId="{AA1EC854-01A0-3B42-B2B8-01447225C09A}" srcOrd="1" destOrd="0" presId="urn:microsoft.com/office/officeart/2009/3/layout/HorizontalOrganizationChart#79"/>
    <dgm:cxn modelId="{5FEC4615-67A4-1D41-9BA2-905EF3B7F27B}" type="presOf" srcId="{8DF1DB71-48E7-9642-A49B-251B711B1738}" destId="{592399A9-576A-F948-84DC-39E095494FCC}" srcOrd="0" destOrd="0" presId="urn:microsoft.com/office/officeart/2009/3/layout/HorizontalOrganizationChart#79"/>
    <dgm:cxn modelId="{9D4FFF2A-D4A0-FD47-B535-4D51313150FC}" type="presOf" srcId="{C56A63DB-2540-B74A-844D-266E8014420E}" destId="{AB1E20DE-926E-D043-913F-F98B1BCE8D50}" srcOrd="0" destOrd="0" presId="urn:microsoft.com/office/officeart/2009/3/layout/HorizontalOrganizationChart#79"/>
    <dgm:cxn modelId="{3D653FA6-327D-3E4D-B406-D201F112EAF0}" type="presOf" srcId="{0774BB43-37B4-DC4F-81E4-178EF4A18D34}" destId="{759DA5C7-AB80-6547-BEDD-B6A548F15238}" srcOrd="0" destOrd="0" presId="urn:microsoft.com/office/officeart/2009/3/layout/HorizontalOrganizationChart#79"/>
    <dgm:cxn modelId="{BD80F6D3-6DC1-0F4A-86AC-8F08AD1BB288}" type="presOf" srcId="{2B179273-2704-3D43-9593-9A14EA887E16}" destId="{0838EECB-55B7-E045-8B8A-C5CC1ABEBE3D}" srcOrd="1" destOrd="0" presId="urn:microsoft.com/office/officeart/2009/3/layout/HorizontalOrganizationChart#79"/>
    <dgm:cxn modelId="{F09D9ADE-1779-C44D-9E37-45F06A1A7820}" srcId="{2B179273-2704-3D43-9593-9A14EA887E16}" destId="{0774BB43-37B4-DC4F-81E4-178EF4A18D34}" srcOrd="1" destOrd="0" parTransId="{0572A4C9-B3DE-A943-A31D-6C390134C0DE}" sibTransId="{BCBC775E-A257-0341-AB0E-3D385C1B89F2}"/>
    <dgm:cxn modelId="{31E791ED-4AA8-0041-AAA8-B195BD06C0E5}" type="presOf" srcId="{60481217-866F-EC4E-9BCA-CCDCA186FDBB}" destId="{D5B41C15-8B97-2E4E-8953-BB8241D11771}" srcOrd="0" destOrd="0" presId="urn:microsoft.com/office/officeart/2009/3/layout/HorizontalOrganizationChart#79"/>
    <dgm:cxn modelId="{70C5D5F3-ECD1-EF42-81AC-146DA4E9FFB4}" type="presOf" srcId="{E9262D6E-5D67-1749-9B3E-98FE22637E0E}" destId="{D01011B3-9247-344D-89EF-A190C3A4E16A}" srcOrd="0" destOrd="0" presId="urn:microsoft.com/office/officeart/2009/3/layout/HorizontalOrganizationChart#79"/>
    <dgm:cxn modelId="{FB03C910-301F-7D4C-A5B3-6C408C5EFA1F}" srcId="{2B179273-2704-3D43-9593-9A14EA887E16}" destId="{E2775487-DF8A-344F-B8D8-6AC7FD999A3D}" srcOrd="0" destOrd="0" parTransId="{60C86F9E-ECD4-F648-A2BA-C82DE325D55B}" sibTransId="{B12D8443-882A-3C40-A196-5434328AD660}"/>
    <dgm:cxn modelId="{68E59010-C336-904E-BB3B-6DF58B1A7C27}" type="presOf" srcId="{2B179273-2704-3D43-9593-9A14EA887E16}" destId="{C66CCFD0-EBC3-7149-A8D4-80E9D63FB304}" srcOrd="0" destOrd="0" presId="urn:microsoft.com/office/officeart/2009/3/layout/HorizontalOrganizationChart#79"/>
    <dgm:cxn modelId="{388A972E-E1A0-E54A-B742-0B6600BDF796}" type="presOf" srcId="{EA8C3C0C-7CD0-5840-B329-C1537917FA6E}" destId="{E5185E33-A69C-A14B-8DB1-4AE618D86EBD}" srcOrd="0" destOrd="0" presId="urn:microsoft.com/office/officeart/2009/3/layout/HorizontalOrganizationChart#79"/>
    <dgm:cxn modelId="{C51ED2C1-4727-5B48-B6C9-2EC8AD9F0D94}" type="presOf" srcId="{60C86F9E-ECD4-F648-A2BA-C82DE325D55B}" destId="{39CC3071-B54C-4946-BADD-878ECE21822F}" srcOrd="0" destOrd="0" presId="urn:microsoft.com/office/officeart/2009/3/layout/HorizontalOrganizationChart#79"/>
    <dgm:cxn modelId="{9960D041-95DB-9D4B-96BA-E25A04A6FF8B}" type="presOf" srcId="{C3B1E552-4C86-934A-B9AC-6D80E09981FB}" destId="{0BF10FB6-4937-4545-B2B1-3E203BD6DE8A}" srcOrd="1" destOrd="0" presId="urn:microsoft.com/office/officeart/2009/3/layout/HorizontalOrganizationChart#79"/>
    <dgm:cxn modelId="{334A1835-0E51-8442-B84A-0AA6DF62B94E}" type="presOf" srcId="{0774BB43-37B4-DC4F-81E4-178EF4A18D34}" destId="{05E3AC22-BCCB-D145-94DE-970DB76ABA3C}" srcOrd="1" destOrd="0" presId="urn:microsoft.com/office/officeart/2009/3/layout/HorizontalOrganizationChart#79"/>
    <dgm:cxn modelId="{75F1A27A-9444-474C-8655-771DC39F7C02}" type="presOf" srcId="{C56A63DB-2540-B74A-844D-266E8014420E}" destId="{078E0EB9-8965-3347-A9FE-777BCBAF59A1}" srcOrd="1" destOrd="0" presId="urn:microsoft.com/office/officeart/2009/3/layout/HorizontalOrganizationChart#79"/>
    <dgm:cxn modelId="{64A6FF0B-F4BA-904B-B38A-2708064FB436}" type="presOf" srcId="{C3B1E552-4C86-934A-B9AC-6D80E09981FB}" destId="{59D41257-D9E9-F943-80BA-3F11804838C7}" srcOrd="0" destOrd="0" presId="urn:microsoft.com/office/officeart/2009/3/layout/HorizontalOrganizationChart#79"/>
    <dgm:cxn modelId="{642B763A-71B0-A440-A9AD-CB50D1CB97C9}" type="presParOf" srcId="{D01011B3-9247-344D-89EF-A190C3A4E16A}" destId="{522A4F15-5E5B-4343-AC2A-145AD12F5BC8}" srcOrd="0" destOrd="0" presId="urn:microsoft.com/office/officeart/2009/3/layout/HorizontalOrganizationChart#79"/>
    <dgm:cxn modelId="{02C498AF-5297-1643-A2F1-7BDB9F7BE128}" type="presParOf" srcId="{522A4F15-5E5B-4343-AC2A-145AD12F5BC8}" destId="{F15FC2B3-F7CC-D546-A82F-D26D0E72EEAC}" srcOrd="0" destOrd="0" presId="urn:microsoft.com/office/officeart/2009/3/layout/HorizontalOrganizationChart#79"/>
    <dgm:cxn modelId="{0D104500-735C-C840-9479-92678F768DD9}" type="presParOf" srcId="{F15FC2B3-F7CC-D546-A82F-D26D0E72EEAC}" destId="{C66CCFD0-EBC3-7149-A8D4-80E9D63FB304}" srcOrd="0" destOrd="0" presId="urn:microsoft.com/office/officeart/2009/3/layout/HorizontalOrganizationChart#79"/>
    <dgm:cxn modelId="{E8EED44F-3510-CD4B-8EB1-E1A912E13A62}" type="presParOf" srcId="{F15FC2B3-F7CC-D546-A82F-D26D0E72EEAC}" destId="{0838EECB-55B7-E045-8B8A-C5CC1ABEBE3D}" srcOrd="1" destOrd="0" presId="urn:microsoft.com/office/officeart/2009/3/layout/HorizontalOrganizationChart#79"/>
    <dgm:cxn modelId="{82587B5D-1AB4-5746-9DC4-36CDE4FBD713}" type="presParOf" srcId="{522A4F15-5E5B-4343-AC2A-145AD12F5BC8}" destId="{27EE6AE5-5A1A-3140-892B-66736C64D091}" srcOrd="1" destOrd="0" presId="urn:microsoft.com/office/officeart/2009/3/layout/HorizontalOrganizationChart#79"/>
    <dgm:cxn modelId="{C387918B-FF9D-254A-B5A2-DAA2380DE1E3}" type="presParOf" srcId="{27EE6AE5-5A1A-3140-892B-66736C64D091}" destId="{39CC3071-B54C-4946-BADD-878ECE21822F}" srcOrd="0" destOrd="0" presId="urn:microsoft.com/office/officeart/2009/3/layout/HorizontalOrganizationChart#79"/>
    <dgm:cxn modelId="{58CAEBD4-12BF-C34E-B05C-3CC20B9EFCA4}" type="presParOf" srcId="{27EE6AE5-5A1A-3140-892B-66736C64D091}" destId="{A87CA5F6-E563-254D-8019-8E43BDB9E430}" srcOrd="1" destOrd="0" presId="urn:microsoft.com/office/officeart/2009/3/layout/HorizontalOrganizationChart#79"/>
    <dgm:cxn modelId="{5362DEC3-F9C8-B14E-9A03-FC7C9FDBFADD}" type="presParOf" srcId="{A87CA5F6-E563-254D-8019-8E43BDB9E430}" destId="{2121AAF9-47A7-D34F-83AA-AD09384DD22B}" srcOrd="0" destOrd="0" presId="urn:microsoft.com/office/officeart/2009/3/layout/HorizontalOrganizationChart#79"/>
    <dgm:cxn modelId="{7F350C1D-E6D3-5B4A-A599-95FCB131FCDB}" type="presParOf" srcId="{2121AAF9-47A7-D34F-83AA-AD09384DD22B}" destId="{1F170545-5F3F-A14A-B776-4C6B79BF8AE5}" srcOrd="0" destOrd="0" presId="urn:microsoft.com/office/officeart/2009/3/layout/HorizontalOrganizationChart#79"/>
    <dgm:cxn modelId="{F820308E-BCEE-6A4F-850C-CF1551EE0ACF}" type="presParOf" srcId="{2121AAF9-47A7-D34F-83AA-AD09384DD22B}" destId="{AA1EC854-01A0-3B42-B2B8-01447225C09A}" srcOrd="1" destOrd="0" presId="urn:microsoft.com/office/officeart/2009/3/layout/HorizontalOrganizationChart#79"/>
    <dgm:cxn modelId="{0365946D-FC5C-724A-B47C-25C466B64B06}" type="presParOf" srcId="{A87CA5F6-E563-254D-8019-8E43BDB9E430}" destId="{94FBC40C-5DCB-C24B-BDC8-1CDCFD2977CA}" srcOrd="1" destOrd="0" presId="urn:microsoft.com/office/officeart/2009/3/layout/HorizontalOrganizationChart#79"/>
    <dgm:cxn modelId="{CEFC37EA-9CED-6F45-9F40-B8C80EF0959A}" type="presParOf" srcId="{A87CA5F6-E563-254D-8019-8E43BDB9E430}" destId="{924395FB-44C8-1B4E-B957-03E49C5D33DB}" srcOrd="2" destOrd="0" presId="urn:microsoft.com/office/officeart/2009/3/layout/HorizontalOrganizationChart#79"/>
    <dgm:cxn modelId="{1974935F-3B29-0844-A9DF-35F5B5B69B6C}" type="presParOf" srcId="{27EE6AE5-5A1A-3140-892B-66736C64D091}" destId="{FEA15BB8-BB7F-6240-A649-8E9B8F3FCE92}" srcOrd="2" destOrd="0" presId="urn:microsoft.com/office/officeart/2009/3/layout/HorizontalOrganizationChart#79"/>
    <dgm:cxn modelId="{93F66F86-1472-6744-9725-8E5D83552F6F}" type="presParOf" srcId="{27EE6AE5-5A1A-3140-892B-66736C64D091}" destId="{DBD5B863-3310-A146-80BE-76595AEC574F}" srcOrd="3" destOrd="0" presId="urn:microsoft.com/office/officeart/2009/3/layout/HorizontalOrganizationChart#79"/>
    <dgm:cxn modelId="{1F587F4C-F2F1-9747-B882-BA43BB66827A}" type="presParOf" srcId="{DBD5B863-3310-A146-80BE-76595AEC574F}" destId="{8B508A1B-FECB-4A48-86F4-79662C0296D9}" srcOrd="0" destOrd="0" presId="urn:microsoft.com/office/officeart/2009/3/layout/HorizontalOrganizationChart#79"/>
    <dgm:cxn modelId="{FD7C02A8-ADBB-A940-8DE5-A38FA2FC915E}" type="presParOf" srcId="{8B508A1B-FECB-4A48-86F4-79662C0296D9}" destId="{759DA5C7-AB80-6547-BEDD-B6A548F15238}" srcOrd="0" destOrd="0" presId="urn:microsoft.com/office/officeart/2009/3/layout/HorizontalOrganizationChart#79"/>
    <dgm:cxn modelId="{B4CB9ADA-36B4-E748-8B09-2A78C2A74FA6}" type="presParOf" srcId="{8B508A1B-FECB-4A48-86F4-79662C0296D9}" destId="{05E3AC22-BCCB-D145-94DE-970DB76ABA3C}" srcOrd="1" destOrd="0" presId="urn:microsoft.com/office/officeart/2009/3/layout/HorizontalOrganizationChart#79"/>
    <dgm:cxn modelId="{8AD110C0-7615-0645-88D2-8386D584416F}" type="presParOf" srcId="{DBD5B863-3310-A146-80BE-76595AEC574F}" destId="{7DFFB080-5E62-D143-A36B-5E78DDF3B740}" srcOrd="1" destOrd="0" presId="urn:microsoft.com/office/officeart/2009/3/layout/HorizontalOrganizationChart#79"/>
    <dgm:cxn modelId="{D6986161-B8C5-1C4E-AE06-551597C2B782}" type="presParOf" srcId="{DBD5B863-3310-A146-80BE-76595AEC574F}" destId="{6929E8D5-9FEF-7644-AF7A-52F023AE7FE9}" srcOrd="2" destOrd="0" presId="urn:microsoft.com/office/officeart/2009/3/layout/HorizontalOrganizationChart#79"/>
    <dgm:cxn modelId="{D6600610-1AE2-D74A-89AE-EA8EC03537E5}" type="presParOf" srcId="{27EE6AE5-5A1A-3140-892B-66736C64D091}" destId="{E5185E33-A69C-A14B-8DB1-4AE618D86EBD}" srcOrd="4" destOrd="0" presId="urn:microsoft.com/office/officeart/2009/3/layout/HorizontalOrganizationChart#79"/>
    <dgm:cxn modelId="{555F0E93-3272-BD48-9198-E031AD097399}" type="presParOf" srcId="{27EE6AE5-5A1A-3140-892B-66736C64D091}" destId="{9C501E13-1C3D-C34C-9444-38ED53A28DAD}" srcOrd="5" destOrd="0" presId="urn:microsoft.com/office/officeart/2009/3/layout/HorizontalOrganizationChart#79"/>
    <dgm:cxn modelId="{A07520A1-1A5B-2A4B-95C8-D476C13B48E7}" type="presParOf" srcId="{9C501E13-1C3D-C34C-9444-38ED53A28DAD}" destId="{D21B1B66-1004-B846-8462-E980A4497C48}" srcOrd="0" destOrd="0" presId="urn:microsoft.com/office/officeart/2009/3/layout/HorizontalOrganizationChart#79"/>
    <dgm:cxn modelId="{367B7073-43C9-E542-8416-D0637E4DE5AB}" type="presParOf" srcId="{D21B1B66-1004-B846-8462-E980A4497C48}" destId="{59D41257-D9E9-F943-80BA-3F11804838C7}" srcOrd="0" destOrd="0" presId="urn:microsoft.com/office/officeart/2009/3/layout/HorizontalOrganizationChart#79"/>
    <dgm:cxn modelId="{875482D9-A695-7744-89FE-92485BC9A5A1}" type="presParOf" srcId="{D21B1B66-1004-B846-8462-E980A4497C48}" destId="{0BF10FB6-4937-4545-B2B1-3E203BD6DE8A}" srcOrd="1" destOrd="0" presId="urn:microsoft.com/office/officeart/2009/3/layout/HorizontalOrganizationChart#79"/>
    <dgm:cxn modelId="{3BC4A37C-A1E0-5440-B495-F7D0CD1AD583}" type="presParOf" srcId="{9C501E13-1C3D-C34C-9444-38ED53A28DAD}" destId="{8F1B0309-21A9-8849-B53A-EA3DFCD4C4F0}" srcOrd="1" destOrd="0" presId="urn:microsoft.com/office/officeart/2009/3/layout/HorizontalOrganizationChart#79"/>
    <dgm:cxn modelId="{A069E0E7-4A35-F046-8E44-E28A646167F3}" type="presParOf" srcId="{9C501E13-1C3D-C34C-9444-38ED53A28DAD}" destId="{22615910-1D52-C34A-95A6-872F0B23C7DF}" srcOrd="2" destOrd="0" presId="urn:microsoft.com/office/officeart/2009/3/layout/HorizontalOrganizationChart#79"/>
    <dgm:cxn modelId="{CA3BC9F2-85FA-3842-AF0B-B241566CF1AD}" type="presParOf" srcId="{27EE6AE5-5A1A-3140-892B-66736C64D091}" destId="{592399A9-576A-F948-84DC-39E095494FCC}" srcOrd="6" destOrd="0" presId="urn:microsoft.com/office/officeart/2009/3/layout/HorizontalOrganizationChart#79"/>
    <dgm:cxn modelId="{D23539F3-091C-0A4F-896C-01FEA640BFDD}" type="presParOf" srcId="{27EE6AE5-5A1A-3140-892B-66736C64D091}" destId="{CE9AFFBE-26A9-5642-889D-A6AE33D4B085}" srcOrd="7" destOrd="0" presId="urn:microsoft.com/office/officeart/2009/3/layout/HorizontalOrganizationChart#79"/>
    <dgm:cxn modelId="{CE3F23D7-F5CB-FA44-8522-3A1859F13FB0}" type="presParOf" srcId="{CE9AFFBE-26A9-5642-889D-A6AE33D4B085}" destId="{EA435581-C6D6-5249-99A1-6BA121C879BA}" srcOrd="0" destOrd="0" presId="urn:microsoft.com/office/officeart/2009/3/layout/HorizontalOrganizationChart#79"/>
    <dgm:cxn modelId="{ACA49E7D-05EC-594E-9236-C7E0EF3AF24B}" type="presParOf" srcId="{EA435581-C6D6-5249-99A1-6BA121C879BA}" destId="{AB1E20DE-926E-D043-913F-F98B1BCE8D50}" srcOrd="0" destOrd="0" presId="urn:microsoft.com/office/officeart/2009/3/layout/HorizontalOrganizationChart#79"/>
    <dgm:cxn modelId="{0FA9D42F-CD5A-8944-85AA-FB6783DE1826}" type="presParOf" srcId="{EA435581-C6D6-5249-99A1-6BA121C879BA}" destId="{078E0EB9-8965-3347-A9FE-777BCBAF59A1}" srcOrd="1" destOrd="0" presId="urn:microsoft.com/office/officeart/2009/3/layout/HorizontalOrganizationChart#79"/>
    <dgm:cxn modelId="{AE31A34F-6FC1-1445-8E36-3265574FFE44}" type="presParOf" srcId="{CE9AFFBE-26A9-5642-889D-A6AE33D4B085}" destId="{E08B2666-EF99-4348-B311-4C310DA0B24C}" srcOrd="1" destOrd="0" presId="urn:microsoft.com/office/officeart/2009/3/layout/HorizontalOrganizationChart#79"/>
    <dgm:cxn modelId="{EC1945E9-6ECC-0B43-A88D-319E954BA40D}" type="presParOf" srcId="{CE9AFFBE-26A9-5642-889D-A6AE33D4B085}" destId="{9E6AFEFB-5257-1246-ABCE-3D448D1E1C41}" srcOrd="2" destOrd="0" presId="urn:microsoft.com/office/officeart/2009/3/layout/HorizontalOrganizationChart#79"/>
    <dgm:cxn modelId="{24A4B676-003F-8B48-B5C3-B29822888FC1}" type="presParOf" srcId="{27EE6AE5-5A1A-3140-892B-66736C64D091}" destId="{D5B41C15-8B97-2E4E-8953-BB8241D11771}" srcOrd="8" destOrd="0" presId="urn:microsoft.com/office/officeart/2009/3/layout/HorizontalOrganizationChart#79"/>
    <dgm:cxn modelId="{3DEE4FAB-0823-4C4E-A91B-D8C7553F18F2}" type="presParOf" srcId="{27EE6AE5-5A1A-3140-892B-66736C64D091}" destId="{DEC1EF73-ECFD-8F42-954E-349A2B317E0B}" srcOrd="9" destOrd="0" presId="urn:microsoft.com/office/officeart/2009/3/layout/HorizontalOrganizationChart#79"/>
    <dgm:cxn modelId="{815E53AB-B462-814A-BB6D-29DF2B824681}" type="presParOf" srcId="{DEC1EF73-ECFD-8F42-954E-349A2B317E0B}" destId="{2848BF66-6C88-1E45-AD2A-F7E2D971DC68}" srcOrd="0" destOrd="0" presId="urn:microsoft.com/office/officeart/2009/3/layout/HorizontalOrganizationChart#79"/>
    <dgm:cxn modelId="{A8321A8A-759C-4B4A-AB63-D02325E08688}" type="presParOf" srcId="{2848BF66-6C88-1E45-AD2A-F7E2D971DC68}" destId="{FEB746DA-611D-7546-9EAF-B8163E4EC36D}" srcOrd="0" destOrd="0" presId="urn:microsoft.com/office/officeart/2009/3/layout/HorizontalOrganizationChart#79"/>
    <dgm:cxn modelId="{A5C4A774-AA1F-0C49-94E6-5C0F6D607580}" type="presParOf" srcId="{2848BF66-6C88-1E45-AD2A-F7E2D971DC68}" destId="{398E564E-AB0F-984F-8DC0-A6A3ED798886}" srcOrd="1" destOrd="0" presId="urn:microsoft.com/office/officeart/2009/3/layout/HorizontalOrganizationChart#79"/>
    <dgm:cxn modelId="{AD2F7DA5-DDDB-B14E-B5E4-816F94485F18}" type="presParOf" srcId="{DEC1EF73-ECFD-8F42-954E-349A2B317E0B}" destId="{92413F5C-5079-B445-AFDC-455212E9B5DD}" srcOrd="1" destOrd="0" presId="urn:microsoft.com/office/officeart/2009/3/layout/HorizontalOrganizationChart#79"/>
    <dgm:cxn modelId="{7731798E-1230-6348-AD0F-6CC15CAF00D8}" type="presParOf" srcId="{DEC1EF73-ECFD-8F42-954E-349A2B317E0B}" destId="{AEE40536-DA15-B94E-A7DF-407DB9094E8F}" srcOrd="2" destOrd="0" presId="urn:microsoft.com/office/officeart/2009/3/layout/HorizontalOrganizationChart#79"/>
    <dgm:cxn modelId="{0A18A28E-4ABB-0745-9279-217C5C2ADDAE}" type="presParOf" srcId="{522A4F15-5E5B-4343-AC2A-145AD12F5BC8}" destId="{C67A4154-AA7D-8744-A523-45364D3CDCAE}" srcOrd="2" destOrd="0" presId="urn:microsoft.com/office/officeart/2009/3/layout/HorizontalOrganizationChart#7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80" loCatId="" qsTypeId="urn:microsoft.com/office/officeart/2005/8/quickstyle/simple1#80" qsCatId="simple" csTypeId="urn:microsoft.com/office/officeart/2005/8/colors/accent2_1#81" csCatId="accent2" phldr="1"/>
      <dgm:spPr/>
      <dgm:t>
        <a:bodyPr/>
        <a:lstStyle/>
        <a:p>
          <a:endParaRPr lang="zh-CN" altLang="en-US"/>
        </a:p>
      </dgm:t>
    </dgm:pt>
    <dgm:pt modelId="{2B179273-2704-3D43-9593-9A14EA887E16}">
      <dgm:prSet phldrT="[文本]" custT="1"/>
      <dgm:spPr/>
      <dgm:t>
        <a:bodyPr/>
        <a:lstStyle/>
        <a:p>
          <a:r>
            <a:rPr lang="en-US" altLang="zh-CN" sz="2000" dirty="0"/>
            <a:t>1.</a:t>
          </a:r>
          <a:r>
            <a:rPr lang="zh-CN" altLang="en-US" sz="20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dgm:t>
        <a:bodyPr/>
        <a:lstStyle/>
        <a:p>
          <a:r>
            <a:rPr lang="zh-CN" altLang="en-US" sz="20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dgm:t>
        <a:bodyPr/>
        <a:lstStyle/>
        <a:p>
          <a:r>
            <a:rPr lang="zh-CN" altLang="en-US" sz="20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dgm:t>
        <a:bodyPr/>
        <a:lstStyle/>
        <a:p>
          <a:r>
            <a:rPr lang="zh-CN" altLang="en-US" sz="20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20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20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25119">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35553">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35553">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35553">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35553">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DD00E74-4405-DA41-BD73-33BCEACAA28F}" srcId="{2B179273-2704-3D43-9593-9A14EA887E16}" destId="{32431CC2-FF1C-1C47-B100-1999122DC494}" srcOrd="4" destOrd="0" parTransId="{60481217-866F-EC4E-9BCA-CCDCA186FDBB}" sibTransId="{8599BEEC-93D9-994B-AE0F-C24D213B9D12}"/>
    <dgm:cxn modelId="{DB2722CD-BCFF-224B-B29A-B04EC9CD77FD}" type="presOf" srcId="{C56A63DB-2540-B74A-844D-266E8014420E}" destId="{078E0EB9-8965-3347-A9FE-777BCBAF59A1}" srcOrd="1" destOrd="0" presId="urn:microsoft.com/office/officeart/2009/3/layout/HorizontalOrganizationChart#80"/>
    <dgm:cxn modelId="{1D1868ED-38A8-EF46-9612-F22A40DFDE41}" type="presOf" srcId="{2B179273-2704-3D43-9593-9A14EA887E16}" destId="{0838EECB-55B7-E045-8B8A-C5CC1ABEBE3D}" srcOrd="1" destOrd="0" presId="urn:microsoft.com/office/officeart/2009/3/layout/HorizontalOrganizationChart#80"/>
    <dgm:cxn modelId="{F59CD940-894A-F548-8730-56A613D9824E}" type="presOf" srcId="{C3B1E552-4C86-934A-B9AC-6D80E09981FB}" destId="{59D41257-D9E9-F943-80BA-3F11804838C7}" srcOrd="0" destOrd="0" presId="urn:microsoft.com/office/officeart/2009/3/layout/HorizontalOrganizationChart#80"/>
    <dgm:cxn modelId="{F21E8528-48E6-B04B-AB3E-FB61A659D018}" type="presOf" srcId="{60C86F9E-ECD4-F648-A2BA-C82DE325D55B}" destId="{39CC3071-B54C-4946-BADD-878ECE21822F}" srcOrd="0" destOrd="0" presId="urn:microsoft.com/office/officeart/2009/3/layout/HorizontalOrganizationChart#80"/>
    <dgm:cxn modelId="{B5CF7E0B-DB0A-9444-9B68-7821FD71F3B1}" type="presOf" srcId="{60481217-866F-EC4E-9BCA-CCDCA186FDBB}" destId="{D5B41C15-8B97-2E4E-8953-BB8241D11771}" srcOrd="0" destOrd="0" presId="urn:microsoft.com/office/officeart/2009/3/layout/HorizontalOrganizationChart#80"/>
    <dgm:cxn modelId="{2A0896FF-5D56-A145-A239-BAB270E7E2AB}" type="presOf" srcId="{32431CC2-FF1C-1C47-B100-1999122DC494}" destId="{398E564E-AB0F-984F-8DC0-A6A3ED798886}" srcOrd="1" destOrd="0" presId="urn:microsoft.com/office/officeart/2009/3/layout/HorizontalOrganizationChart#80"/>
    <dgm:cxn modelId="{F09D9ADE-1779-C44D-9E37-45F06A1A7820}" srcId="{2B179273-2704-3D43-9593-9A14EA887E16}" destId="{0774BB43-37B4-DC4F-81E4-178EF4A18D34}" srcOrd="1" destOrd="0" parTransId="{0572A4C9-B3DE-A943-A31D-6C390134C0DE}" sibTransId="{BCBC775E-A257-0341-AB0E-3D385C1B89F2}"/>
    <dgm:cxn modelId="{1B8636BF-B164-B24C-A055-E1F76EACA7C4}" type="presOf" srcId="{EA8C3C0C-7CD0-5840-B329-C1537917FA6E}" destId="{E5185E33-A69C-A14B-8DB1-4AE618D86EBD}" srcOrd="0" destOrd="0" presId="urn:microsoft.com/office/officeart/2009/3/layout/HorizontalOrganizationChart#80"/>
    <dgm:cxn modelId="{FB03C910-301F-7D4C-A5B3-6C408C5EFA1F}" srcId="{2B179273-2704-3D43-9593-9A14EA887E16}" destId="{E2775487-DF8A-344F-B8D8-6AC7FD999A3D}" srcOrd="0" destOrd="0" parTransId="{60C86F9E-ECD4-F648-A2BA-C82DE325D55B}" sibTransId="{B12D8443-882A-3C40-A196-5434328AD660}"/>
    <dgm:cxn modelId="{2560E2DA-967C-D940-8D56-4FE9B333B5DC}" type="presOf" srcId="{C3B1E552-4C86-934A-B9AC-6D80E09981FB}" destId="{0BF10FB6-4937-4545-B2B1-3E203BD6DE8A}" srcOrd="1" destOrd="0" presId="urn:microsoft.com/office/officeart/2009/3/layout/HorizontalOrganizationChart#80"/>
    <dgm:cxn modelId="{5F7420EF-0DBB-8B45-B5ED-9711F3790A97}" srcId="{2B179273-2704-3D43-9593-9A14EA887E16}" destId="{C3B1E552-4C86-934A-B9AC-6D80E09981FB}" srcOrd="2" destOrd="0" parTransId="{EA8C3C0C-7CD0-5840-B329-C1537917FA6E}" sibTransId="{38AFA7AA-DE82-3941-B5B5-2F38B3BE9093}"/>
    <dgm:cxn modelId="{478C803F-893F-4248-8C35-F1DECB2F0D2C}" srcId="{E9262D6E-5D67-1749-9B3E-98FE22637E0E}" destId="{2B179273-2704-3D43-9593-9A14EA887E16}" srcOrd="0" destOrd="0" parTransId="{919B3BA2-B184-594C-B712-7BE270D4AC41}" sibTransId="{0D6293B7-76DE-2F47-94E9-C0A3E8F07E6A}"/>
    <dgm:cxn modelId="{CA0767BE-1B1B-0048-9401-CB557D20CE3B}" type="presOf" srcId="{0572A4C9-B3DE-A943-A31D-6C390134C0DE}" destId="{FEA15BB8-BB7F-6240-A649-8E9B8F3FCE92}" srcOrd="0" destOrd="0" presId="urn:microsoft.com/office/officeart/2009/3/layout/HorizontalOrganizationChart#80"/>
    <dgm:cxn modelId="{8B57A138-7B1A-AE4E-8B5C-41FC21A0B0DA}" type="presOf" srcId="{E9262D6E-5D67-1749-9B3E-98FE22637E0E}" destId="{D01011B3-9247-344D-89EF-A190C3A4E16A}" srcOrd="0" destOrd="0" presId="urn:microsoft.com/office/officeart/2009/3/layout/HorizontalOrganizationChart#80"/>
    <dgm:cxn modelId="{79C68960-A190-6A43-8F9B-6F755B070FEE}" type="presOf" srcId="{C56A63DB-2540-B74A-844D-266E8014420E}" destId="{AB1E20DE-926E-D043-913F-F98B1BCE8D50}" srcOrd="0" destOrd="0" presId="urn:microsoft.com/office/officeart/2009/3/layout/HorizontalOrganizationChart#80"/>
    <dgm:cxn modelId="{F6C1DD2B-14DF-E241-A619-84BF2C01F8DB}" type="presOf" srcId="{E2775487-DF8A-344F-B8D8-6AC7FD999A3D}" destId="{AA1EC854-01A0-3B42-B2B8-01447225C09A}" srcOrd="1" destOrd="0" presId="urn:microsoft.com/office/officeart/2009/3/layout/HorizontalOrganizationChart#80"/>
    <dgm:cxn modelId="{A9582D28-D785-1041-942A-A6AAFD67324F}" srcId="{2B179273-2704-3D43-9593-9A14EA887E16}" destId="{C56A63DB-2540-B74A-844D-266E8014420E}" srcOrd="3" destOrd="0" parTransId="{8DF1DB71-48E7-9642-A49B-251B711B1738}" sibTransId="{097887AF-D762-EB4B-A45B-7E6F49C293E7}"/>
    <dgm:cxn modelId="{3AB83CDE-0A2C-1C47-BF7D-5847FB0A8E64}" type="presOf" srcId="{8DF1DB71-48E7-9642-A49B-251B711B1738}" destId="{592399A9-576A-F948-84DC-39E095494FCC}" srcOrd="0" destOrd="0" presId="urn:microsoft.com/office/officeart/2009/3/layout/HorizontalOrganizationChart#80"/>
    <dgm:cxn modelId="{C9C280C6-7630-174F-B88B-9FA12A642526}" type="presOf" srcId="{0774BB43-37B4-DC4F-81E4-178EF4A18D34}" destId="{759DA5C7-AB80-6547-BEDD-B6A548F15238}" srcOrd="0" destOrd="0" presId="urn:microsoft.com/office/officeart/2009/3/layout/HorizontalOrganizationChart#80"/>
    <dgm:cxn modelId="{F1A0A4C8-6AFE-774E-BEE5-313EC7290D84}" type="presOf" srcId="{2B179273-2704-3D43-9593-9A14EA887E16}" destId="{C66CCFD0-EBC3-7149-A8D4-80E9D63FB304}" srcOrd="0" destOrd="0" presId="urn:microsoft.com/office/officeart/2009/3/layout/HorizontalOrganizationChart#80"/>
    <dgm:cxn modelId="{3DCFABBE-B499-7644-A402-1696BE7AF968}" type="presOf" srcId="{0774BB43-37B4-DC4F-81E4-178EF4A18D34}" destId="{05E3AC22-BCCB-D145-94DE-970DB76ABA3C}" srcOrd="1" destOrd="0" presId="urn:microsoft.com/office/officeart/2009/3/layout/HorizontalOrganizationChart#80"/>
    <dgm:cxn modelId="{C6A9E0A2-2C02-BC4A-B938-9F4CDA018253}" type="presOf" srcId="{32431CC2-FF1C-1C47-B100-1999122DC494}" destId="{FEB746DA-611D-7546-9EAF-B8163E4EC36D}" srcOrd="0" destOrd="0" presId="urn:microsoft.com/office/officeart/2009/3/layout/HorizontalOrganizationChart#80"/>
    <dgm:cxn modelId="{72BA5568-5271-074F-8852-C43939794E24}" type="presOf" srcId="{E2775487-DF8A-344F-B8D8-6AC7FD999A3D}" destId="{1F170545-5F3F-A14A-B776-4C6B79BF8AE5}" srcOrd="0" destOrd="0" presId="urn:microsoft.com/office/officeart/2009/3/layout/HorizontalOrganizationChart#80"/>
    <dgm:cxn modelId="{E7DE690D-5F06-0449-90CC-61FE032ACA05}" type="presParOf" srcId="{D01011B3-9247-344D-89EF-A190C3A4E16A}" destId="{522A4F15-5E5B-4343-AC2A-145AD12F5BC8}" srcOrd="0" destOrd="0" presId="urn:microsoft.com/office/officeart/2009/3/layout/HorizontalOrganizationChart#80"/>
    <dgm:cxn modelId="{A3A4583E-85E8-6A4B-880C-8BA7BB06201F}" type="presParOf" srcId="{522A4F15-5E5B-4343-AC2A-145AD12F5BC8}" destId="{F15FC2B3-F7CC-D546-A82F-D26D0E72EEAC}" srcOrd="0" destOrd="0" presId="urn:microsoft.com/office/officeart/2009/3/layout/HorizontalOrganizationChart#80"/>
    <dgm:cxn modelId="{92B97663-7D09-DC4F-BC75-28980EACFBF4}" type="presParOf" srcId="{F15FC2B3-F7CC-D546-A82F-D26D0E72EEAC}" destId="{C66CCFD0-EBC3-7149-A8D4-80E9D63FB304}" srcOrd="0" destOrd="0" presId="urn:microsoft.com/office/officeart/2009/3/layout/HorizontalOrganizationChart#80"/>
    <dgm:cxn modelId="{563A358C-05A1-6946-8070-692B78D0468D}" type="presParOf" srcId="{F15FC2B3-F7CC-D546-A82F-D26D0E72EEAC}" destId="{0838EECB-55B7-E045-8B8A-C5CC1ABEBE3D}" srcOrd="1" destOrd="0" presId="urn:microsoft.com/office/officeart/2009/3/layout/HorizontalOrganizationChart#80"/>
    <dgm:cxn modelId="{749D40EE-CF1F-7442-8253-0A3D7B3DB695}" type="presParOf" srcId="{522A4F15-5E5B-4343-AC2A-145AD12F5BC8}" destId="{27EE6AE5-5A1A-3140-892B-66736C64D091}" srcOrd="1" destOrd="0" presId="urn:microsoft.com/office/officeart/2009/3/layout/HorizontalOrganizationChart#80"/>
    <dgm:cxn modelId="{EA187134-1DB7-2A40-AF23-92CA47D4C3C5}" type="presParOf" srcId="{27EE6AE5-5A1A-3140-892B-66736C64D091}" destId="{39CC3071-B54C-4946-BADD-878ECE21822F}" srcOrd="0" destOrd="0" presId="urn:microsoft.com/office/officeart/2009/3/layout/HorizontalOrganizationChart#80"/>
    <dgm:cxn modelId="{828B4F9E-502A-414C-AFC0-5ECD84CA1C8B}" type="presParOf" srcId="{27EE6AE5-5A1A-3140-892B-66736C64D091}" destId="{A87CA5F6-E563-254D-8019-8E43BDB9E430}" srcOrd="1" destOrd="0" presId="urn:microsoft.com/office/officeart/2009/3/layout/HorizontalOrganizationChart#80"/>
    <dgm:cxn modelId="{7B391455-7F38-6746-BCB9-A00DDCA51B43}" type="presParOf" srcId="{A87CA5F6-E563-254D-8019-8E43BDB9E430}" destId="{2121AAF9-47A7-D34F-83AA-AD09384DD22B}" srcOrd="0" destOrd="0" presId="urn:microsoft.com/office/officeart/2009/3/layout/HorizontalOrganizationChart#80"/>
    <dgm:cxn modelId="{F5BA15BC-D28A-724D-9723-7D519601307C}" type="presParOf" srcId="{2121AAF9-47A7-D34F-83AA-AD09384DD22B}" destId="{1F170545-5F3F-A14A-B776-4C6B79BF8AE5}" srcOrd="0" destOrd="0" presId="urn:microsoft.com/office/officeart/2009/3/layout/HorizontalOrganizationChart#80"/>
    <dgm:cxn modelId="{05ADF599-F4CC-3347-B1F9-B9A19454E531}" type="presParOf" srcId="{2121AAF9-47A7-D34F-83AA-AD09384DD22B}" destId="{AA1EC854-01A0-3B42-B2B8-01447225C09A}" srcOrd="1" destOrd="0" presId="urn:microsoft.com/office/officeart/2009/3/layout/HorizontalOrganizationChart#80"/>
    <dgm:cxn modelId="{F9224741-C1EB-3E41-A6D6-C9382537B65B}" type="presParOf" srcId="{A87CA5F6-E563-254D-8019-8E43BDB9E430}" destId="{94FBC40C-5DCB-C24B-BDC8-1CDCFD2977CA}" srcOrd="1" destOrd="0" presId="urn:microsoft.com/office/officeart/2009/3/layout/HorizontalOrganizationChart#80"/>
    <dgm:cxn modelId="{C0121D72-1806-964D-8B3C-81D3436F27A9}" type="presParOf" srcId="{A87CA5F6-E563-254D-8019-8E43BDB9E430}" destId="{924395FB-44C8-1B4E-B957-03E49C5D33DB}" srcOrd="2" destOrd="0" presId="urn:microsoft.com/office/officeart/2009/3/layout/HorizontalOrganizationChart#80"/>
    <dgm:cxn modelId="{6B531450-03D0-7740-9388-1CA936ACFBA8}" type="presParOf" srcId="{27EE6AE5-5A1A-3140-892B-66736C64D091}" destId="{FEA15BB8-BB7F-6240-A649-8E9B8F3FCE92}" srcOrd="2" destOrd="0" presId="urn:microsoft.com/office/officeart/2009/3/layout/HorizontalOrganizationChart#80"/>
    <dgm:cxn modelId="{69C38BCA-51E8-014D-8C93-8F043CA3E9D1}" type="presParOf" srcId="{27EE6AE5-5A1A-3140-892B-66736C64D091}" destId="{DBD5B863-3310-A146-80BE-76595AEC574F}" srcOrd="3" destOrd="0" presId="urn:microsoft.com/office/officeart/2009/3/layout/HorizontalOrganizationChart#80"/>
    <dgm:cxn modelId="{AFB9A930-EEC9-2C42-AE60-E03C4535B5E2}" type="presParOf" srcId="{DBD5B863-3310-A146-80BE-76595AEC574F}" destId="{8B508A1B-FECB-4A48-86F4-79662C0296D9}" srcOrd="0" destOrd="0" presId="urn:microsoft.com/office/officeart/2009/3/layout/HorizontalOrganizationChart#80"/>
    <dgm:cxn modelId="{80619CE9-57ED-6044-A79D-FF01BE374BA0}" type="presParOf" srcId="{8B508A1B-FECB-4A48-86F4-79662C0296D9}" destId="{759DA5C7-AB80-6547-BEDD-B6A548F15238}" srcOrd="0" destOrd="0" presId="urn:microsoft.com/office/officeart/2009/3/layout/HorizontalOrganizationChart#80"/>
    <dgm:cxn modelId="{11B722A5-57D4-D94C-A36E-332816225A10}" type="presParOf" srcId="{8B508A1B-FECB-4A48-86F4-79662C0296D9}" destId="{05E3AC22-BCCB-D145-94DE-970DB76ABA3C}" srcOrd="1" destOrd="0" presId="urn:microsoft.com/office/officeart/2009/3/layout/HorizontalOrganizationChart#80"/>
    <dgm:cxn modelId="{A89E8FF7-1233-044B-847F-EBA959B9D642}" type="presParOf" srcId="{DBD5B863-3310-A146-80BE-76595AEC574F}" destId="{7DFFB080-5E62-D143-A36B-5E78DDF3B740}" srcOrd="1" destOrd="0" presId="urn:microsoft.com/office/officeart/2009/3/layout/HorizontalOrganizationChart#80"/>
    <dgm:cxn modelId="{BCB24B9E-F7AC-8743-A35B-B21306C9CB3F}" type="presParOf" srcId="{DBD5B863-3310-A146-80BE-76595AEC574F}" destId="{6929E8D5-9FEF-7644-AF7A-52F023AE7FE9}" srcOrd="2" destOrd="0" presId="urn:microsoft.com/office/officeart/2009/3/layout/HorizontalOrganizationChart#80"/>
    <dgm:cxn modelId="{5249561F-E3FA-C346-BA04-062C291D68E0}" type="presParOf" srcId="{27EE6AE5-5A1A-3140-892B-66736C64D091}" destId="{E5185E33-A69C-A14B-8DB1-4AE618D86EBD}" srcOrd="4" destOrd="0" presId="urn:microsoft.com/office/officeart/2009/3/layout/HorizontalOrganizationChart#80"/>
    <dgm:cxn modelId="{749BC02A-2A0E-0E42-9C20-0E619C67A566}" type="presParOf" srcId="{27EE6AE5-5A1A-3140-892B-66736C64D091}" destId="{9C501E13-1C3D-C34C-9444-38ED53A28DAD}" srcOrd="5" destOrd="0" presId="urn:microsoft.com/office/officeart/2009/3/layout/HorizontalOrganizationChart#80"/>
    <dgm:cxn modelId="{8472C0FD-84BF-9F42-ABF0-05907D10B49C}" type="presParOf" srcId="{9C501E13-1C3D-C34C-9444-38ED53A28DAD}" destId="{D21B1B66-1004-B846-8462-E980A4497C48}" srcOrd="0" destOrd="0" presId="urn:microsoft.com/office/officeart/2009/3/layout/HorizontalOrganizationChart#80"/>
    <dgm:cxn modelId="{6390A273-FABD-8149-9FE4-BAE84C2937C6}" type="presParOf" srcId="{D21B1B66-1004-B846-8462-E980A4497C48}" destId="{59D41257-D9E9-F943-80BA-3F11804838C7}" srcOrd="0" destOrd="0" presId="urn:microsoft.com/office/officeart/2009/3/layout/HorizontalOrganizationChart#80"/>
    <dgm:cxn modelId="{3E0782B7-A3FE-6343-B0A3-29A06C5062FB}" type="presParOf" srcId="{D21B1B66-1004-B846-8462-E980A4497C48}" destId="{0BF10FB6-4937-4545-B2B1-3E203BD6DE8A}" srcOrd="1" destOrd="0" presId="urn:microsoft.com/office/officeart/2009/3/layout/HorizontalOrganizationChart#80"/>
    <dgm:cxn modelId="{53ED20EB-C219-7A4A-95D5-C32BE78A42C3}" type="presParOf" srcId="{9C501E13-1C3D-C34C-9444-38ED53A28DAD}" destId="{8F1B0309-21A9-8849-B53A-EA3DFCD4C4F0}" srcOrd="1" destOrd="0" presId="urn:microsoft.com/office/officeart/2009/3/layout/HorizontalOrganizationChart#80"/>
    <dgm:cxn modelId="{8F6EB39B-6614-F74A-8E94-F8A47788EC0A}" type="presParOf" srcId="{9C501E13-1C3D-C34C-9444-38ED53A28DAD}" destId="{22615910-1D52-C34A-95A6-872F0B23C7DF}" srcOrd="2" destOrd="0" presId="urn:microsoft.com/office/officeart/2009/3/layout/HorizontalOrganizationChart#80"/>
    <dgm:cxn modelId="{8F035D8A-6359-5946-860B-4A0D70FEEFB9}" type="presParOf" srcId="{27EE6AE5-5A1A-3140-892B-66736C64D091}" destId="{592399A9-576A-F948-84DC-39E095494FCC}" srcOrd="6" destOrd="0" presId="urn:microsoft.com/office/officeart/2009/3/layout/HorizontalOrganizationChart#80"/>
    <dgm:cxn modelId="{0086E198-6B1D-8B44-A979-12619F4298C2}" type="presParOf" srcId="{27EE6AE5-5A1A-3140-892B-66736C64D091}" destId="{CE9AFFBE-26A9-5642-889D-A6AE33D4B085}" srcOrd="7" destOrd="0" presId="urn:microsoft.com/office/officeart/2009/3/layout/HorizontalOrganizationChart#80"/>
    <dgm:cxn modelId="{ECD4BD53-ACDE-F343-9B0E-D608BCE0618A}" type="presParOf" srcId="{CE9AFFBE-26A9-5642-889D-A6AE33D4B085}" destId="{EA435581-C6D6-5249-99A1-6BA121C879BA}" srcOrd="0" destOrd="0" presId="urn:microsoft.com/office/officeart/2009/3/layout/HorizontalOrganizationChart#80"/>
    <dgm:cxn modelId="{14326518-BEA8-5948-ADF3-2D08B67241BA}" type="presParOf" srcId="{EA435581-C6D6-5249-99A1-6BA121C879BA}" destId="{AB1E20DE-926E-D043-913F-F98B1BCE8D50}" srcOrd="0" destOrd="0" presId="urn:microsoft.com/office/officeart/2009/3/layout/HorizontalOrganizationChart#80"/>
    <dgm:cxn modelId="{BD0F362A-2245-474D-A5EB-AAEF62414499}" type="presParOf" srcId="{EA435581-C6D6-5249-99A1-6BA121C879BA}" destId="{078E0EB9-8965-3347-A9FE-777BCBAF59A1}" srcOrd="1" destOrd="0" presId="urn:microsoft.com/office/officeart/2009/3/layout/HorizontalOrganizationChart#80"/>
    <dgm:cxn modelId="{92E7F2A8-ED0F-A842-BE73-50ED71823D70}" type="presParOf" srcId="{CE9AFFBE-26A9-5642-889D-A6AE33D4B085}" destId="{E08B2666-EF99-4348-B311-4C310DA0B24C}" srcOrd="1" destOrd="0" presId="urn:microsoft.com/office/officeart/2009/3/layout/HorizontalOrganizationChart#80"/>
    <dgm:cxn modelId="{219273F9-E062-4649-B13C-86415A45B661}" type="presParOf" srcId="{CE9AFFBE-26A9-5642-889D-A6AE33D4B085}" destId="{9E6AFEFB-5257-1246-ABCE-3D448D1E1C41}" srcOrd="2" destOrd="0" presId="urn:microsoft.com/office/officeart/2009/3/layout/HorizontalOrganizationChart#80"/>
    <dgm:cxn modelId="{C20C817F-340A-B346-BF08-9C4CBEB39565}" type="presParOf" srcId="{27EE6AE5-5A1A-3140-892B-66736C64D091}" destId="{D5B41C15-8B97-2E4E-8953-BB8241D11771}" srcOrd="8" destOrd="0" presId="urn:microsoft.com/office/officeart/2009/3/layout/HorizontalOrganizationChart#80"/>
    <dgm:cxn modelId="{3560B389-C4CE-AB41-8BA7-D8D5BE660EDB}" type="presParOf" srcId="{27EE6AE5-5A1A-3140-892B-66736C64D091}" destId="{DEC1EF73-ECFD-8F42-954E-349A2B317E0B}" srcOrd="9" destOrd="0" presId="urn:microsoft.com/office/officeart/2009/3/layout/HorizontalOrganizationChart#80"/>
    <dgm:cxn modelId="{D4394553-6D81-BE4F-ABF5-9467BADE9864}" type="presParOf" srcId="{DEC1EF73-ECFD-8F42-954E-349A2B317E0B}" destId="{2848BF66-6C88-1E45-AD2A-F7E2D971DC68}" srcOrd="0" destOrd="0" presId="urn:microsoft.com/office/officeart/2009/3/layout/HorizontalOrganizationChart#80"/>
    <dgm:cxn modelId="{E07CBF28-7B8D-0A41-B79C-0C90930FEA05}" type="presParOf" srcId="{2848BF66-6C88-1E45-AD2A-F7E2D971DC68}" destId="{FEB746DA-611D-7546-9EAF-B8163E4EC36D}" srcOrd="0" destOrd="0" presId="urn:microsoft.com/office/officeart/2009/3/layout/HorizontalOrganizationChart#80"/>
    <dgm:cxn modelId="{B0D571E1-C598-FB4D-A88D-FD0EDBA44636}" type="presParOf" srcId="{2848BF66-6C88-1E45-AD2A-F7E2D971DC68}" destId="{398E564E-AB0F-984F-8DC0-A6A3ED798886}" srcOrd="1" destOrd="0" presId="urn:microsoft.com/office/officeart/2009/3/layout/HorizontalOrganizationChart#80"/>
    <dgm:cxn modelId="{B3C70A16-FD21-634E-BFCA-F871EDCAD663}" type="presParOf" srcId="{DEC1EF73-ECFD-8F42-954E-349A2B317E0B}" destId="{92413F5C-5079-B445-AFDC-455212E9B5DD}" srcOrd="1" destOrd="0" presId="urn:microsoft.com/office/officeart/2009/3/layout/HorizontalOrganizationChart#80"/>
    <dgm:cxn modelId="{D81DE034-DF6A-234D-BE4E-C59D4FDCDC97}" type="presParOf" srcId="{DEC1EF73-ECFD-8F42-954E-349A2B317E0B}" destId="{AEE40536-DA15-B94E-A7DF-407DB9094E8F}" srcOrd="2" destOrd="0" presId="urn:microsoft.com/office/officeart/2009/3/layout/HorizontalOrganizationChart#80"/>
    <dgm:cxn modelId="{2A34FE4F-DE0D-E94F-9E91-D4508024C421}" type="presParOf" srcId="{522A4F15-5E5B-4343-AC2A-145AD12F5BC8}" destId="{C67A4154-AA7D-8744-A523-45364D3CDCAE}" srcOrd="2" destOrd="0" presId="urn:microsoft.com/office/officeart/2009/3/layout/HorizontalOrganizationChart#8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81" loCatId="" qsTypeId="urn:microsoft.com/office/officeart/2005/8/quickstyle/simple1#81" qsCatId="simple" csTypeId="urn:microsoft.com/office/officeart/2005/8/colors/accent2_1#82" csCatId="accent2" phldr="1"/>
      <dgm:spPr/>
      <dgm:t>
        <a:bodyPr/>
        <a:lstStyle/>
        <a:p>
          <a:endParaRPr lang="zh-CN" altLang="en-US"/>
        </a:p>
      </dgm:t>
    </dgm:pt>
    <dgm:pt modelId="{924F4E09-1107-3548-AEF6-F3F3463DE267}">
      <dgm:prSet phldrT="[文本]"/>
      <dgm:spPr/>
      <dgm:t>
        <a:bodyPr/>
        <a:lstStyle/>
        <a:p>
          <a:r>
            <a:rPr lang="en-US" altLang="zh-CN" dirty="0"/>
            <a:t>2.</a:t>
          </a:r>
          <a:r>
            <a:rPr lang="zh-CN" altLang="en-US" dirty="0"/>
            <a:t>科学社会主义一般原则</a:t>
          </a:r>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noFill/>
        <a:ln>
          <a:solidFill>
            <a:schemeClr val="tx1"/>
          </a:solidFill>
        </a:ln>
      </dgm:spPr>
      <dgm:t>
        <a:bodyPr/>
        <a:lstStyle/>
        <a:p>
          <a:r>
            <a:rPr lang="zh-CN" altLang="en-US" dirty="0">
              <a:solidFill>
                <a:schemeClr val="tx1"/>
              </a:solidFill>
            </a:rPr>
            <a:t>科学社会一般原则及其主要内容</a:t>
          </a: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dgm:t>
        <a:bodyPr/>
        <a:lstStyle/>
        <a:p>
          <a:r>
            <a:rPr lang="zh-CN" altLang="en-US" dirty="0"/>
            <a:t>正确把握科学社会主义一般原则</a:t>
          </a:r>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t>
        <a:bodyPr/>
        <a:lstStyle/>
        <a:p>
          <a:endParaRPr lang="zh-CN" altLang="en-US"/>
        </a:p>
      </dgm:t>
    </dgm:pt>
    <dgm:pt modelId="{F31EF988-9520-DD40-9524-396270AE09CA}" type="pres">
      <dgm:prSet presAssocID="{924F4E09-1107-3548-AEF6-F3F3463DE267}" presName="rootConnector1" presStyleLbl="node1" presStyleIdx="0" presStyleCnt="0"/>
      <dgm:spPr/>
      <dgm:t>
        <a:bodyPr/>
        <a:lstStyle/>
        <a:p>
          <a:endParaRPr lang="zh-CN" altLang="en-US"/>
        </a:p>
      </dgm:t>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t>
        <a:bodyPr/>
        <a:lstStyle/>
        <a:p>
          <a:endParaRPr lang="zh-CN" altLang="en-US"/>
        </a:p>
      </dgm:t>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t>
        <a:bodyPr/>
        <a:lstStyle/>
        <a:p>
          <a:endParaRPr lang="zh-CN" altLang="en-US"/>
        </a:p>
      </dgm:t>
    </dgm:pt>
    <dgm:pt modelId="{7CE6545F-7976-6B4C-BF38-EFD12B1EFCAA}" type="pres">
      <dgm:prSet presAssocID="{C168B235-D33F-FE41-B10C-37183127C726}" presName="rootConnector" presStyleLbl="node2" presStyleIdx="0" presStyleCnt="2"/>
      <dgm:spPr/>
      <dgm:t>
        <a:bodyPr/>
        <a:lstStyle/>
        <a:p>
          <a:endParaRPr lang="zh-CN" altLang="en-US"/>
        </a:p>
      </dgm:t>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t>
        <a:bodyPr/>
        <a:lstStyle/>
        <a:p>
          <a:endParaRPr lang="zh-CN" altLang="en-US"/>
        </a:p>
      </dgm:t>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t>
        <a:bodyPr/>
        <a:lstStyle/>
        <a:p>
          <a:endParaRPr lang="zh-CN" altLang="en-US"/>
        </a:p>
      </dgm:t>
    </dgm:pt>
    <dgm:pt modelId="{1F0E4DE5-600B-0C48-B6B1-B09D4654C32C}" type="pres">
      <dgm:prSet presAssocID="{84F87E59-0C0C-4F4F-B431-7EA1112D8FD6}" presName="rootConnector" presStyleLbl="node2" presStyleIdx="1" presStyleCnt="2"/>
      <dgm:spPr/>
      <dgm:t>
        <a:bodyPr/>
        <a:lstStyle/>
        <a:p>
          <a:endParaRPr lang="zh-CN" altLang="en-US"/>
        </a:p>
      </dgm:t>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23F52062-D375-7D46-A2A7-FFAD6D612F77}" srcId="{541B3879-EA88-C947-B53F-E94F02A53734}" destId="{924F4E09-1107-3548-AEF6-F3F3463DE267}" srcOrd="0" destOrd="0" parTransId="{E2F5B4FB-B88A-B84C-BEA6-EE41FB5D9B6F}" sibTransId="{D228E37A-524E-8242-AADA-04E6375E4018}"/>
    <dgm:cxn modelId="{146479B4-6E44-8642-9E48-50DD25303C31}" type="presOf" srcId="{924F4E09-1107-3548-AEF6-F3F3463DE267}" destId="{6F1F089B-AC70-0345-8BF2-9AA728EF37B3}" srcOrd="0" destOrd="0" presId="urn:microsoft.com/office/officeart/2009/3/layout/HorizontalOrganizationChart#81"/>
    <dgm:cxn modelId="{D7D62A0D-906A-2441-B2EE-FE7DC2436D15}" type="presOf" srcId="{C168B235-D33F-FE41-B10C-37183127C726}" destId="{01E5E413-1ACA-494B-BE7A-8713F3152CCE}" srcOrd="0" destOrd="0" presId="urn:microsoft.com/office/officeart/2009/3/layout/HorizontalOrganizationChart#81"/>
    <dgm:cxn modelId="{0187E926-DE15-974E-BFED-11FAC9790FA8}" srcId="{924F4E09-1107-3548-AEF6-F3F3463DE267}" destId="{84F87E59-0C0C-4F4F-B431-7EA1112D8FD6}" srcOrd="1" destOrd="0" parTransId="{94122226-67BE-A24F-BE0C-3C0010805A87}" sibTransId="{64C45A30-FD5F-F148-B748-0A07689A0B48}"/>
    <dgm:cxn modelId="{CD586A90-7BDC-1C46-BC2E-723D7064F060}" type="presOf" srcId="{541B3879-EA88-C947-B53F-E94F02A53734}" destId="{0DEA1396-BCB3-7D47-8A43-1B33C6E231B8}" srcOrd="0" destOrd="0" presId="urn:microsoft.com/office/officeart/2009/3/layout/HorizontalOrganizationChart#81"/>
    <dgm:cxn modelId="{A042C843-5DDE-C344-B8EC-4D15EAE0A81D}" type="presOf" srcId="{924F4E09-1107-3548-AEF6-F3F3463DE267}" destId="{F31EF988-9520-DD40-9524-396270AE09CA}" srcOrd="1" destOrd="0" presId="urn:microsoft.com/office/officeart/2009/3/layout/HorizontalOrganizationChart#81"/>
    <dgm:cxn modelId="{5180B8EA-EE44-FC47-920A-306DA800D36D}" type="presOf" srcId="{4844B310-E988-EC4C-B5D3-DF20E0B68F6F}" destId="{3CA5FE8B-9A38-9947-A427-53F42EB27452}" srcOrd="0" destOrd="0" presId="urn:microsoft.com/office/officeart/2009/3/layout/HorizontalOrganizationChart#81"/>
    <dgm:cxn modelId="{BBC4D560-7BD2-4A40-9609-36A86CED55C5}" type="presOf" srcId="{C168B235-D33F-FE41-B10C-37183127C726}" destId="{7CE6545F-7976-6B4C-BF38-EFD12B1EFCAA}" srcOrd="1" destOrd="0" presId="urn:microsoft.com/office/officeart/2009/3/layout/HorizontalOrganizationChart#81"/>
    <dgm:cxn modelId="{90521B5F-4A48-0B4E-8AA3-F7E97C23C666}" srcId="{924F4E09-1107-3548-AEF6-F3F3463DE267}" destId="{C168B235-D33F-FE41-B10C-37183127C726}" srcOrd="0" destOrd="0" parTransId="{4844B310-E988-EC4C-B5D3-DF20E0B68F6F}" sibTransId="{F8EB2B43-39D4-1946-BB3C-18D2F7C0A0FC}"/>
    <dgm:cxn modelId="{BC80E369-8B59-7943-83C9-33C11812857F}" type="presOf" srcId="{84F87E59-0C0C-4F4F-B431-7EA1112D8FD6}" destId="{1F0E4DE5-600B-0C48-B6B1-B09D4654C32C}" srcOrd="1" destOrd="0" presId="urn:microsoft.com/office/officeart/2009/3/layout/HorizontalOrganizationChart#81"/>
    <dgm:cxn modelId="{66D0BFE9-118A-F541-89C1-1A950569358F}" type="presOf" srcId="{84F87E59-0C0C-4F4F-B431-7EA1112D8FD6}" destId="{750D20D2-3790-A44B-B8BF-99C4AFE9B85B}" srcOrd="0" destOrd="0" presId="urn:microsoft.com/office/officeart/2009/3/layout/HorizontalOrganizationChart#81"/>
    <dgm:cxn modelId="{ECE1E064-7E31-574F-84B6-9B55D2E15F98}" type="presOf" srcId="{94122226-67BE-A24F-BE0C-3C0010805A87}" destId="{18318C93-F796-8343-A715-19CFCBBA4CBB}" srcOrd="0" destOrd="0" presId="urn:microsoft.com/office/officeart/2009/3/layout/HorizontalOrganizationChart#81"/>
    <dgm:cxn modelId="{6D7800E3-3905-4C4D-ABC4-DFB35CE8E64E}" type="presParOf" srcId="{0DEA1396-BCB3-7D47-8A43-1B33C6E231B8}" destId="{996BD759-A43A-CD49-974B-50CDDFA568F6}" srcOrd="0" destOrd="0" presId="urn:microsoft.com/office/officeart/2009/3/layout/HorizontalOrganizationChart#81"/>
    <dgm:cxn modelId="{F2BAECFC-2047-544C-B1E3-522B8850A486}" type="presParOf" srcId="{996BD759-A43A-CD49-974B-50CDDFA568F6}" destId="{B66F286F-B463-3440-B35D-A0062758569E}" srcOrd="0" destOrd="0" presId="urn:microsoft.com/office/officeart/2009/3/layout/HorizontalOrganizationChart#81"/>
    <dgm:cxn modelId="{BA5F7005-90D5-444B-9D4C-88270F9E2877}" type="presParOf" srcId="{B66F286F-B463-3440-B35D-A0062758569E}" destId="{6F1F089B-AC70-0345-8BF2-9AA728EF37B3}" srcOrd="0" destOrd="0" presId="urn:microsoft.com/office/officeart/2009/3/layout/HorizontalOrganizationChart#81"/>
    <dgm:cxn modelId="{8DCDC0BF-41B9-D940-AB30-A80600F57932}" type="presParOf" srcId="{B66F286F-B463-3440-B35D-A0062758569E}" destId="{F31EF988-9520-DD40-9524-396270AE09CA}" srcOrd="1" destOrd="0" presId="urn:microsoft.com/office/officeart/2009/3/layout/HorizontalOrganizationChart#81"/>
    <dgm:cxn modelId="{9E89C89C-0927-6643-99BC-67A54A21B96B}" type="presParOf" srcId="{996BD759-A43A-CD49-974B-50CDDFA568F6}" destId="{7B1961A2-51A4-8D44-9AF9-D7AD22DB41E2}" srcOrd="1" destOrd="0" presId="urn:microsoft.com/office/officeart/2009/3/layout/HorizontalOrganizationChart#81"/>
    <dgm:cxn modelId="{31CD36AB-3CBD-2043-8B81-7ED149BCE31C}" type="presParOf" srcId="{7B1961A2-51A4-8D44-9AF9-D7AD22DB41E2}" destId="{3CA5FE8B-9A38-9947-A427-53F42EB27452}" srcOrd="0" destOrd="0" presId="urn:microsoft.com/office/officeart/2009/3/layout/HorizontalOrganizationChart#81"/>
    <dgm:cxn modelId="{A4E278EB-CC18-8A47-A084-367234988B25}" type="presParOf" srcId="{7B1961A2-51A4-8D44-9AF9-D7AD22DB41E2}" destId="{097A5D47-6546-8F46-93E4-BF56DD6849D6}" srcOrd="1" destOrd="0" presId="urn:microsoft.com/office/officeart/2009/3/layout/HorizontalOrganizationChart#81"/>
    <dgm:cxn modelId="{840B52B1-3F74-0B43-9FD6-CDEFE72CF3F7}" type="presParOf" srcId="{097A5D47-6546-8F46-93E4-BF56DD6849D6}" destId="{757A20AF-B191-3647-9039-032A43F83372}" srcOrd="0" destOrd="0" presId="urn:microsoft.com/office/officeart/2009/3/layout/HorizontalOrganizationChart#81"/>
    <dgm:cxn modelId="{6BAD7348-B286-F445-8B51-7DFA3A97A74E}" type="presParOf" srcId="{757A20AF-B191-3647-9039-032A43F83372}" destId="{01E5E413-1ACA-494B-BE7A-8713F3152CCE}" srcOrd="0" destOrd="0" presId="urn:microsoft.com/office/officeart/2009/3/layout/HorizontalOrganizationChart#81"/>
    <dgm:cxn modelId="{20A46E42-8BB5-F741-8F7E-D3E4D6897F26}" type="presParOf" srcId="{757A20AF-B191-3647-9039-032A43F83372}" destId="{7CE6545F-7976-6B4C-BF38-EFD12B1EFCAA}" srcOrd="1" destOrd="0" presId="urn:microsoft.com/office/officeart/2009/3/layout/HorizontalOrganizationChart#81"/>
    <dgm:cxn modelId="{CC71D8EE-3AFB-884F-B725-EE641DE1E36A}" type="presParOf" srcId="{097A5D47-6546-8F46-93E4-BF56DD6849D6}" destId="{89EF3B97-BEC2-1D4C-AC2D-E4D8DA7ECC10}" srcOrd="1" destOrd="0" presId="urn:microsoft.com/office/officeart/2009/3/layout/HorizontalOrganizationChart#81"/>
    <dgm:cxn modelId="{D9AFF51B-05D7-E64E-B8BC-3D676FA4E71A}" type="presParOf" srcId="{097A5D47-6546-8F46-93E4-BF56DD6849D6}" destId="{8FBC3FFB-46C5-1B40-A93F-6C52963197F2}" srcOrd="2" destOrd="0" presId="urn:microsoft.com/office/officeart/2009/3/layout/HorizontalOrganizationChart#81"/>
    <dgm:cxn modelId="{BE0BA246-7A91-7C4E-BC2A-0E5209414643}" type="presParOf" srcId="{7B1961A2-51A4-8D44-9AF9-D7AD22DB41E2}" destId="{18318C93-F796-8343-A715-19CFCBBA4CBB}" srcOrd="2" destOrd="0" presId="urn:microsoft.com/office/officeart/2009/3/layout/HorizontalOrganizationChart#81"/>
    <dgm:cxn modelId="{E8C215D6-94F3-514F-81FA-430D6CA041F2}" type="presParOf" srcId="{7B1961A2-51A4-8D44-9AF9-D7AD22DB41E2}" destId="{16A1F145-9233-B244-AE9E-1F7EE6CC9207}" srcOrd="3" destOrd="0" presId="urn:microsoft.com/office/officeart/2009/3/layout/HorizontalOrganizationChart#81"/>
    <dgm:cxn modelId="{BD5785D7-F1D0-9542-8ECC-158D687BC1C9}" type="presParOf" srcId="{16A1F145-9233-B244-AE9E-1F7EE6CC9207}" destId="{B25F4B7C-A8D9-EC44-9565-E34F312271F8}" srcOrd="0" destOrd="0" presId="urn:microsoft.com/office/officeart/2009/3/layout/HorizontalOrganizationChart#81"/>
    <dgm:cxn modelId="{509AAB75-0C6C-C142-97DD-8FE1E792CB71}" type="presParOf" srcId="{B25F4B7C-A8D9-EC44-9565-E34F312271F8}" destId="{750D20D2-3790-A44B-B8BF-99C4AFE9B85B}" srcOrd="0" destOrd="0" presId="urn:microsoft.com/office/officeart/2009/3/layout/HorizontalOrganizationChart#81"/>
    <dgm:cxn modelId="{C1161E1A-12C5-9F44-ADF9-C3D7B28C4A12}" type="presParOf" srcId="{B25F4B7C-A8D9-EC44-9565-E34F312271F8}" destId="{1F0E4DE5-600B-0C48-B6B1-B09D4654C32C}" srcOrd="1" destOrd="0" presId="urn:microsoft.com/office/officeart/2009/3/layout/HorizontalOrganizationChart#81"/>
    <dgm:cxn modelId="{B730C68A-78D8-C444-B624-0966EE89DE4C}" type="presParOf" srcId="{16A1F145-9233-B244-AE9E-1F7EE6CC9207}" destId="{C1C4D7C6-7B6A-0D4A-9239-0DF57416CDAE}" srcOrd="1" destOrd="0" presId="urn:microsoft.com/office/officeart/2009/3/layout/HorizontalOrganizationChart#81"/>
    <dgm:cxn modelId="{9807BE8E-6EA5-D64E-9AC4-4142B1ACB97D}" type="presParOf" srcId="{16A1F145-9233-B244-AE9E-1F7EE6CC9207}" destId="{422A9F24-FEB8-6D46-B1A0-BD4C97A1FB6F}" srcOrd="2" destOrd="0" presId="urn:microsoft.com/office/officeart/2009/3/layout/HorizontalOrganizationChart#81"/>
    <dgm:cxn modelId="{2AD09261-ACAF-8045-B5CC-40A972D0EE4D}" type="presParOf" srcId="{996BD759-A43A-CD49-974B-50CDDFA568F6}" destId="{77C1E300-01B2-614A-8E3D-B24486AE4F7E}" srcOrd="2" destOrd="0" presId="urn:microsoft.com/office/officeart/2009/3/layout/HorizontalOrganizationChart#8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82" loCatId="" qsTypeId="urn:microsoft.com/office/officeart/2005/8/quickstyle/simple1#82" qsCatId="simple" csTypeId="urn:microsoft.com/office/officeart/2005/8/colors/accent2_1#83" csCatId="accent2" phldr="1"/>
      <dgm:spPr/>
      <dgm:t>
        <a:bodyPr/>
        <a:lstStyle/>
        <a:p>
          <a:endParaRPr lang="zh-CN" altLang="en-US"/>
        </a:p>
      </dgm:t>
    </dgm:pt>
    <dgm:pt modelId="{924F4E09-1107-3548-AEF6-F3F3463DE267}">
      <dgm:prSet phldrT="[文本]"/>
      <dgm:spPr/>
      <dgm:t>
        <a:bodyPr/>
        <a:lstStyle/>
        <a:p>
          <a:r>
            <a:rPr lang="en-US" altLang="zh-CN" dirty="0"/>
            <a:t>2.</a:t>
          </a:r>
          <a:r>
            <a:rPr lang="zh-CN" altLang="en-US" dirty="0"/>
            <a:t>科学社会主义一般原则</a:t>
          </a:r>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solidFill>
          <a:srgbClr val="C00000"/>
        </a:solidFill>
      </dgm:spPr>
      <dgm:t>
        <a:bodyPr/>
        <a:lstStyle/>
        <a:p>
          <a:r>
            <a:rPr lang="zh-CN" altLang="en-US" dirty="0">
              <a:solidFill>
                <a:schemeClr val="bg1"/>
              </a:solidFill>
            </a:rPr>
            <a:t>科学社会主义一般原则及其主要内容</a:t>
          </a: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dgm:t>
        <a:bodyPr/>
        <a:lstStyle/>
        <a:p>
          <a:r>
            <a:rPr lang="zh-CN" altLang="en-US" dirty="0"/>
            <a:t>正确把握科学社会主义一般原则</a:t>
          </a:r>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t>
        <a:bodyPr/>
        <a:lstStyle/>
        <a:p>
          <a:endParaRPr lang="zh-CN" altLang="en-US"/>
        </a:p>
      </dgm:t>
    </dgm:pt>
    <dgm:pt modelId="{F31EF988-9520-DD40-9524-396270AE09CA}" type="pres">
      <dgm:prSet presAssocID="{924F4E09-1107-3548-AEF6-F3F3463DE267}" presName="rootConnector1" presStyleLbl="node1" presStyleIdx="0" presStyleCnt="0"/>
      <dgm:spPr/>
      <dgm:t>
        <a:bodyPr/>
        <a:lstStyle/>
        <a:p>
          <a:endParaRPr lang="zh-CN" altLang="en-US"/>
        </a:p>
      </dgm:t>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t>
        <a:bodyPr/>
        <a:lstStyle/>
        <a:p>
          <a:endParaRPr lang="zh-CN" altLang="en-US"/>
        </a:p>
      </dgm:t>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t>
        <a:bodyPr/>
        <a:lstStyle/>
        <a:p>
          <a:endParaRPr lang="zh-CN" altLang="en-US"/>
        </a:p>
      </dgm:t>
    </dgm:pt>
    <dgm:pt modelId="{7CE6545F-7976-6B4C-BF38-EFD12B1EFCAA}" type="pres">
      <dgm:prSet presAssocID="{C168B235-D33F-FE41-B10C-37183127C726}" presName="rootConnector" presStyleLbl="node2" presStyleIdx="0" presStyleCnt="2"/>
      <dgm:spPr/>
      <dgm:t>
        <a:bodyPr/>
        <a:lstStyle/>
        <a:p>
          <a:endParaRPr lang="zh-CN" altLang="en-US"/>
        </a:p>
      </dgm:t>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t>
        <a:bodyPr/>
        <a:lstStyle/>
        <a:p>
          <a:endParaRPr lang="zh-CN" altLang="en-US"/>
        </a:p>
      </dgm:t>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t>
        <a:bodyPr/>
        <a:lstStyle/>
        <a:p>
          <a:endParaRPr lang="zh-CN" altLang="en-US"/>
        </a:p>
      </dgm:t>
    </dgm:pt>
    <dgm:pt modelId="{1F0E4DE5-600B-0C48-B6B1-B09D4654C32C}" type="pres">
      <dgm:prSet presAssocID="{84F87E59-0C0C-4F4F-B431-7EA1112D8FD6}" presName="rootConnector" presStyleLbl="node2" presStyleIdx="1" presStyleCnt="2"/>
      <dgm:spPr/>
      <dgm:t>
        <a:bodyPr/>
        <a:lstStyle/>
        <a:p>
          <a:endParaRPr lang="zh-CN" altLang="en-US"/>
        </a:p>
      </dgm:t>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64F7371B-FAEB-0B43-B1F6-03FE7C4510D8}" type="presOf" srcId="{924F4E09-1107-3548-AEF6-F3F3463DE267}" destId="{6F1F089B-AC70-0345-8BF2-9AA728EF37B3}" srcOrd="0" destOrd="0" presId="urn:microsoft.com/office/officeart/2009/3/layout/HorizontalOrganizationChart#82"/>
    <dgm:cxn modelId="{9D8F79F9-3A0A-BA4C-803C-5EEFF8B05813}" type="presOf" srcId="{924F4E09-1107-3548-AEF6-F3F3463DE267}" destId="{F31EF988-9520-DD40-9524-396270AE09CA}" srcOrd="1" destOrd="0" presId="urn:microsoft.com/office/officeart/2009/3/layout/HorizontalOrganizationChart#82"/>
    <dgm:cxn modelId="{9B5BF3EA-FFEE-AC47-B8A5-8119DAD15C34}" type="presOf" srcId="{C168B235-D33F-FE41-B10C-37183127C726}" destId="{01E5E413-1ACA-494B-BE7A-8713F3152CCE}" srcOrd="0" destOrd="0" presId="urn:microsoft.com/office/officeart/2009/3/layout/HorizontalOrganizationChart#82"/>
    <dgm:cxn modelId="{23F52062-D375-7D46-A2A7-FFAD6D612F77}" srcId="{541B3879-EA88-C947-B53F-E94F02A53734}" destId="{924F4E09-1107-3548-AEF6-F3F3463DE267}" srcOrd="0" destOrd="0" parTransId="{E2F5B4FB-B88A-B84C-BEA6-EE41FB5D9B6F}" sibTransId="{D228E37A-524E-8242-AADA-04E6375E4018}"/>
    <dgm:cxn modelId="{DF4F78B4-9561-9241-95D9-8A641CC159EB}" type="presOf" srcId="{84F87E59-0C0C-4F4F-B431-7EA1112D8FD6}" destId="{1F0E4DE5-600B-0C48-B6B1-B09D4654C32C}" srcOrd="1" destOrd="0" presId="urn:microsoft.com/office/officeart/2009/3/layout/HorizontalOrganizationChart#82"/>
    <dgm:cxn modelId="{0B3489C3-6C82-DE4C-B926-C869CCAB9690}" type="presOf" srcId="{4844B310-E988-EC4C-B5D3-DF20E0B68F6F}" destId="{3CA5FE8B-9A38-9947-A427-53F42EB27452}" srcOrd="0" destOrd="0" presId="urn:microsoft.com/office/officeart/2009/3/layout/HorizontalOrganizationChart#82"/>
    <dgm:cxn modelId="{F8FAA275-E2B0-B04D-835A-8E02CBAFEE48}" type="presOf" srcId="{C168B235-D33F-FE41-B10C-37183127C726}" destId="{7CE6545F-7976-6B4C-BF38-EFD12B1EFCAA}" srcOrd="1" destOrd="0" presId="urn:microsoft.com/office/officeart/2009/3/layout/HorizontalOrganizationChart#82"/>
    <dgm:cxn modelId="{0187E926-DE15-974E-BFED-11FAC9790FA8}" srcId="{924F4E09-1107-3548-AEF6-F3F3463DE267}" destId="{84F87E59-0C0C-4F4F-B431-7EA1112D8FD6}" srcOrd="1" destOrd="0" parTransId="{94122226-67BE-A24F-BE0C-3C0010805A87}" sibTransId="{64C45A30-FD5F-F148-B748-0A07689A0B48}"/>
    <dgm:cxn modelId="{8C8F5544-468B-CC4B-A478-CF4229CF6339}" type="presOf" srcId="{541B3879-EA88-C947-B53F-E94F02A53734}" destId="{0DEA1396-BCB3-7D47-8A43-1B33C6E231B8}" srcOrd="0" destOrd="0" presId="urn:microsoft.com/office/officeart/2009/3/layout/HorizontalOrganizationChart#82"/>
    <dgm:cxn modelId="{F4657053-175B-284D-B0AD-018FB095EBA2}" type="presOf" srcId="{94122226-67BE-A24F-BE0C-3C0010805A87}" destId="{18318C93-F796-8343-A715-19CFCBBA4CBB}" srcOrd="0" destOrd="0" presId="urn:microsoft.com/office/officeart/2009/3/layout/HorizontalOrganizationChart#82"/>
    <dgm:cxn modelId="{D866614C-A088-1948-B43F-E1AA1A433576}" type="presOf" srcId="{84F87E59-0C0C-4F4F-B431-7EA1112D8FD6}" destId="{750D20D2-3790-A44B-B8BF-99C4AFE9B85B}" srcOrd="0" destOrd="0" presId="urn:microsoft.com/office/officeart/2009/3/layout/HorizontalOrganizationChart#82"/>
    <dgm:cxn modelId="{90521B5F-4A48-0B4E-8AA3-F7E97C23C666}" srcId="{924F4E09-1107-3548-AEF6-F3F3463DE267}" destId="{C168B235-D33F-FE41-B10C-37183127C726}" srcOrd="0" destOrd="0" parTransId="{4844B310-E988-EC4C-B5D3-DF20E0B68F6F}" sibTransId="{F8EB2B43-39D4-1946-BB3C-18D2F7C0A0FC}"/>
    <dgm:cxn modelId="{AF6AF0C2-E911-6D47-AFCB-BA6C1A41867E}" type="presParOf" srcId="{0DEA1396-BCB3-7D47-8A43-1B33C6E231B8}" destId="{996BD759-A43A-CD49-974B-50CDDFA568F6}" srcOrd="0" destOrd="0" presId="urn:microsoft.com/office/officeart/2009/3/layout/HorizontalOrganizationChart#82"/>
    <dgm:cxn modelId="{E9851503-079F-A34D-9694-D851E4D20F8B}" type="presParOf" srcId="{996BD759-A43A-CD49-974B-50CDDFA568F6}" destId="{B66F286F-B463-3440-B35D-A0062758569E}" srcOrd="0" destOrd="0" presId="urn:microsoft.com/office/officeart/2009/3/layout/HorizontalOrganizationChart#82"/>
    <dgm:cxn modelId="{D2896551-80A3-7B4A-88F9-3C5045512EB6}" type="presParOf" srcId="{B66F286F-B463-3440-B35D-A0062758569E}" destId="{6F1F089B-AC70-0345-8BF2-9AA728EF37B3}" srcOrd="0" destOrd="0" presId="urn:microsoft.com/office/officeart/2009/3/layout/HorizontalOrganizationChart#82"/>
    <dgm:cxn modelId="{40E7BB48-1F82-9849-81F5-6808A6FF281F}" type="presParOf" srcId="{B66F286F-B463-3440-B35D-A0062758569E}" destId="{F31EF988-9520-DD40-9524-396270AE09CA}" srcOrd="1" destOrd="0" presId="urn:microsoft.com/office/officeart/2009/3/layout/HorizontalOrganizationChart#82"/>
    <dgm:cxn modelId="{2E7E3F81-328B-1847-BBF1-0A703CCD793F}" type="presParOf" srcId="{996BD759-A43A-CD49-974B-50CDDFA568F6}" destId="{7B1961A2-51A4-8D44-9AF9-D7AD22DB41E2}" srcOrd="1" destOrd="0" presId="urn:microsoft.com/office/officeart/2009/3/layout/HorizontalOrganizationChart#82"/>
    <dgm:cxn modelId="{7AE72330-2142-4E42-A88E-6CF949BE45CF}" type="presParOf" srcId="{7B1961A2-51A4-8D44-9AF9-D7AD22DB41E2}" destId="{3CA5FE8B-9A38-9947-A427-53F42EB27452}" srcOrd="0" destOrd="0" presId="urn:microsoft.com/office/officeart/2009/3/layout/HorizontalOrganizationChart#82"/>
    <dgm:cxn modelId="{87801DB0-7AD9-F64C-955C-C2A53BA7414E}" type="presParOf" srcId="{7B1961A2-51A4-8D44-9AF9-D7AD22DB41E2}" destId="{097A5D47-6546-8F46-93E4-BF56DD6849D6}" srcOrd="1" destOrd="0" presId="urn:microsoft.com/office/officeart/2009/3/layout/HorizontalOrganizationChart#82"/>
    <dgm:cxn modelId="{FCAAA114-4320-FF4A-A7C2-AF160A32FAE8}" type="presParOf" srcId="{097A5D47-6546-8F46-93E4-BF56DD6849D6}" destId="{757A20AF-B191-3647-9039-032A43F83372}" srcOrd="0" destOrd="0" presId="urn:microsoft.com/office/officeart/2009/3/layout/HorizontalOrganizationChart#82"/>
    <dgm:cxn modelId="{DDD2006D-294A-E74B-B689-54078FD63FB0}" type="presParOf" srcId="{757A20AF-B191-3647-9039-032A43F83372}" destId="{01E5E413-1ACA-494B-BE7A-8713F3152CCE}" srcOrd="0" destOrd="0" presId="urn:microsoft.com/office/officeart/2009/3/layout/HorizontalOrganizationChart#82"/>
    <dgm:cxn modelId="{DFDCE49C-3535-EB4D-BF90-E7F3D1674F56}" type="presParOf" srcId="{757A20AF-B191-3647-9039-032A43F83372}" destId="{7CE6545F-7976-6B4C-BF38-EFD12B1EFCAA}" srcOrd="1" destOrd="0" presId="urn:microsoft.com/office/officeart/2009/3/layout/HorizontalOrganizationChart#82"/>
    <dgm:cxn modelId="{78A0786E-A701-0548-B967-22AE6929D888}" type="presParOf" srcId="{097A5D47-6546-8F46-93E4-BF56DD6849D6}" destId="{89EF3B97-BEC2-1D4C-AC2D-E4D8DA7ECC10}" srcOrd="1" destOrd="0" presId="urn:microsoft.com/office/officeart/2009/3/layout/HorizontalOrganizationChart#82"/>
    <dgm:cxn modelId="{4A0CE2C8-CC85-D348-A76E-21CB42DB24CA}" type="presParOf" srcId="{097A5D47-6546-8F46-93E4-BF56DD6849D6}" destId="{8FBC3FFB-46C5-1B40-A93F-6C52963197F2}" srcOrd="2" destOrd="0" presId="urn:microsoft.com/office/officeart/2009/3/layout/HorizontalOrganizationChart#82"/>
    <dgm:cxn modelId="{4141EBA5-6BE5-5D49-9ABA-273A4A90D444}" type="presParOf" srcId="{7B1961A2-51A4-8D44-9AF9-D7AD22DB41E2}" destId="{18318C93-F796-8343-A715-19CFCBBA4CBB}" srcOrd="2" destOrd="0" presId="urn:microsoft.com/office/officeart/2009/3/layout/HorizontalOrganizationChart#82"/>
    <dgm:cxn modelId="{1390B004-3897-E247-971C-98873A7B8AEE}" type="presParOf" srcId="{7B1961A2-51A4-8D44-9AF9-D7AD22DB41E2}" destId="{16A1F145-9233-B244-AE9E-1F7EE6CC9207}" srcOrd="3" destOrd="0" presId="urn:microsoft.com/office/officeart/2009/3/layout/HorizontalOrganizationChart#82"/>
    <dgm:cxn modelId="{9FA1C030-5263-374F-ADE8-CB6E83627747}" type="presParOf" srcId="{16A1F145-9233-B244-AE9E-1F7EE6CC9207}" destId="{B25F4B7C-A8D9-EC44-9565-E34F312271F8}" srcOrd="0" destOrd="0" presId="urn:microsoft.com/office/officeart/2009/3/layout/HorizontalOrganizationChart#82"/>
    <dgm:cxn modelId="{74FEB344-6CC8-B34D-81DE-D291B5BD6EF1}" type="presParOf" srcId="{B25F4B7C-A8D9-EC44-9565-E34F312271F8}" destId="{750D20D2-3790-A44B-B8BF-99C4AFE9B85B}" srcOrd="0" destOrd="0" presId="urn:microsoft.com/office/officeart/2009/3/layout/HorizontalOrganizationChart#82"/>
    <dgm:cxn modelId="{21C51E69-808C-DC49-8E98-19576DFB23A8}" type="presParOf" srcId="{B25F4B7C-A8D9-EC44-9565-E34F312271F8}" destId="{1F0E4DE5-600B-0C48-B6B1-B09D4654C32C}" srcOrd="1" destOrd="0" presId="urn:microsoft.com/office/officeart/2009/3/layout/HorizontalOrganizationChart#82"/>
    <dgm:cxn modelId="{23F25C5C-25AE-F54A-B5BD-850593E4E140}" type="presParOf" srcId="{16A1F145-9233-B244-AE9E-1F7EE6CC9207}" destId="{C1C4D7C6-7B6A-0D4A-9239-0DF57416CDAE}" srcOrd="1" destOrd="0" presId="urn:microsoft.com/office/officeart/2009/3/layout/HorizontalOrganizationChart#82"/>
    <dgm:cxn modelId="{B107FC2F-AA88-EA4F-B475-75579DDD7BA8}" type="presParOf" srcId="{16A1F145-9233-B244-AE9E-1F7EE6CC9207}" destId="{422A9F24-FEB8-6D46-B1A0-BD4C97A1FB6F}" srcOrd="2" destOrd="0" presId="urn:microsoft.com/office/officeart/2009/3/layout/HorizontalOrganizationChart#82"/>
    <dgm:cxn modelId="{5C299580-B643-D542-B936-6C69D731EE82}" type="presParOf" srcId="{996BD759-A43A-CD49-974B-50CDDFA568F6}" destId="{77C1E300-01B2-614A-8E3D-B24486AE4F7E}" srcOrd="2" destOrd="0" presId="urn:microsoft.com/office/officeart/2009/3/layout/HorizontalOrganizationChart#8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83" loCatId="" qsTypeId="urn:microsoft.com/office/officeart/2005/8/quickstyle/simple1#83" qsCatId="simple" csTypeId="urn:microsoft.com/office/officeart/2005/8/colors/accent2_1#84" csCatId="accent2" phldr="1"/>
      <dgm:spPr/>
      <dgm:t>
        <a:bodyPr/>
        <a:lstStyle/>
        <a:p>
          <a:endParaRPr lang="zh-CN" altLang="en-US"/>
        </a:p>
      </dgm:t>
    </dgm:pt>
    <dgm:pt modelId="{924F4E09-1107-3548-AEF6-F3F3463DE267}">
      <dgm:prSet phldrT="[文本]"/>
      <dgm:spPr/>
      <dgm:t>
        <a:bodyPr/>
        <a:lstStyle/>
        <a:p>
          <a:r>
            <a:rPr lang="en-US" altLang="zh-CN" dirty="0"/>
            <a:t>2.</a:t>
          </a:r>
          <a:r>
            <a:rPr lang="zh-CN" altLang="en-US" dirty="0"/>
            <a:t>科学社会主义一般原则</a:t>
          </a:r>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solidFill>
          <a:srgbClr val="C00000"/>
        </a:solidFill>
      </dgm:spPr>
      <dgm:t>
        <a:bodyPr/>
        <a:lstStyle/>
        <a:p>
          <a:r>
            <a:rPr lang="zh-CN" altLang="en-US" dirty="0">
              <a:solidFill>
                <a:schemeClr val="bg1"/>
              </a:solidFill>
            </a:rPr>
            <a:t>科学社会主义一般原则及其主要内容</a:t>
          </a: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dgm:t>
        <a:bodyPr/>
        <a:lstStyle/>
        <a:p>
          <a:r>
            <a:rPr lang="zh-CN" altLang="en-US" dirty="0"/>
            <a:t>正确把握科学社会主义一般原则</a:t>
          </a:r>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t>
        <a:bodyPr/>
        <a:lstStyle/>
        <a:p>
          <a:endParaRPr lang="zh-CN" altLang="en-US"/>
        </a:p>
      </dgm:t>
    </dgm:pt>
    <dgm:pt modelId="{F31EF988-9520-DD40-9524-396270AE09CA}" type="pres">
      <dgm:prSet presAssocID="{924F4E09-1107-3548-AEF6-F3F3463DE267}" presName="rootConnector1" presStyleLbl="node1" presStyleIdx="0" presStyleCnt="0"/>
      <dgm:spPr/>
      <dgm:t>
        <a:bodyPr/>
        <a:lstStyle/>
        <a:p>
          <a:endParaRPr lang="zh-CN" altLang="en-US"/>
        </a:p>
      </dgm:t>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t>
        <a:bodyPr/>
        <a:lstStyle/>
        <a:p>
          <a:endParaRPr lang="zh-CN" altLang="en-US"/>
        </a:p>
      </dgm:t>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t>
        <a:bodyPr/>
        <a:lstStyle/>
        <a:p>
          <a:endParaRPr lang="zh-CN" altLang="en-US"/>
        </a:p>
      </dgm:t>
    </dgm:pt>
    <dgm:pt modelId="{7CE6545F-7976-6B4C-BF38-EFD12B1EFCAA}" type="pres">
      <dgm:prSet presAssocID="{C168B235-D33F-FE41-B10C-37183127C726}" presName="rootConnector" presStyleLbl="node2" presStyleIdx="0" presStyleCnt="2"/>
      <dgm:spPr/>
      <dgm:t>
        <a:bodyPr/>
        <a:lstStyle/>
        <a:p>
          <a:endParaRPr lang="zh-CN" altLang="en-US"/>
        </a:p>
      </dgm:t>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t>
        <a:bodyPr/>
        <a:lstStyle/>
        <a:p>
          <a:endParaRPr lang="zh-CN" altLang="en-US"/>
        </a:p>
      </dgm:t>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t>
        <a:bodyPr/>
        <a:lstStyle/>
        <a:p>
          <a:endParaRPr lang="zh-CN" altLang="en-US"/>
        </a:p>
      </dgm:t>
    </dgm:pt>
    <dgm:pt modelId="{1F0E4DE5-600B-0C48-B6B1-B09D4654C32C}" type="pres">
      <dgm:prSet presAssocID="{84F87E59-0C0C-4F4F-B431-7EA1112D8FD6}" presName="rootConnector" presStyleLbl="node2" presStyleIdx="1" presStyleCnt="2"/>
      <dgm:spPr/>
      <dgm:t>
        <a:bodyPr/>
        <a:lstStyle/>
        <a:p>
          <a:endParaRPr lang="zh-CN" altLang="en-US"/>
        </a:p>
      </dgm:t>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20018F31-03DA-C54D-90AE-DC743DDFCB01}" type="presOf" srcId="{84F87E59-0C0C-4F4F-B431-7EA1112D8FD6}" destId="{750D20D2-3790-A44B-B8BF-99C4AFE9B85B}" srcOrd="0" destOrd="0" presId="urn:microsoft.com/office/officeart/2009/3/layout/HorizontalOrganizationChart#83"/>
    <dgm:cxn modelId="{800FA5FB-6570-6345-A747-B01A40333E4A}" type="presOf" srcId="{C168B235-D33F-FE41-B10C-37183127C726}" destId="{7CE6545F-7976-6B4C-BF38-EFD12B1EFCAA}" srcOrd="1" destOrd="0" presId="urn:microsoft.com/office/officeart/2009/3/layout/HorizontalOrganizationChart#83"/>
    <dgm:cxn modelId="{70B4485C-E9B3-A740-BA51-521C8E53565E}" type="presOf" srcId="{94122226-67BE-A24F-BE0C-3C0010805A87}" destId="{18318C93-F796-8343-A715-19CFCBBA4CBB}" srcOrd="0" destOrd="0" presId="urn:microsoft.com/office/officeart/2009/3/layout/HorizontalOrganizationChart#83"/>
    <dgm:cxn modelId="{72AC000D-DC00-AC4E-A80F-3AFB0F91AF98}" type="presOf" srcId="{541B3879-EA88-C947-B53F-E94F02A53734}" destId="{0DEA1396-BCB3-7D47-8A43-1B33C6E231B8}" srcOrd="0" destOrd="0" presId="urn:microsoft.com/office/officeart/2009/3/layout/HorizontalOrganizationChart#83"/>
    <dgm:cxn modelId="{5B768DB8-955B-4542-AB24-8CB2B011083D}" type="presOf" srcId="{924F4E09-1107-3548-AEF6-F3F3463DE267}" destId="{6F1F089B-AC70-0345-8BF2-9AA728EF37B3}" srcOrd="0" destOrd="0" presId="urn:microsoft.com/office/officeart/2009/3/layout/HorizontalOrganizationChart#83"/>
    <dgm:cxn modelId="{915C912E-1BFF-C945-9214-37ACE676A1E3}" type="presOf" srcId="{84F87E59-0C0C-4F4F-B431-7EA1112D8FD6}" destId="{1F0E4DE5-600B-0C48-B6B1-B09D4654C32C}" srcOrd="1" destOrd="0" presId="urn:microsoft.com/office/officeart/2009/3/layout/HorizontalOrganizationChart#83"/>
    <dgm:cxn modelId="{23F52062-D375-7D46-A2A7-FFAD6D612F77}" srcId="{541B3879-EA88-C947-B53F-E94F02A53734}" destId="{924F4E09-1107-3548-AEF6-F3F3463DE267}" srcOrd="0" destOrd="0" parTransId="{E2F5B4FB-B88A-B84C-BEA6-EE41FB5D9B6F}" sibTransId="{D228E37A-524E-8242-AADA-04E6375E4018}"/>
    <dgm:cxn modelId="{808AD553-076F-C647-A6B2-0C7BDFAF2CB3}" type="presOf" srcId="{C168B235-D33F-FE41-B10C-37183127C726}" destId="{01E5E413-1ACA-494B-BE7A-8713F3152CCE}" srcOrd="0" destOrd="0" presId="urn:microsoft.com/office/officeart/2009/3/layout/HorizontalOrganizationChart#83"/>
    <dgm:cxn modelId="{0187E926-DE15-974E-BFED-11FAC9790FA8}" srcId="{924F4E09-1107-3548-AEF6-F3F3463DE267}" destId="{84F87E59-0C0C-4F4F-B431-7EA1112D8FD6}" srcOrd="1" destOrd="0" parTransId="{94122226-67BE-A24F-BE0C-3C0010805A87}" sibTransId="{64C45A30-FD5F-F148-B748-0A07689A0B48}"/>
    <dgm:cxn modelId="{CD30CE39-558E-D742-A032-78FE8B45C7D9}" type="presOf" srcId="{4844B310-E988-EC4C-B5D3-DF20E0B68F6F}" destId="{3CA5FE8B-9A38-9947-A427-53F42EB27452}" srcOrd="0" destOrd="0" presId="urn:microsoft.com/office/officeart/2009/3/layout/HorizontalOrganizationChart#83"/>
    <dgm:cxn modelId="{90521B5F-4A48-0B4E-8AA3-F7E97C23C666}" srcId="{924F4E09-1107-3548-AEF6-F3F3463DE267}" destId="{C168B235-D33F-FE41-B10C-37183127C726}" srcOrd="0" destOrd="0" parTransId="{4844B310-E988-EC4C-B5D3-DF20E0B68F6F}" sibTransId="{F8EB2B43-39D4-1946-BB3C-18D2F7C0A0FC}"/>
    <dgm:cxn modelId="{44CE0786-D590-FA43-8D26-40F06A110AB8}" type="presOf" srcId="{924F4E09-1107-3548-AEF6-F3F3463DE267}" destId="{F31EF988-9520-DD40-9524-396270AE09CA}" srcOrd="1" destOrd="0" presId="urn:microsoft.com/office/officeart/2009/3/layout/HorizontalOrganizationChart#83"/>
    <dgm:cxn modelId="{927AFE85-E4D9-F04D-8321-E034DE28A350}" type="presParOf" srcId="{0DEA1396-BCB3-7D47-8A43-1B33C6E231B8}" destId="{996BD759-A43A-CD49-974B-50CDDFA568F6}" srcOrd="0" destOrd="0" presId="urn:microsoft.com/office/officeart/2009/3/layout/HorizontalOrganizationChart#83"/>
    <dgm:cxn modelId="{8AAF80DD-AD83-9446-B054-BC1E7BAC93C0}" type="presParOf" srcId="{996BD759-A43A-CD49-974B-50CDDFA568F6}" destId="{B66F286F-B463-3440-B35D-A0062758569E}" srcOrd="0" destOrd="0" presId="urn:microsoft.com/office/officeart/2009/3/layout/HorizontalOrganizationChart#83"/>
    <dgm:cxn modelId="{B7E7D0A1-6937-8742-95A3-D2AFF58CF04D}" type="presParOf" srcId="{B66F286F-B463-3440-B35D-A0062758569E}" destId="{6F1F089B-AC70-0345-8BF2-9AA728EF37B3}" srcOrd="0" destOrd="0" presId="urn:microsoft.com/office/officeart/2009/3/layout/HorizontalOrganizationChart#83"/>
    <dgm:cxn modelId="{69093BC0-074B-F34F-8E89-E9842253E6F9}" type="presParOf" srcId="{B66F286F-B463-3440-B35D-A0062758569E}" destId="{F31EF988-9520-DD40-9524-396270AE09CA}" srcOrd="1" destOrd="0" presId="urn:microsoft.com/office/officeart/2009/3/layout/HorizontalOrganizationChart#83"/>
    <dgm:cxn modelId="{0F69FF22-60A0-8346-A95B-2C24F099210C}" type="presParOf" srcId="{996BD759-A43A-CD49-974B-50CDDFA568F6}" destId="{7B1961A2-51A4-8D44-9AF9-D7AD22DB41E2}" srcOrd="1" destOrd="0" presId="urn:microsoft.com/office/officeart/2009/3/layout/HorizontalOrganizationChart#83"/>
    <dgm:cxn modelId="{B3B78D80-72B5-8341-B9F7-381ED378D119}" type="presParOf" srcId="{7B1961A2-51A4-8D44-9AF9-D7AD22DB41E2}" destId="{3CA5FE8B-9A38-9947-A427-53F42EB27452}" srcOrd="0" destOrd="0" presId="urn:microsoft.com/office/officeart/2009/3/layout/HorizontalOrganizationChart#83"/>
    <dgm:cxn modelId="{56B9A49C-8347-D746-BD3F-658A738EF867}" type="presParOf" srcId="{7B1961A2-51A4-8D44-9AF9-D7AD22DB41E2}" destId="{097A5D47-6546-8F46-93E4-BF56DD6849D6}" srcOrd="1" destOrd="0" presId="urn:microsoft.com/office/officeart/2009/3/layout/HorizontalOrganizationChart#83"/>
    <dgm:cxn modelId="{6CAA55F6-BC4B-1D41-B83A-6AE5AC1299E9}" type="presParOf" srcId="{097A5D47-6546-8F46-93E4-BF56DD6849D6}" destId="{757A20AF-B191-3647-9039-032A43F83372}" srcOrd="0" destOrd="0" presId="urn:microsoft.com/office/officeart/2009/3/layout/HorizontalOrganizationChart#83"/>
    <dgm:cxn modelId="{EE9F61C3-65DB-F347-8444-C6B656D39EF3}" type="presParOf" srcId="{757A20AF-B191-3647-9039-032A43F83372}" destId="{01E5E413-1ACA-494B-BE7A-8713F3152CCE}" srcOrd="0" destOrd="0" presId="urn:microsoft.com/office/officeart/2009/3/layout/HorizontalOrganizationChart#83"/>
    <dgm:cxn modelId="{43C787C5-0714-B84D-9972-630488D58AC6}" type="presParOf" srcId="{757A20AF-B191-3647-9039-032A43F83372}" destId="{7CE6545F-7976-6B4C-BF38-EFD12B1EFCAA}" srcOrd="1" destOrd="0" presId="urn:microsoft.com/office/officeart/2009/3/layout/HorizontalOrganizationChart#83"/>
    <dgm:cxn modelId="{F08663CF-FDCD-784C-9CD3-9ECB440CAC84}" type="presParOf" srcId="{097A5D47-6546-8F46-93E4-BF56DD6849D6}" destId="{89EF3B97-BEC2-1D4C-AC2D-E4D8DA7ECC10}" srcOrd="1" destOrd="0" presId="urn:microsoft.com/office/officeart/2009/3/layout/HorizontalOrganizationChart#83"/>
    <dgm:cxn modelId="{32E83DB7-7E3D-8D4F-909D-5C10327EC5F7}" type="presParOf" srcId="{097A5D47-6546-8F46-93E4-BF56DD6849D6}" destId="{8FBC3FFB-46C5-1B40-A93F-6C52963197F2}" srcOrd="2" destOrd="0" presId="urn:microsoft.com/office/officeart/2009/3/layout/HorizontalOrganizationChart#83"/>
    <dgm:cxn modelId="{867FD3C3-548F-D04A-B072-DF71F9A21325}" type="presParOf" srcId="{7B1961A2-51A4-8D44-9AF9-D7AD22DB41E2}" destId="{18318C93-F796-8343-A715-19CFCBBA4CBB}" srcOrd="2" destOrd="0" presId="urn:microsoft.com/office/officeart/2009/3/layout/HorizontalOrganizationChart#83"/>
    <dgm:cxn modelId="{473B5DA4-1CDA-DE41-BFC1-6B27F728E7B8}" type="presParOf" srcId="{7B1961A2-51A4-8D44-9AF9-D7AD22DB41E2}" destId="{16A1F145-9233-B244-AE9E-1F7EE6CC9207}" srcOrd="3" destOrd="0" presId="urn:microsoft.com/office/officeart/2009/3/layout/HorizontalOrganizationChart#83"/>
    <dgm:cxn modelId="{8C5E8CB0-D4B6-0F4F-82DE-8C93D4246F9A}" type="presParOf" srcId="{16A1F145-9233-B244-AE9E-1F7EE6CC9207}" destId="{B25F4B7C-A8D9-EC44-9565-E34F312271F8}" srcOrd="0" destOrd="0" presId="urn:microsoft.com/office/officeart/2009/3/layout/HorizontalOrganizationChart#83"/>
    <dgm:cxn modelId="{D96A82C9-FCA3-8B42-B9C3-3F32D20CD974}" type="presParOf" srcId="{B25F4B7C-A8D9-EC44-9565-E34F312271F8}" destId="{750D20D2-3790-A44B-B8BF-99C4AFE9B85B}" srcOrd="0" destOrd="0" presId="urn:microsoft.com/office/officeart/2009/3/layout/HorizontalOrganizationChart#83"/>
    <dgm:cxn modelId="{36E080E7-1C33-0A4C-AA8F-BDC1B3822461}" type="presParOf" srcId="{B25F4B7C-A8D9-EC44-9565-E34F312271F8}" destId="{1F0E4DE5-600B-0C48-B6B1-B09D4654C32C}" srcOrd="1" destOrd="0" presId="urn:microsoft.com/office/officeart/2009/3/layout/HorizontalOrganizationChart#83"/>
    <dgm:cxn modelId="{7DBB4506-9AD4-6D4A-8350-6B1E016A69A1}" type="presParOf" srcId="{16A1F145-9233-B244-AE9E-1F7EE6CC9207}" destId="{C1C4D7C6-7B6A-0D4A-9239-0DF57416CDAE}" srcOrd="1" destOrd="0" presId="urn:microsoft.com/office/officeart/2009/3/layout/HorizontalOrganizationChart#83"/>
    <dgm:cxn modelId="{EA82373D-260D-6C4F-9D0D-2529EFA755C2}" type="presParOf" srcId="{16A1F145-9233-B244-AE9E-1F7EE6CC9207}" destId="{422A9F24-FEB8-6D46-B1A0-BD4C97A1FB6F}" srcOrd="2" destOrd="0" presId="urn:microsoft.com/office/officeart/2009/3/layout/HorizontalOrganizationChart#83"/>
    <dgm:cxn modelId="{22EC6AD0-105D-E843-B335-0FFD22744F06}" type="presParOf" srcId="{996BD759-A43A-CD49-974B-50CDDFA568F6}" destId="{77C1E300-01B2-614A-8E3D-B24486AE4F7E}" srcOrd="2" destOrd="0" presId="urn:microsoft.com/office/officeart/2009/3/layout/HorizontalOrganizationChart#8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84" loCatId="" qsTypeId="urn:microsoft.com/office/officeart/2005/8/quickstyle/simple1#84" qsCatId="simple" csTypeId="urn:microsoft.com/office/officeart/2005/8/colors/accent2_1#85" csCatId="accent2" phldr="1"/>
      <dgm:spPr/>
      <dgm:t>
        <a:bodyPr/>
        <a:lstStyle/>
        <a:p>
          <a:endParaRPr lang="zh-CN" altLang="en-US"/>
        </a:p>
      </dgm:t>
    </dgm:pt>
    <dgm:pt modelId="{924F4E09-1107-3548-AEF6-F3F3463DE267}">
      <dgm:prSet phldrT="[文本]"/>
      <dgm:spPr/>
      <dgm:t>
        <a:bodyPr/>
        <a:lstStyle/>
        <a:p>
          <a:r>
            <a:rPr lang="en-US" altLang="zh-CN" dirty="0"/>
            <a:t>2.</a:t>
          </a:r>
          <a:r>
            <a:rPr lang="zh-CN" altLang="en-US" dirty="0"/>
            <a:t>科学社会主义一般原则</a:t>
          </a:r>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solidFill>
          <a:srgbClr val="C00000"/>
        </a:solidFill>
      </dgm:spPr>
      <dgm:t>
        <a:bodyPr/>
        <a:lstStyle/>
        <a:p>
          <a:r>
            <a:rPr lang="zh-CN" altLang="en-US" dirty="0">
              <a:solidFill>
                <a:schemeClr val="bg1"/>
              </a:solidFill>
            </a:rPr>
            <a:t>科学社会主义一般原则及其主要内容</a:t>
          </a: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dgm:t>
        <a:bodyPr/>
        <a:lstStyle/>
        <a:p>
          <a:r>
            <a:rPr lang="zh-CN" altLang="en-US" dirty="0"/>
            <a:t>正确把握科学社会主义一般原则</a:t>
          </a:r>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t>
        <a:bodyPr/>
        <a:lstStyle/>
        <a:p>
          <a:endParaRPr lang="zh-CN" altLang="en-US"/>
        </a:p>
      </dgm:t>
    </dgm:pt>
    <dgm:pt modelId="{F31EF988-9520-DD40-9524-396270AE09CA}" type="pres">
      <dgm:prSet presAssocID="{924F4E09-1107-3548-AEF6-F3F3463DE267}" presName="rootConnector1" presStyleLbl="node1" presStyleIdx="0" presStyleCnt="0"/>
      <dgm:spPr/>
      <dgm:t>
        <a:bodyPr/>
        <a:lstStyle/>
        <a:p>
          <a:endParaRPr lang="zh-CN" altLang="en-US"/>
        </a:p>
      </dgm:t>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t>
        <a:bodyPr/>
        <a:lstStyle/>
        <a:p>
          <a:endParaRPr lang="zh-CN" altLang="en-US"/>
        </a:p>
      </dgm:t>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t>
        <a:bodyPr/>
        <a:lstStyle/>
        <a:p>
          <a:endParaRPr lang="zh-CN" altLang="en-US"/>
        </a:p>
      </dgm:t>
    </dgm:pt>
    <dgm:pt modelId="{7CE6545F-7976-6B4C-BF38-EFD12B1EFCAA}" type="pres">
      <dgm:prSet presAssocID="{C168B235-D33F-FE41-B10C-37183127C726}" presName="rootConnector" presStyleLbl="node2" presStyleIdx="0" presStyleCnt="2"/>
      <dgm:spPr/>
      <dgm:t>
        <a:bodyPr/>
        <a:lstStyle/>
        <a:p>
          <a:endParaRPr lang="zh-CN" altLang="en-US"/>
        </a:p>
      </dgm:t>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t>
        <a:bodyPr/>
        <a:lstStyle/>
        <a:p>
          <a:endParaRPr lang="zh-CN" altLang="en-US"/>
        </a:p>
      </dgm:t>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t>
        <a:bodyPr/>
        <a:lstStyle/>
        <a:p>
          <a:endParaRPr lang="zh-CN" altLang="en-US"/>
        </a:p>
      </dgm:t>
    </dgm:pt>
    <dgm:pt modelId="{1F0E4DE5-600B-0C48-B6B1-B09D4654C32C}" type="pres">
      <dgm:prSet presAssocID="{84F87E59-0C0C-4F4F-B431-7EA1112D8FD6}" presName="rootConnector" presStyleLbl="node2" presStyleIdx="1" presStyleCnt="2"/>
      <dgm:spPr/>
      <dgm:t>
        <a:bodyPr/>
        <a:lstStyle/>
        <a:p>
          <a:endParaRPr lang="zh-CN" altLang="en-US"/>
        </a:p>
      </dgm:t>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2B48535E-652B-DC4B-8BDF-DFA462D0AB78}" type="presOf" srcId="{C168B235-D33F-FE41-B10C-37183127C726}" destId="{7CE6545F-7976-6B4C-BF38-EFD12B1EFCAA}" srcOrd="1" destOrd="0" presId="urn:microsoft.com/office/officeart/2009/3/layout/HorizontalOrganizationChart#84"/>
    <dgm:cxn modelId="{23F52062-D375-7D46-A2A7-FFAD6D612F77}" srcId="{541B3879-EA88-C947-B53F-E94F02A53734}" destId="{924F4E09-1107-3548-AEF6-F3F3463DE267}" srcOrd="0" destOrd="0" parTransId="{E2F5B4FB-B88A-B84C-BEA6-EE41FB5D9B6F}" sibTransId="{D228E37A-524E-8242-AADA-04E6375E4018}"/>
    <dgm:cxn modelId="{B650AD20-BAF1-2448-9F06-D14ED63329FA}" type="presOf" srcId="{C168B235-D33F-FE41-B10C-37183127C726}" destId="{01E5E413-1ACA-494B-BE7A-8713F3152CCE}" srcOrd="0" destOrd="0" presId="urn:microsoft.com/office/officeart/2009/3/layout/HorizontalOrganizationChart#84"/>
    <dgm:cxn modelId="{41B14EF2-879A-3E4F-B00B-134D98BA58E6}" type="presOf" srcId="{84F87E59-0C0C-4F4F-B431-7EA1112D8FD6}" destId="{750D20D2-3790-A44B-B8BF-99C4AFE9B85B}" srcOrd="0" destOrd="0" presId="urn:microsoft.com/office/officeart/2009/3/layout/HorizontalOrganizationChart#84"/>
    <dgm:cxn modelId="{4A16DC0E-257C-9240-9E76-1E8E1AA41CD9}" type="presOf" srcId="{4844B310-E988-EC4C-B5D3-DF20E0B68F6F}" destId="{3CA5FE8B-9A38-9947-A427-53F42EB27452}" srcOrd="0" destOrd="0" presId="urn:microsoft.com/office/officeart/2009/3/layout/HorizontalOrganizationChart#84"/>
    <dgm:cxn modelId="{A2ACFFBC-C3BC-2041-9CA9-8F681F493D1E}" type="presOf" srcId="{924F4E09-1107-3548-AEF6-F3F3463DE267}" destId="{6F1F089B-AC70-0345-8BF2-9AA728EF37B3}" srcOrd="0" destOrd="0" presId="urn:microsoft.com/office/officeart/2009/3/layout/HorizontalOrganizationChart#84"/>
    <dgm:cxn modelId="{0187E926-DE15-974E-BFED-11FAC9790FA8}" srcId="{924F4E09-1107-3548-AEF6-F3F3463DE267}" destId="{84F87E59-0C0C-4F4F-B431-7EA1112D8FD6}" srcOrd="1" destOrd="0" parTransId="{94122226-67BE-A24F-BE0C-3C0010805A87}" sibTransId="{64C45A30-FD5F-F148-B748-0A07689A0B48}"/>
    <dgm:cxn modelId="{A9D695B2-ECE3-6248-966B-6972E836305A}" type="presOf" srcId="{94122226-67BE-A24F-BE0C-3C0010805A87}" destId="{18318C93-F796-8343-A715-19CFCBBA4CBB}" srcOrd="0" destOrd="0" presId="urn:microsoft.com/office/officeart/2009/3/layout/HorizontalOrganizationChart#84"/>
    <dgm:cxn modelId="{90521B5F-4A48-0B4E-8AA3-F7E97C23C666}" srcId="{924F4E09-1107-3548-AEF6-F3F3463DE267}" destId="{C168B235-D33F-FE41-B10C-37183127C726}" srcOrd="0" destOrd="0" parTransId="{4844B310-E988-EC4C-B5D3-DF20E0B68F6F}" sibTransId="{F8EB2B43-39D4-1946-BB3C-18D2F7C0A0FC}"/>
    <dgm:cxn modelId="{77CBD705-3EB3-6A48-BB32-5FF9733C8498}" type="presOf" srcId="{541B3879-EA88-C947-B53F-E94F02A53734}" destId="{0DEA1396-BCB3-7D47-8A43-1B33C6E231B8}" srcOrd="0" destOrd="0" presId="urn:microsoft.com/office/officeart/2009/3/layout/HorizontalOrganizationChart#84"/>
    <dgm:cxn modelId="{3E294A01-EE02-3B4D-A863-16956773D8E3}" type="presOf" srcId="{84F87E59-0C0C-4F4F-B431-7EA1112D8FD6}" destId="{1F0E4DE5-600B-0C48-B6B1-B09D4654C32C}" srcOrd="1" destOrd="0" presId="urn:microsoft.com/office/officeart/2009/3/layout/HorizontalOrganizationChart#84"/>
    <dgm:cxn modelId="{A38110D8-1D2A-834D-A093-2547E9CFAB94}" type="presOf" srcId="{924F4E09-1107-3548-AEF6-F3F3463DE267}" destId="{F31EF988-9520-DD40-9524-396270AE09CA}" srcOrd="1" destOrd="0" presId="urn:microsoft.com/office/officeart/2009/3/layout/HorizontalOrganizationChart#84"/>
    <dgm:cxn modelId="{A38E696A-84E0-4B41-BA19-45344763CE3D}" type="presParOf" srcId="{0DEA1396-BCB3-7D47-8A43-1B33C6E231B8}" destId="{996BD759-A43A-CD49-974B-50CDDFA568F6}" srcOrd="0" destOrd="0" presId="urn:microsoft.com/office/officeart/2009/3/layout/HorizontalOrganizationChart#84"/>
    <dgm:cxn modelId="{FD00C362-B4F3-844E-9678-8F042450E451}" type="presParOf" srcId="{996BD759-A43A-CD49-974B-50CDDFA568F6}" destId="{B66F286F-B463-3440-B35D-A0062758569E}" srcOrd="0" destOrd="0" presId="urn:microsoft.com/office/officeart/2009/3/layout/HorizontalOrganizationChart#84"/>
    <dgm:cxn modelId="{A4D58A51-5918-0A4B-9E47-189BA4025A88}" type="presParOf" srcId="{B66F286F-B463-3440-B35D-A0062758569E}" destId="{6F1F089B-AC70-0345-8BF2-9AA728EF37B3}" srcOrd="0" destOrd="0" presId="urn:microsoft.com/office/officeart/2009/3/layout/HorizontalOrganizationChart#84"/>
    <dgm:cxn modelId="{8E0A59A2-A926-F343-A397-29D18B917DE0}" type="presParOf" srcId="{B66F286F-B463-3440-B35D-A0062758569E}" destId="{F31EF988-9520-DD40-9524-396270AE09CA}" srcOrd="1" destOrd="0" presId="urn:microsoft.com/office/officeart/2009/3/layout/HorizontalOrganizationChart#84"/>
    <dgm:cxn modelId="{0739F4A9-0530-4344-B3F2-A51F28DC33EB}" type="presParOf" srcId="{996BD759-A43A-CD49-974B-50CDDFA568F6}" destId="{7B1961A2-51A4-8D44-9AF9-D7AD22DB41E2}" srcOrd="1" destOrd="0" presId="urn:microsoft.com/office/officeart/2009/3/layout/HorizontalOrganizationChart#84"/>
    <dgm:cxn modelId="{CBC10A1D-396E-7740-9426-E59B26B5DE21}" type="presParOf" srcId="{7B1961A2-51A4-8D44-9AF9-D7AD22DB41E2}" destId="{3CA5FE8B-9A38-9947-A427-53F42EB27452}" srcOrd="0" destOrd="0" presId="urn:microsoft.com/office/officeart/2009/3/layout/HorizontalOrganizationChart#84"/>
    <dgm:cxn modelId="{0B8D49B8-F031-0541-B83B-15A11544665D}" type="presParOf" srcId="{7B1961A2-51A4-8D44-9AF9-D7AD22DB41E2}" destId="{097A5D47-6546-8F46-93E4-BF56DD6849D6}" srcOrd="1" destOrd="0" presId="urn:microsoft.com/office/officeart/2009/3/layout/HorizontalOrganizationChart#84"/>
    <dgm:cxn modelId="{DA4CD865-C528-CF42-9F48-F4DAC4C4A135}" type="presParOf" srcId="{097A5D47-6546-8F46-93E4-BF56DD6849D6}" destId="{757A20AF-B191-3647-9039-032A43F83372}" srcOrd="0" destOrd="0" presId="urn:microsoft.com/office/officeart/2009/3/layout/HorizontalOrganizationChart#84"/>
    <dgm:cxn modelId="{549E4B5C-7477-5E4F-975F-5A1434BFED57}" type="presParOf" srcId="{757A20AF-B191-3647-9039-032A43F83372}" destId="{01E5E413-1ACA-494B-BE7A-8713F3152CCE}" srcOrd="0" destOrd="0" presId="urn:microsoft.com/office/officeart/2009/3/layout/HorizontalOrganizationChart#84"/>
    <dgm:cxn modelId="{BD97B156-E7CF-3740-ACDD-98267EE5780B}" type="presParOf" srcId="{757A20AF-B191-3647-9039-032A43F83372}" destId="{7CE6545F-7976-6B4C-BF38-EFD12B1EFCAA}" srcOrd="1" destOrd="0" presId="urn:microsoft.com/office/officeart/2009/3/layout/HorizontalOrganizationChart#84"/>
    <dgm:cxn modelId="{9C8B2360-D5FB-484E-ABF6-4A73557BAECF}" type="presParOf" srcId="{097A5D47-6546-8F46-93E4-BF56DD6849D6}" destId="{89EF3B97-BEC2-1D4C-AC2D-E4D8DA7ECC10}" srcOrd="1" destOrd="0" presId="urn:microsoft.com/office/officeart/2009/3/layout/HorizontalOrganizationChart#84"/>
    <dgm:cxn modelId="{E00C9857-0FF7-8943-AE80-2043F3FA6884}" type="presParOf" srcId="{097A5D47-6546-8F46-93E4-BF56DD6849D6}" destId="{8FBC3FFB-46C5-1B40-A93F-6C52963197F2}" srcOrd="2" destOrd="0" presId="urn:microsoft.com/office/officeart/2009/3/layout/HorizontalOrganizationChart#84"/>
    <dgm:cxn modelId="{C990E132-4961-6649-9CEA-5DD86750D318}" type="presParOf" srcId="{7B1961A2-51A4-8D44-9AF9-D7AD22DB41E2}" destId="{18318C93-F796-8343-A715-19CFCBBA4CBB}" srcOrd="2" destOrd="0" presId="urn:microsoft.com/office/officeart/2009/3/layout/HorizontalOrganizationChart#84"/>
    <dgm:cxn modelId="{5724E0AC-3D02-EF4F-BB3F-ABA1E38C944B}" type="presParOf" srcId="{7B1961A2-51A4-8D44-9AF9-D7AD22DB41E2}" destId="{16A1F145-9233-B244-AE9E-1F7EE6CC9207}" srcOrd="3" destOrd="0" presId="urn:microsoft.com/office/officeart/2009/3/layout/HorizontalOrganizationChart#84"/>
    <dgm:cxn modelId="{445723D8-535F-4743-87AB-D80A6BEE141C}" type="presParOf" srcId="{16A1F145-9233-B244-AE9E-1F7EE6CC9207}" destId="{B25F4B7C-A8D9-EC44-9565-E34F312271F8}" srcOrd="0" destOrd="0" presId="urn:microsoft.com/office/officeart/2009/3/layout/HorizontalOrganizationChart#84"/>
    <dgm:cxn modelId="{2AC6B5D1-7FCD-744D-98D9-93BAA09ABD7A}" type="presParOf" srcId="{B25F4B7C-A8D9-EC44-9565-E34F312271F8}" destId="{750D20D2-3790-A44B-B8BF-99C4AFE9B85B}" srcOrd="0" destOrd="0" presId="urn:microsoft.com/office/officeart/2009/3/layout/HorizontalOrganizationChart#84"/>
    <dgm:cxn modelId="{B21D0634-27AA-DA46-9EB5-DC723737280B}" type="presParOf" srcId="{B25F4B7C-A8D9-EC44-9565-E34F312271F8}" destId="{1F0E4DE5-600B-0C48-B6B1-B09D4654C32C}" srcOrd="1" destOrd="0" presId="urn:microsoft.com/office/officeart/2009/3/layout/HorizontalOrganizationChart#84"/>
    <dgm:cxn modelId="{1BEEDF24-7518-3443-8D82-74622BD1F888}" type="presParOf" srcId="{16A1F145-9233-B244-AE9E-1F7EE6CC9207}" destId="{C1C4D7C6-7B6A-0D4A-9239-0DF57416CDAE}" srcOrd="1" destOrd="0" presId="urn:microsoft.com/office/officeart/2009/3/layout/HorizontalOrganizationChart#84"/>
    <dgm:cxn modelId="{A8A316DD-1B74-434E-9E17-6596EC871091}" type="presParOf" srcId="{16A1F145-9233-B244-AE9E-1F7EE6CC9207}" destId="{422A9F24-FEB8-6D46-B1A0-BD4C97A1FB6F}" srcOrd="2" destOrd="0" presId="urn:microsoft.com/office/officeart/2009/3/layout/HorizontalOrganizationChart#84"/>
    <dgm:cxn modelId="{27E191DC-8887-7D48-9837-8BA501F515C9}" type="presParOf" srcId="{996BD759-A43A-CD49-974B-50CDDFA568F6}" destId="{77C1E300-01B2-614A-8E3D-B24486AE4F7E}" srcOrd="2" destOrd="0" presId="urn:microsoft.com/office/officeart/2009/3/layout/HorizontalOrganizationChart#8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85" loCatId="" qsTypeId="urn:microsoft.com/office/officeart/2005/8/quickstyle/simple1#85" qsCatId="simple" csTypeId="urn:microsoft.com/office/officeart/2005/8/colors/accent2_1#86" csCatId="accent2" phldr="1"/>
      <dgm:spPr/>
      <dgm:t>
        <a:bodyPr/>
        <a:lstStyle/>
        <a:p>
          <a:endParaRPr lang="zh-CN" altLang="en-US"/>
        </a:p>
      </dgm:t>
    </dgm:pt>
    <dgm:pt modelId="{924F4E09-1107-3548-AEF6-F3F3463DE267}">
      <dgm:prSet phldrT="[文本]"/>
      <dgm:spPr/>
      <dgm:t>
        <a:bodyPr/>
        <a:lstStyle/>
        <a:p>
          <a:r>
            <a:rPr lang="en-US" altLang="zh-CN" dirty="0"/>
            <a:t>2.</a:t>
          </a:r>
          <a:r>
            <a:rPr lang="zh-CN" altLang="en-US" dirty="0"/>
            <a:t>科学社会主义一般原则</a:t>
          </a:r>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solidFill>
          <a:srgbClr val="C00000"/>
        </a:solidFill>
      </dgm:spPr>
      <dgm:t>
        <a:bodyPr/>
        <a:lstStyle/>
        <a:p>
          <a:r>
            <a:rPr lang="zh-CN" altLang="en-US" dirty="0">
              <a:solidFill>
                <a:schemeClr val="bg1"/>
              </a:solidFill>
            </a:rPr>
            <a:t>科学社会主义一般原则及其主要内容</a:t>
          </a: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dgm:t>
        <a:bodyPr/>
        <a:lstStyle/>
        <a:p>
          <a:r>
            <a:rPr lang="zh-CN" altLang="en-US" dirty="0"/>
            <a:t>正确把握科学社会主义一般原则</a:t>
          </a:r>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t>
        <a:bodyPr/>
        <a:lstStyle/>
        <a:p>
          <a:endParaRPr lang="zh-CN" altLang="en-US"/>
        </a:p>
      </dgm:t>
    </dgm:pt>
    <dgm:pt modelId="{F31EF988-9520-DD40-9524-396270AE09CA}" type="pres">
      <dgm:prSet presAssocID="{924F4E09-1107-3548-AEF6-F3F3463DE267}" presName="rootConnector1" presStyleLbl="node1" presStyleIdx="0" presStyleCnt="0"/>
      <dgm:spPr/>
      <dgm:t>
        <a:bodyPr/>
        <a:lstStyle/>
        <a:p>
          <a:endParaRPr lang="zh-CN" altLang="en-US"/>
        </a:p>
      </dgm:t>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t>
        <a:bodyPr/>
        <a:lstStyle/>
        <a:p>
          <a:endParaRPr lang="zh-CN" altLang="en-US"/>
        </a:p>
      </dgm:t>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t>
        <a:bodyPr/>
        <a:lstStyle/>
        <a:p>
          <a:endParaRPr lang="zh-CN" altLang="en-US"/>
        </a:p>
      </dgm:t>
    </dgm:pt>
    <dgm:pt modelId="{7CE6545F-7976-6B4C-BF38-EFD12B1EFCAA}" type="pres">
      <dgm:prSet presAssocID="{C168B235-D33F-FE41-B10C-37183127C726}" presName="rootConnector" presStyleLbl="node2" presStyleIdx="0" presStyleCnt="2"/>
      <dgm:spPr/>
      <dgm:t>
        <a:bodyPr/>
        <a:lstStyle/>
        <a:p>
          <a:endParaRPr lang="zh-CN" altLang="en-US"/>
        </a:p>
      </dgm:t>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t>
        <a:bodyPr/>
        <a:lstStyle/>
        <a:p>
          <a:endParaRPr lang="zh-CN" altLang="en-US"/>
        </a:p>
      </dgm:t>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t>
        <a:bodyPr/>
        <a:lstStyle/>
        <a:p>
          <a:endParaRPr lang="zh-CN" altLang="en-US"/>
        </a:p>
      </dgm:t>
    </dgm:pt>
    <dgm:pt modelId="{1F0E4DE5-600B-0C48-B6B1-B09D4654C32C}" type="pres">
      <dgm:prSet presAssocID="{84F87E59-0C0C-4F4F-B431-7EA1112D8FD6}" presName="rootConnector" presStyleLbl="node2" presStyleIdx="1" presStyleCnt="2"/>
      <dgm:spPr/>
      <dgm:t>
        <a:bodyPr/>
        <a:lstStyle/>
        <a:p>
          <a:endParaRPr lang="zh-CN" altLang="en-US"/>
        </a:p>
      </dgm:t>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23F52062-D375-7D46-A2A7-FFAD6D612F77}" srcId="{541B3879-EA88-C947-B53F-E94F02A53734}" destId="{924F4E09-1107-3548-AEF6-F3F3463DE267}" srcOrd="0" destOrd="0" parTransId="{E2F5B4FB-B88A-B84C-BEA6-EE41FB5D9B6F}" sibTransId="{D228E37A-524E-8242-AADA-04E6375E4018}"/>
    <dgm:cxn modelId="{261488D2-C294-E24F-97CB-5E3AE5985483}" type="presOf" srcId="{924F4E09-1107-3548-AEF6-F3F3463DE267}" destId="{6F1F089B-AC70-0345-8BF2-9AA728EF37B3}" srcOrd="0" destOrd="0" presId="urn:microsoft.com/office/officeart/2009/3/layout/HorizontalOrganizationChart#85"/>
    <dgm:cxn modelId="{9BF78A9E-DEF4-0C4E-AE21-F20001B7550A}" type="presOf" srcId="{84F87E59-0C0C-4F4F-B431-7EA1112D8FD6}" destId="{750D20D2-3790-A44B-B8BF-99C4AFE9B85B}" srcOrd="0" destOrd="0" presId="urn:microsoft.com/office/officeart/2009/3/layout/HorizontalOrganizationChart#85"/>
    <dgm:cxn modelId="{0187E926-DE15-974E-BFED-11FAC9790FA8}" srcId="{924F4E09-1107-3548-AEF6-F3F3463DE267}" destId="{84F87E59-0C0C-4F4F-B431-7EA1112D8FD6}" srcOrd="1" destOrd="0" parTransId="{94122226-67BE-A24F-BE0C-3C0010805A87}" sibTransId="{64C45A30-FD5F-F148-B748-0A07689A0B48}"/>
    <dgm:cxn modelId="{36A12FCE-1ADF-9645-81EC-BC4BB8FDA4E9}" type="presOf" srcId="{94122226-67BE-A24F-BE0C-3C0010805A87}" destId="{18318C93-F796-8343-A715-19CFCBBA4CBB}" srcOrd="0" destOrd="0" presId="urn:microsoft.com/office/officeart/2009/3/layout/HorizontalOrganizationChart#85"/>
    <dgm:cxn modelId="{476A7BF1-AC86-EA48-8EA3-0A7B4A8FB919}" type="presOf" srcId="{924F4E09-1107-3548-AEF6-F3F3463DE267}" destId="{F31EF988-9520-DD40-9524-396270AE09CA}" srcOrd="1" destOrd="0" presId="urn:microsoft.com/office/officeart/2009/3/layout/HorizontalOrganizationChart#85"/>
    <dgm:cxn modelId="{FDE17384-8250-EE46-9C09-56C984D0CAE5}" type="presOf" srcId="{541B3879-EA88-C947-B53F-E94F02A53734}" destId="{0DEA1396-BCB3-7D47-8A43-1B33C6E231B8}" srcOrd="0" destOrd="0" presId="urn:microsoft.com/office/officeart/2009/3/layout/HorizontalOrganizationChart#85"/>
    <dgm:cxn modelId="{41898E49-1B1A-9C42-BF3A-29F0670E2EC4}" type="presOf" srcId="{C168B235-D33F-FE41-B10C-37183127C726}" destId="{7CE6545F-7976-6B4C-BF38-EFD12B1EFCAA}" srcOrd="1" destOrd="0" presId="urn:microsoft.com/office/officeart/2009/3/layout/HorizontalOrganizationChart#85"/>
    <dgm:cxn modelId="{CC2A6414-017F-BE4B-836F-1CA521AE6074}" type="presOf" srcId="{4844B310-E988-EC4C-B5D3-DF20E0B68F6F}" destId="{3CA5FE8B-9A38-9947-A427-53F42EB27452}" srcOrd="0" destOrd="0" presId="urn:microsoft.com/office/officeart/2009/3/layout/HorizontalOrganizationChart#85"/>
    <dgm:cxn modelId="{FB342B1C-D65D-9A4D-B5B6-21FB2F734BE0}" type="presOf" srcId="{C168B235-D33F-FE41-B10C-37183127C726}" destId="{01E5E413-1ACA-494B-BE7A-8713F3152CCE}" srcOrd="0" destOrd="0" presId="urn:microsoft.com/office/officeart/2009/3/layout/HorizontalOrganizationChart#85"/>
    <dgm:cxn modelId="{63E77ABD-DC23-AF46-92DB-B153E5C79EB1}" type="presOf" srcId="{84F87E59-0C0C-4F4F-B431-7EA1112D8FD6}" destId="{1F0E4DE5-600B-0C48-B6B1-B09D4654C32C}" srcOrd="1" destOrd="0" presId="urn:microsoft.com/office/officeart/2009/3/layout/HorizontalOrganizationChart#85"/>
    <dgm:cxn modelId="{90521B5F-4A48-0B4E-8AA3-F7E97C23C666}" srcId="{924F4E09-1107-3548-AEF6-F3F3463DE267}" destId="{C168B235-D33F-FE41-B10C-37183127C726}" srcOrd="0" destOrd="0" parTransId="{4844B310-E988-EC4C-B5D3-DF20E0B68F6F}" sibTransId="{F8EB2B43-39D4-1946-BB3C-18D2F7C0A0FC}"/>
    <dgm:cxn modelId="{280CC5D9-CBC3-CD4B-9975-5FAAA2169232}" type="presParOf" srcId="{0DEA1396-BCB3-7D47-8A43-1B33C6E231B8}" destId="{996BD759-A43A-CD49-974B-50CDDFA568F6}" srcOrd="0" destOrd="0" presId="urn:microsoft.com/office/officeart/2009/3/layout/HorizontalOrganizationChart#85"/>
    <dgm:cxn modelId="{79A67ED1-5A77-2B42-86D9-2371DF7FE209}" type="presParOf" srcId="{996BD759-A43A-CD49-974B-50CDDFA568F6}" destId="{B66F286F-B463-3440-B35D-A0062758569E}" srcOrd="0" destOrd="0" presId="urn:microsoft.com/office/officeart/2009/3/layout/HorizontalOrganizationChart#85"/>
    <dgm:cxn modelId="{50BB8944-A579-7243-9DDC-BAD2E60C44AB}" type="presParOf" srcId="{B66F286F-B463-3440-B35D-A0062758569E}" destId="{6F1F089B-AC70-0345-8BF2-9AA728EF37B3}" srcOrd="0" destOrd="0" presId="urn:microsoft.com/office/officeart/2009/3/layout/HorizontalOrganizationChart#85"/>
    <dgm:cxn modelId="{F25DF139-D43B-3D4D-89A7-C4C5FDD8540B}" type="presParOf" srcId="{B66F286F-B463-3440-B35D-A0062758569E}" destId="{F31EF988-9520-DD40-9524-396270AE09CA}" srcOrd="1" destOrd="0" presId="urn:microsoft.com/office/officeart/2009/3/layout/HorizontalOrganizationChart#85"/>
    <dgm:cxn modelId="{FF985866-CDA9-8C47-835C-A622CF88562A}" type="presParOf" srcId="{996BD759-A43A-CD49-974B-50CDDFA568F6}" destId="{7B1961A2-51A4-8D44-9AF9-D7AD22DB41E2}" srcOrd="1" destOrd="0" presId="urn:microsoft.com/office/officeart/2009/3/layout/HorizontalOrganizationChart#85"/>
    <dgm:cxn modelId="{5C8963DF-120B-384B-81BF-349F924E8B71}" type="presParOf" srcId="{7B1961A2-51A4-8D44-9AF9-D7AD22DB41E2}" destId="{3CA5FE8B-9A38-9947-A427-53F42EB27452}" srcOrd="0" destOrd="0" presId="urn:microsoft.com/office/officeart/2009/3/layout/HorizontalOrganizationChart#85"/>
    <dgm:cxn modelId="{274218F7-F1DC-8649-84DF-008C2ADB2B95}" type="presParOf" srcId="{7B1961A2-51A4-8D44-9AF9-D7AD22DB41E2}" destId="{097A5D47-6546-8F46-93E4-BF56DD6849D6}" srcOrd="1" destOrd="0" presId="urn:microsoft.com/office/officeart/2009/3/layout/HorizontalOrganizationChart#85"/>
    <dgm:cxn modelId="{4609F8FF-5601-8941-B2EE-F11F55583A10}" type="presParOf" srcId="{097A5D47-6546-8F46-93E4-BF56DD6849D6}" destId="{757A20AF-B191-3647-9039-032A43F83372}" srcOrd="0" destOrd="0" presId="urn:microsoft.com/office/officeart/2009/3/layout/HorizontalOrganizationChart#85"/>
    <dgm:cxn modelId="{99D40DE0-B0BB-1441-8196-C9430B8F8837}" type="presParOf" srcId="{757A20AF-B191-3647-9039-032A43F83372}" destId="{01E5E413-1ACA-494B-BE7A-8713F3152CCE}" srcOrd="0" destOrd="0" presId="urn:microsoft.com/office/officeart/2009/3/layout/HorizontalOrganizationChart#85"/>
    <dgm:cxn modelId="{17769D85-4FCC-C64F-B0C3-1B78F7CEB766}" type="presParOf" srcId="{757A20AF-B191-3647-9039-032A43F83372}" destId="{7CE6545F-7976-6B4C-BF38-EFD12B1EFCAA}" srcOrd="1" destOrd="0" presId="urn:microsoft.com/office/officeart/2009/3/layout/HorizontalOrganizationChart#85"/>
    <dgm:cxn modelId="{635C4014-9FE6-2A44-ABF5-F15AF0FC5261}" type="presParOf" srcId="{097A5D47-6546-8F46-93E4-BF56DD6849D6}" destId="{89EF3B97-BEC2-1D4C-AC2D-E4D8DA7ECC10}" srcOrd="1" destOrd="0" presId="urn:microsoft.com/office/officeart/2009/3/layout/HorizontalOrganizationChart#85"/>
    <dgm:cxn modelId="{E7D7FAB0-49B5-924E-89A1-1BE5A9DF3876}" type="presParOf" srcId="{097A5D47-6546-8F46-93E4-BF56DD6849D6}" destId="{8FBC3FFB-46C5-1B40-A93F-6C52963197F2}" srcOrd="2" destOrd="0" presId="urn:microsoft.com/office/officeart/2009/3/layout/HorizontalOrganizationChart#85"/>
    <dgm:cxn modelId="{91437E2D-F622-DB47-8AB9-6A13E7318D9C}" type="presParOf" srcId="{7B1961A2-51A4-8D44-9AF9-D7AD22DB41E2}" destId="{18318C93-F796-8343-A715-19CFCBBA4CBB}" srcOrd="2" destOrd="0" presId="urn:microsoft.com/office/officeart/2009/3/layout/HorizontalOrganizationChart#85"/>
    <dgm:cxn modelId="{7DE1C67D-30E2-1E4E-B24E-062442D8CA46}" type="presParOf" srcId="{7B1961A2-51A4-8D44-9AF9-D7AD22DB41E2}" destId="{16A1F145-9233-B244-AE9E-1F7EE6CC9207}" srcOrd="3" destOrd="0" presId="urn:microsoft.com/office/officeart/2009/3/layout/HorizontalOrganizationChart#85"/>
    <dgm:cxn modelId="{F037A9E2-74BC-EC41-85A6-168E48B18C10}" type="presParOf" srcId="{16A1F145-9233-B244-AE9E-1F7EE6CC9207}" destId="{B25F4B7C-A8D9-EC44-9565-E34F312271F8}" srcOrd="0" destOrd="0" presId="urn:microsoft.com/office/officeart/2009/3/layout/HorizontalOrganizationChart#85"/>
    <dgm:cxn modelId="{8A768730-4825-6345-926B-D3EB5554095C}" type="presParOf" srcId="{B25F4B7C-A8D9-EC44-9565-E34F312271F8}" destId="{750D20D2-3790-A44B-B8BF-99C4AFE9B85B}" srcOrd="0" destOrd="0" presId="urn:microsoft.com/office/officeart/2009/3/layout/HorizontalOrganizationChart#85"/>
    <dgm:cxn modelId="{4BEEFC02-6743-724E-9859-25ABB5F49CA8}" type="presParOf" srcId="{B25F4B7C-A8D9-EC44-9565-E34F312271F8}" destId="{1F0E4DE5-600B-0C48-B6B1-B09D4654C32C}" srcOrd="1" destOrd="0" presId="urn:microsoft.com/office/officeart/2009/3/layout/HorizontalOrganizationChart#85"/>
    <dgm:cxn modelId="{CD1BAB54-5BF3-1542-AA67-57C946FBA933}" type="presParOf" srcId="{16A1F145-9233-B244-AE9E-1F7EE6CC9207}" destId="{C1C4D7C6-7B6A-0D4A-9239-0DF57416CDAE}" srcOrd="1" destOrd="0" presId="urn:microsoft.com/office/officeart/2009/3/layout/HorizontalOrganizationChart#85"/>
    <dgm:cxn modelId="{C2C598F1-7976-B643-91C4-3F5278470BF5}" type="presParOf" srcId="{16A1F145-9233-B244-AE9E-1F7EE6CC9207}" destId="{422A9F24-FEB8-6D46-B1A0-BD4C97A1FB6F}" srcOrd="2" destOrd="0" presId="urn:microsoft.com/office/officeart/2009/3/layout/HorizontalOrganizationChart#85"/>
    <dgm:cxn modelId="{B763A595-E579-5E46-94B7-619439F1854C}" type="presParOf" srcId="{996BD759-A43A-CD49-974B-50CDDFA568F6}" destId="{77C1E300-01B2-614A-8E3D-B24486AE4F7E}" srcOrd="2" destOrd="0" presId="urn:microsoft.com/office/officeart/2009/3/layout/HorizontalOrganizationChart#8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86" loCatId="" qsTypeId="urn:microsoft.com/office/officeart/2005/8/quickstyle/simple1#86" qsCatId="simple" csTypeId="urn:microsoft.com/office/officeart/2005/8/colors/accent2_1#87" csCatId="accent2" phldr="1"/>
      <dgm:spPr/>
      <dgm:t>
        <a:bodyPr/>
        <a:lstStyle/>
        <a:p>
          <a:endParaRPr lang="zh-CN" altLang="en-US"/>
        </a:p>
      </dgm:t>
    </dgm:pt>
    <dgm:pt modelId="{924F4E09-1107-3548-AEF6-F3F3463DE267}">
      <dgm:prSet phldrT="[文本]"/>
      <dgm:spPr/>
      <dgm:t>
        <a:bodyPr/>
        <a:lstStyle/>
        <a:p>
          <a:r>
            <a:rPr lang="en-US" altLang="zh-CN" dirty="0"/>
            <a:t>2.</a:t>
          </a:r>
          <a:r>
            <a:rPr lang="zh-CN" altLang="en-US" dirty="0"/>
            <a:t>科学社会主义一般原则</a:t>
          </a:r>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solidFill>
          <a:srgbClr val="C00000"/>
        </a:solidFill>
      </dgm:spPr>
      <dgm:t>
        <a:bodyPr/>
        <a:lstStyle/>
        <a:p>
          <a:r>
            <a:rPr lang="zh-CN" altLang="en-US" dirty="0">
              <a:solidFill>
                <a:schemeClr val="bg1"/>
              </a:solidFill>
            </a:rPr>
            <a:t>科学社会主义一般原则及其主要内容</a:t>
          </a: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dgm:t>
        <a:bodyPr/>
        <a:lstStyle/>
        <a:p>
          <a:r>
            <a:rPr lang="zh-CN" altLang="en-US" dirty="0"/>
            <a:t>正确把握科学社会主义一般原则</a:t>
          </a:r>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t>
        <a:bodyPr/>
        <a:lstStyle/>
        <a:p>
          <a:endParaRPr lang="zh-CN" altLang="en-US"/>
        </a:p>
      </dgm:t>
    </dgm:pt>
    <dgm:pt modelId="{F31EF988-9520-DD40-9524-396270AE09CA}" type="pres">
      <dgm:prSet presAssocID="{924F4E09-1107-3548-AEF6-F3F3463DE267}" presName="rootConnector1" presStyleLbl="node1" presStyleIdx="0" presStyleCnt="0"/>
      <dgm:spPr/>
      <dgm:t>
        <a:bodyPr/>
        <a:lstStyle/>
        <a:p>
          <a:endParaRPr lang="zh-CN" altLang="en-US"/>
        </a:p>
      </dgm:t>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t>
        <a:bodyPr/>
        <a:lstStyle/>
        <a:p>
          <a:endParaRPr lang="zh-CN" altLang="en-US"/>
        </a:p>
      </dgm:t>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t>
        <a:bodyPr/>
        <a:lstStyle/>
        <a:p>
          <a:endParaRPr lang="zh-CN" altLang="en-US"/>
        </a:p>
      </dgm:t>
    </dgm:pt>
    <dgm:pt modelId="{7CE6545F-7976-6B4C-BF38-EFD12B1EFCAA}" type="pres">
      <dgm:prSet presAssocID="{C168B235-D33F-FE41-B10C-37183127C726}" presName="rootConnector" presStyleLbl="node2" presStyleIdx="0" presStyleCnt="2"/>
      <dgm:spPr/>
      <dgm:t>
        <a:bodyPr/>
        <a:lstStyle/>
        <a:p>
          <a:endParaRPr lang="zh-CN" altLang="en-US"/>
        </a:p>
      </dgm:t>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t>
        <a:bodyPr/>
        <a:lstStyle/>
        <a:p>
          <a:endParaRPr lang="zh-CN" altLang="en-US"/>
        </a:p>
      </dgm:t>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t>
        <a:bodyPr/>
        <a:lstStyle/>
        <a:p>
          <a:endParaRPr lang="zh-CN" altLang="en-US"/>
        </a:p>
      </dgm:t>
    </dgm:pt>
    <dgm:pt modelId="{1F0E4DE5-600B-0C48-B6B1-B09D4654C32C}" type="pres">
      <dgm:prSet presAssocID="{84F87E59-0C0C-4F4F-B431-7EA1112D8FD6}" presName="rootConnector" presStyleLbl="node2" presStyleIdx="1" presStyleCnt="2"/>
      <dgm:spPr/>
      <dgm:t>
        <a:bodyPr/>
        <a:lstStyle/>
        <a:p>
          <a:endParaRPr lang="zh-CN" altLang="en-US"/>
        </a:p>
      </dgm:t>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23F52062-D375-7D46-A2A7-FFAD6D612F77}" srcId="{541B3879-EA88-C947-B53F-E94F02A53734}" destId="{924F4E09-1107-3548-AEF6-F3F3463DE267}" srcOrd="0" destOrd="0" parTransId="{E2F5B4FB-B88A-B84C-BEA6-EE41FB5D9B6F}" sibTransId="{D228E37A-524E-8242-AADA-04E6375E4018}"/>
    <dgm:cxn modelId="{261488D2-C294-E24F-97CB-5E3AE5985483}" type="presOf" srcId="{924F4E09-1107-3548-AEF6-F3F3463DE267}" destId="{6F1F089B-AC70-0345-8BF2-9AA728EF37B3}" srcOrd="0" destOrd="0" presId="urn:microsoft.com/office/officeart/2009/3/layout/HorizontalOrganizationChart#86"/>
    <dgm:cxn modelId="{9BF78A9E-DEF4-0C4E-AE21-F20001B7550A}" type="presOf" srcId="{84F87E59-0C0C-4F4F-B431-7EA1112D8FD6}" destId="{750D20D2-3790-A44B-B8BF-99C4AFE9B85B}" srcOrd="0" destOrd="0" presId="urn:microsoft.com/office/officeart/2009/3/layout/HorizontalOrganizationChart#86"/>
    <dgm:cxn modelId="{0187E926-DE15-974E-BFED-11FAC9790FA8}" srcId="{924F4E09-1107-3548-AEF6-F3F3463DE267}" destId="{84F87E59-0C0C-4F4F-B431-7EA1112D8FD6}" srcOrd="1" destOrd="0" parTransId="{94122226-67BE-A24F-BE0C-3C0010805A87}" sibTransId="{64C45A30-FD5F-F148-B748-0A07689A0B48}"/>
    <dgm:cxn modelId="{36A12FCE-1ADF-9645-81EC-BC4BB8FDA4E9}" type="presOf" srcId="{94122226-67BE-A24F-BE0C-3C0010805A87}" destId="{18318C93-F796-8343-A715-19CFCBBA4CBB}" srcOrd="0" destOrd="0" presId="urn:microsoft.com/office/officeart/2009/3/layout/HorizontalOrganizationChart#86"/>
    <dgm:cxn modelId="{476A7BF1-AC86-EA48-8EA3-0A7B4A8FB919}" type="presOf" srcId="{924F4E09-1107-3548-AEF6-F3F3463DE267}" destId="{F31EF988-9520-DD40-9524-396270AE09CA}" srcOrd="1" destOrd="0" presId="urn:microsoft.com/office/officeart/2009/3/layout/HorizontalOrganizationChart#86"/>
    <dgm:cxn modelId="{FDE17384-8250-EE46-9C09-56C984D0CAE5}" type="presOf" srcId="{541B3879-EA88-C947-B53F-E94F02A53734}" destId="{0DEA1396-BCB3-7D47-8A43-1B33C6E231B8}" srcOrd="0" destOrd="0" presId="urn:microsoft.com/office/officeart/2009/3/layout/HorizontalOrganizationChart#86"/>
    <dgm:cxn modelId="{41898E49-1B1A-9C42-BF3A-29F0670E2EC4}" type="presOf" srcId="{C168B235-D33F-FE41-B10C-37183127C726}" destId="{7CE6545F-7976-6B4C-BF38-EFD12B1EFCAA}" srcOrd="1" destOrd="0" presId="urn:microsoft.com/office/officeart/2009/3/layout/HorizontalOrganizationChart#86"/>
    <dgm:cxn modelId="{CC2A6414-017F-BE4B-836F-1CA521AE6074}" type="presOf" srcId="{4844B310-E988-EC4C-B5D3-DF20E0B68F6F}" destId="{3CA5FE8B-9A38-9947-A427-53F42EB27452}" srcOrd="0" destOrd="0" presId="urn:microsoft.com/office/officeart/2009/3/layout/HorizontalOrganizationChart#86"/>
    <dgm:cxn modelId="{FB342B1C-D65D-9A4D-B5B6-21FB2F734BE0}" type="presOf" srcId="{C168B235-D33F-FE41-B10C-37183127C726}" destId="{01E5E413-1ACA-494B-BE7A-8713F3152CCE}" srcOrd="0" destOrd="0" presId="urn:microsoft.com/office/officeart/2009/3/layout/HorizontalOrganizationChart#86"/>
    <dgm:cxn modelId="{63E77ABD-DC23-AF46-92DB-B153E5C79EB1}" type="presOf" srcId="{84F87E59-0C0C-4F4F-B431-7EA1112D8FD6}" destId="{1F0E4DE5-600B-0C48-B6B1-B09D4654C32C}" srcOrd="1" destOrd="0" presId="urn:microsoft.com/office/officeart/2009/3/layout/HorizontalOrganizationChart#86"/>
    <dgm:cxn modelId="{90521B5F-4A48-0B4E-8AA3-F7E97C23C666}" srcId="{924F4E09-1107-3548-AEF6-F3F3463DE267}" destId="{C168B235-D33F-FE41-B10C-37183127C726}" srcOrd="0" destOrd="0" parTransId="{4844B310-E988-EC4C-B5D3-DF20E0B68F6F}" sibTransId="{F8EB2B43-39D4-1946-BB3C-18D2F7C0A0FC}"/>
    <dgm:cxn modelId="{280CC5D9-CBC3-CD4B-9975-5FAAA2169232}" type="presParOf" srcId="{0DEA1396-BCB3-7D47-8A43-1B33C6E231B8}" destId="{996BD759-A43A-CD49-974B-50CDDFA568F6}" srcOrd="0" destOrd="0" presId="urn:microsoft.com/office/officeart/2009/3/layout/HorizontalOrganizationChart#86"/>
    <dgm:cxn modelId="{79A67ED1-5A77-2B42-86D9-2371DF7FE209}" type="presParOf" srcId="{996BD759-A43A-CD49-974B-50CDDFA568F6}" destId="{B66F286F-B463-3440-B35D-A0062758569E}" srcOrd="0" destOrd="0" presId="urn:microsoft.com/office/officeart/2009/3/layout/HorizontalOrganizationChart#86"/>
    <dgm:cxn modelId="{50BB8944-A579-7243-9DDC-BAD2E60C44AB}" type="presParOf" srcId="{B66F286F-B463-3440-B35D-A0062758569E}" destId="{6F1F089B-AC70-0345-8BF2-9AA728EF37B3}" srcOrd="0" destOrd="0" presId="urn:microsoft.com/office/officeart/2009/3/layout/HorizontalOrganizationChart#86"/>
    <dgm:cxn modelId="{F25DF139-D43B-3D4D-89A7-C4C5FDD8540B}" type="presParOf" srcId="{B66F286F-B463-3440-B35D-A0062758569E}" destId="{F31EF988-9520-DD40-9524-396270AE09CA}" srcOrd="1" destOrd="0" presId="urn:microsoft.com/office/officeart/2009/3/layout/HorizontalOrganizationChart#86"/>
    <dgm:cxn modelId="{FF985866-CDA9-8C47-835C-A622CF88562A}" type="presParOf" srcId="{996BD759-A43A-CD49-974B-50CDDFA568F6}" destId="{7B1961A2-51A4-8D44-9AF9-D7AD22DB41E2}" srcOrd="1" destOrd="0" presId="urn:microsoft.com/office/officeart/2009/3/layout/HorizontalOrganizationChart#86"/>
    <dgm:cxn modelId="{5C8963DF-120B-384B-81BF-349F924E8B71}" type="presParOf" srcId="{7B1961A2-51A4-8D44-9AF9-D7AD22DB41E2}" destId="{3CA5FE8B-9A38-9947-A427-53F42EB27452}" srcOrd="0" destOrd="0" presId="urn:microsoft.com/office/officeart/2009/3/layout/HorizontalOrganizationChart#86"/>
    <dgm:cxn modelId="{274218F7-F1DC-8649-84DF-008C2ADB2B95}" type="presParOf" srcId="{7B1961A2-51A4-8D44-9AF9-D7AD22DB41E2}" destId="{097A5D47-6546-8F46-93E4-BF56DD6849D6}" srcOrd="1" destOrd="0" presId="urn:microsoft.com/office/officeart/2009/3/layout/HorizontalOrganizationChart#86"/>
    <dgm:cxn modelId="{4609F8FF-5601-8941-B2EE-F11F55583A10}" type="presParOf" srcId="{097A5D47-6546-8F46-93E4-BF56DD6849D6}" destId="{757A20AF-B191-3647-9039-032A43F83372}" srcOrd="0" destOrd="0" presId="urn:microsoft.com/office/officeart/2009/3/layout/HorizontalOrganizationChart#86"/>
    <dgm:cxn modelId="{99D40DE0-B0BB-1441-8196-C9430B8F8837}" type="presParOf" srcId="{757A20AF-B191-3647-9039-032A43F83372}" destId="{01E5E413-1ACA-494B-BE7A-8713F3152CCE}" srcOrd="0" destOrd="0" presId="urn:microsoft.com/office/officeart/2009/3/layout/HorizontalOrganizationChart#86"/>
    <dgm:cxn modelId="{17769D85-4FCC-C64F-B0C3-1B78F7CEB766}" type="presParOf" srcId="{757A20AF-B191-3647-9039-032A43F83372}" destId="{7CE6545F-7976-6B4C-BF38-EFD12B1EFCAA}" srcOrd="1" destOrd="0" presId="urn:microsoft.com/office/officeart/2009/3/layout/HorizontalOrganizationChart#86"/>
    <dgm:cxn modelId="{635C4014-9FE6-2A44-ABF5-F15AF0FC5261}" type="presParOf" srcId="{097A5D47-6546-8F46-93E4-BF56DD6849D6}" destId="{89EF3B97-BEC2-1D4C-AC2D-E4D8DA7ECC10}" srcOrd="1" destOrd="0" presId="urn:microsoft.com/office/officeart/2009/3/layout/HorizontalOrganizationChart#86"/>
    <dgm:cxn modelId="{E7D7FAB0-49B5-924E-89A1-1BE5A9DF3876}" type="presParOf" srcId="{097A5D47-6546-8F46-93E4-BF56DD6849D6}" destId="{8FBC3FFB-46C5-1B40-A93F-6C52963197F2}" srcOrd="2" destOrd="0" presId="urn:microsoft.com/office/officeart/2009/3/layout/HorizontalOrganizationChart#86"/>
    <dgm:cxn modelId="{91437E2D-F622-DB47-8AB9-6A13E7318D9C}" type="presParOf" srcId="{7B1961A2-51A4-8D44-9AF9-D7AD22DB41E2}" destId="{18318C93-F796-8343-A715-19CFCBBA4CBB}" srcOrd="2" destOrd="0" presId="urn:microsoft.com/office/officeart/2009/3/layout/HorizontalOrganizationChart#86"/>
    <dgm:cxn modelId="{7DE1C67D-30E2-1E4E-B24E-062442D8CA46}" type="presParOf" srcId="{7B1961A2-51A4-8D44-9AF9-D7AD22DB41E2}" destId="{16A1F145-9233-B244-AE9E-1F7EE6CC9207}" srcOrd="3" destOrd="0" presId="urn:microsoft.com/office/officeart/2009/3/layout/HorizontalOrganizationChart#86"/>
    <dgm:cxn modelId="{F037A9E2-74BC-EC41-85A6-168E48B18C10}" type="presParOf" srcId="{16A1F145-9233-B244-AE9E-1F7EE6CC9207}" destId="{B25F4B7C-A8D9-EC44-9565-E34F312271F8}" srcOrd="0" destOrd="0" presId="urn:microsoft.com/office/officeart/2009/3/layout/HorizontalOrganizationChart#86"/>
    <dgm:cxn modelId="{8A768730-4825-6345-926B-D3EB5554095C}" type="presParOf" srcId="{B25F4B7C-A8D9-EC44-9565-E34F312271F8}" destId="{750D20D2-3790-A44B-B8BF-99C4AFE9B85B}" srcOrd="0" destOrd="0" presId="urn:microsoft.com/office/officeart/2009/3/layout/HorizontalOrganizationChart#86"/>
    <dgm:cxn modelId="{4BEEFC02-6743-724E-9859-25ABB5F49CA8}" type="presParOf" srcId="{B25F4B7C-A8D9-EC44-9565-E34F312271F8}" destId="{1F0E4DE5-600B-0C48-B6B1-B09D4654C32C}" srcOrd="1" destOrd="0" presId="urn:microsoft.com/office/officeart/2009/3/layout/HorizontalOrganizationChart#86"/>
    <dgm:cxn modelId="{CD1BAB54-5BF3-1542-AA67-57C946FBA933}" type="presParOf" srcId="{16A1F145-9233-B244-AE9E-1F7EE6CC9207}" destId="{C1C4D7C6-7B6A-0D4A-9239-0DF57416CDAE}" srcOrd="1" destOrd="0" presId="urn:microsoft.com/office/officeart/2009/3/layout/HorizontalOrganizationChart#86"/>
    <dgm:cxn modelId="{C2C598F1-7976-B643-91C4-3F5278470BF5}" type="presParOf" srcId="{16A1F145-9233-B244-AE9E-1F7EE6CC9207}" destId="{422A9F24-FEB8-6D46-B1A0-BD4C97A1FB6F}" srcOrd="2" destOrd="0" presId="urn:microsoft.com/office/officeart/2009/3/layout/HorizontalOrganizationChart#86"/>
    <dgm:cxn modelId="{B763A595-E579-5E46-94B7-619439F1854C}" type="presParOf" srcId="{996BD759-A43A-CD49-974B-50CDDFA568F6}" destId="{77C1E300-01B2-614A-8E3D-B24486AE4F7E}" srcOrd="2" destOrd="0" presId="urn:microsoft.com/office/officeart/2009/3/layout/HorizontalOrganizationChart#8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52" loCatId="" qsTypeId="urn:microsoft.com/office/officeart/2005/8/quickstyle/simple1#52" qsCatId="simple" csTypeId="urn:microsoft.com/office/officeart/2005/8/colors/accent2_1#52"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solidFill>
          <a:srgbClr val="FF0000"/>
        </a:solid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0E1297EF-DC86-A94C-ADED-A626E91C48E5}" type="presOf" srcId="{8DF1DB71-48E7-9642-A49B-251B711B1738}" destId="{592399A9-576A-F948-84DC-39E095494FCC}" srcOrd="0" destOrd="0" presId="urn:microsoft.com/office/officeart/2009/3/layout/HorizontalOrganizationChart#52"/>
    <dgm:cxn modelId="{6253CAE2-5E02-FF42-92D8-74D3D5E2084C}" type="presOf" srcId="{C3B1E552-4C86-934A-B9AC-6D80E09981FB}" destId="{59D41257-D9E9-F943-80BA-3F11804838C7}" srcOrd="0" destOrd="0" presId="urn:microsoft.com/office/officeart/2009/3/layout/HorizontalOrganizationChart#52"/>
    <dgm:cxn modelId="{7DD00E74-4405-DA41-BD73-33BCEACAA28F}" srcId="{2B179273-2704-3D43-9593-9A14EA887E16}" destId="{32431CC2-FF1C-1C47-B100-1999122DC494}" srcOrd="4" destOrd="0" parTransId="{60481217-866F-EC4E-9BCA-CCDCA186FDBB}" sibTransId="{8599BEEC-93D9-994B-AE0F-C24D213B9D12}"/>
    <dgm:cxn modelId="{478C803F-893F-4248-8C35-F1DECB2F0D2C}" srcId="{E9262D6E-5D67-1749-9B3E-98FE22637E0E}" destId="{2B179273-2704-3D43-9593-9A14EA887E16}" srcOrd="0" destOrd="0" parTransId="{919B3BA2-B184-594C-B712-7BE270D4AC41}" sibTransId="{0D6293B7-76DE-2F47-94E9-C0A3E8F07E6A}"/>
    <dgm:cxn modelId="{265AAE99-303A-E445-8616-7C791E33EAF5}" type="presOf" srcId="{60C86F9E-ECD4-F648-A2BA-C82DE325D55B}" destId="{39CC3071-B54C-4946-BADD-878ECE21822F}" srcOrd="0" destOrd="0" presId="urn:microsoft.com/office/officeart/2009/3/layout/HorizontalOrganizationChart#52"/>
    <dgm:cxn modelId="{B4A2A328-78D1-CF45-B5C5-C47CA028AD38}" type="presOf" srcId="{0774BB43-37B4-DC4F-81E4-178EF4A18D34}" destId="{05E3AC22-BCCB-D145-94DE-970DB76ABA3C}" srcOrd="1" destOrd="0" presId="urn:microsoft.com/office/officeart/2009/3/layout/HorizontalOrganizationChart#52"/>
    <dgm:cxn modelId="{55B56B80-CCC4-0A4C-9104-93F67D5D44A1}" type="presOf" srcId="{EA8C3C0C-7CD0-5840-B329-C1537917FA6E}" destId="{E5185E33-A69C-A14B-8DB1-4AE618D86EBD}" srcOrd="0" destOrd="0" presId="urn:microsoft.com/office/officeart/2009/3/layout/HorizontalOrganizationChart#52"/>
    <dgm:cxn modelId="{3ECB419D-D301-E64C-957A-AE06C2FEC3C5}" type="presOf" srcId="{32431CC2-FF1C-1C47-B100-1999122DC494}" destId="{FEB746DA-611D-7546-9EAF-B8163E4EC36D}" srcOrd="0" destOrd="0" presId="urn:microsoft.com/office/officeart/2009/3/layout/HorizontalOrganizationChart#52"/>
    <dgm:cxn modelId="{5F7420EF-0DBB-8B45-B5ED-9711F3790A97}" srcId="{2B179273-2704-3D43-9593-9A14EA887E16}" destId="{C3B1E552-4C86-934A-B9AC-6D80E09981FB}" srcOrd="2" destOrd="0" parTransId="{EA8C3C0C-7CD0-5840-B329-C1537917FA6E}" sibTransId="{38AFA7AA-DE82-3941-B5B5-2F38B3BE9093}"/>
    <dgm:cxn modelId="{1524D826-CAC4-5645-9491-29F5E9FC4D2E}" type="presOf" srcId="{0774BB43-37B4-DC4F-81E4-178EF4A18D34}" destId="{759DA5C7-AB80-6547-BEDD-B6A548F15238}" srcOrd="0" destOrd="0" presId="urn:microsoft.com/office/officeart/2009/3/layout/HorizontalOrganizationChart#52"/>
    <dgm:cxn modelId="{7C399360-6EB3-C74B-9489-AAC1C5978BBF}" type="presOf" srcId="{C3B1E552-4C86-934A-B9AC-6D80E09981FB}" destId="{0BF10FB6-4937-4545-B2B1-3E203BD6DE8A}" srcOrd="1" destOrd="0" presId="urn:microsoft.com/office/officeart/2009/3/layout/HorizontalOrganizationChart#52"/>
    <dgm:cxn modelId="{A9582D28-D785-1041-942A-A6AAFD67324F}" srcId="{2B179273-2704-3D43-9593-9A14EA887E16}" destId="{C56A63DB-2540-B74A-844D-266E8014420E}" srcOrd="3" destOrd="0" parTransId="{8DF1DB71-48E7-9642-A49B-251B711B1738}" sibTransId="{097887AF-D762-EB4B-A45B-7E6F49C293E7}"/>
    <dgm:cxn modelId="{86BB9E21-A268-CA4A-AC94-FF56A34C534E}" type="presOf" srcId="{32431CC2-FF1C-1C47-B100-1999122DC494}" destId="{398E564E-AB0F-984F-8DC0-A6A3ED798886}" srcOrd="1" destOrd="0" presId="urn:microsoft.com/office/officeart/2009/3/layout/HorizontalOrganizationChart#52"/>
    <dgm:cxn modelId="{787FE02E-2503-0249-BA84-CE720A26E31C}" type="presOf" srcId="{E9262D6E-5D67-1749-9B3E-98FE22637E0E}" destId="{D01011B3-9247-344D-89EF-A190C3A4E16A}" srcOrd="0" destOrd="0" presId="urn:microsoft.com/office/officeart/2009/3/layout/HorizontalOrganizationChart#52"/>
    <dgm:cxn modelId="{F09D9ADE-1779-C44D-9E37-45F06A1A7820}" srcId="{2B179273-2704-3D43-9593-9A14EA887E16}" destId="{0774BB43-37B4-DC4F-81E4-178EF4A18D34}" srcOrd="1" destOrd="0" parTransId="{0572A4C9-B3DE-A943-A31D-6C390134C0DE}" sibTransId="{BCBC775E-A257-0341-AB0E-3D385C1B89F2}"/>
    <dgm:cxn modelId="{1CDE0658-E10A-DE4F-96ED-6D2A729C979F}" type="presOf" srcId="{E2775487-DF8A-344F-B8D8-6AC7FD999A3D}" destId="{1F170545-5F3F-A14A-B776-4C6B79BF8AE5}" srcOrd="0" destOrd="0" presId="urn:microsoft.com/office/officeart/2009/3/layout/HorizontalOrganizationChart#52"/>
    <dgm:cxn modelId="{2FCC7159-FE2A-F640-AF48-2C108CB1DCF7}" type="presOf" srcId="{E2775487-DF8A-344F-B8D8-6AC7FD999A3D}" destId="{AA1EC854-01A0-3B42-B2B8-01447225C09A}" srcOrd="1" destOrd="0" presId="urn:microsoft.com/office/officeart/2009/3/layout/HorizontalOrganizationChart#52"/>
    <dgm:cxn modelId="{5F259792-0519-B447-A37D-79F235311A5E}" type="presOf" srcId="{60481217-866F-EC4E-9BCA-CCDCA186FDBB}" destId="{D5B41C15-8B97-2E4E-8953-BB8241D11771}" srcOrd="0" destOrd="0" presId="urn:microsoft.com/office/officeart/2009/3/layout/HorizontalOrganizationChart#52"/>
    <dgm:cxn modelId="{FB03C910-301F-7D4C-A5B3-6C408C5EFA1F}" srcId="{2B179273-2704-3D43-9593-9A14EA887E16}" destId="{E2775487-DF8A-344F-B8D8-6AC7FD999A3D}" srcOrd="0" destOrd="0" parTransId="{60C86F9E-ECD4-F648-A2BA-C82DE325D55B}" sibTransId="{B12D8443-882A-3C40-A196-5434328AD660}"/>
    <dgm:cxn modelId="{6C7D5F1E-0D6C-4F42-9D69-0CF970122980}" type="presOf" srcId="{2B179273-2704-3D43-9593-9A14EA887E16}" destId="{C66CCFD0-EBC3-7149-A8D4-80E9D63FB304}" srcOrd="0" destOrd="0" presId="urn:microsoft.com/office/officeart/2009/3/layout/HorizontalOrganizationChart#52"/>
    <dgm:cxn modelId="{AF81B938-18EE-B543-A970-38EE32210CE4}" type="presOf" srcId="{0572A4C9-B3DE-A943-A31D-6C390134C0DE}" destId="{FEA15BB8-BB7F-6240-A649-8E9B8F3FCE92}" srcOrd="0" destOrd="0" presId="urn:microsoft.com/office/officeart/2009/3/layout/HorizontalOrganizationChart#52"/>
    <dgm:cxn modelId="{27FFCEDA-AE1C-FE45-B2D8-806117882849}" type="presOf" srcId="{C56A63DB-2540-B74A-844D-266E8014420E}" destId="{078E0EB9-8965-3347-A9FE-777BCBAF59A1}" srcOrd="1" destOrd="0" presId="urn:microsoft.com/office/officeart/2009/3/layout/HorizontalOrganizationChart#52"/>
    <dgm:cxn modelId="{54BE6455-A82C-3B4F-AC80-BF771AE9A67F}" type="presOf" srcId="{C56A63DB-2540-B74A-844D-266E8014420E}" destId="{AB1E20DE-926E-D043-913F-F98B1BCE8D50}" srcOrd="0" destOrd="0" presId="urn:microsoft.com/office/officeart/2009/3/layout/HorizontalOrganizationChart#52"/>
    <dgm:cxn modelId="{1D30E62E-24A0-9642-AA17-C03D82E44E5C}" type="presOf" srcId="{2B179273-2704-3D43-9593-9A14EA887E16}" destId="{0838EECB-55B7-E045-8B8A-C5CC1ABEBE3D}" srcOrd="1" destOrd="0" presId="urn:microsoft.com/office/officeart/2009/3/layout/HorizontalOrganizationChart#52"/>
    <dgm:cxn modelId="{80D13347-20A4-9B4C-BAAD-DA87906C204F}" type="presParOf" srcId="{D01011B3-9247-344D-89EF-A190C3A4E16A}" destId="{522A4F15-5E5B-4343-AC2A-145AD12F5BC8}" srcOrd="0" destOrd="0" presId="urn:microsoft.com/office/officeart/2009/3/layout/HorizontalOrganizationChart#52"/>
    <dgm:cxn modelId="{A09CD16F-FE14-664A-8EE9-352CD1A5E8C2}" type="presParOf" srcId="{522A4F15-5E5B-4343-AC2A-145AD12F5BC8}" destId="{F15FC2B3-F7CC-D546-A82F-D26D0E72EEAC}" srcOrd="0" destOrd="0" presId="urn:microsoft.com/office/officeart/2009/3/layout/HorizontalOrganizationChart#52"/>
    <dgm:cxn modelId="{020324DA-B85D-B14D-BE2E-AFE2BB82960C}" type="presParOf" srcId="{F15FC2B3-F7CC-D546-A82F-D26D0E72EEAC}" destId="{C66CCFD0-EBC3-7149-A8D4-80E9D63FB304}" srcOrd="0" destOrd="0" presId="urn:microsoft.com/office/officeart/2009/3/layout/HorizontalOrganizationChart#52"/>
    <dgm:cxn modelId="{84E3E0B9-00D1-254C-96C3-7260951A55E9}" type="presParOf" srcId="{F15FC2B3-F7CC-D546-A82F-D26D0E72EEAC}" destId="{0838EECB-55B7-E045-8B8A-C5CC1ABEBE3D}" srcOrd="1" destOrd="0" presId="urn:microsoft.com/office/officeart/2009/3/layout/HorizontalOrganizationChart#52"/>
    <dgm:cxn modelId="{42E25F5C-E2E7-5548-AAD7-E87F41D22C20}" type="presParOf" srcId="{522A4F15-5E5B-4343-AC2A-145AD12F5BC8}" destId="{27EE6AE5-5A1A-3140-892B-66736C64D091}" srcOrd="1" destOrd="0" presId="urn:microsoft.com/office/officeart/2009/3/layout/HorizontalOrganizationChart#52"/>
    <dgm:cxn modelId="{4920DECD-984A-EC40-9687-21B0F8E022F7}" type="presParOf" srcId="{27EE6AE5-5A1A-3140-892B-66736C64D091}" destId="{39CC3071-B54C-4946-BADD-878ECE21822F}" srcOrd="0" destOrd="0" presId="urn:microsoft.com/office/officeart/2009/3/layout/HorizontalOrganizationChart#52"/>
    <dgm:cxn modelId="{48E80C95-35C3-7644-8ED9-93EE1CA368E0}" type="presParOf" srcId="{27EE6AE5-5A1A-3140-892B-66736C64D091}" destId="{A87CA5F6-E563-254D-8019-8E43BDB9E430}" srcOrd="1" destOrd="0" presId="urn:microsoft.com/office/officeart/2009/3/layout/HorizontalOrganizationChart#52"/>
    <dgm:cxn modelId="{2EC8D837-55F2-DD4A-9F80-D33A45E381B1}" type="presParOf" srcId="{A87CA5F6-E563-254D-8019-8E43BDB9E430}" destId="{2121AAF9-47A7-D34F-83AA-AD09384DD22B}" srcOrd="0" destOrd="0" presId="urn:microsoft.com/office/officeart/2009/3/layout/HorizontalOrganizationChart#52"/>
    <dgm:cxn modelId="{97DDD898-38F7-424E-9AAF-5DABC92F0FC6}" type="presParOf" srcId="{2121AAF9-47A7-D34F-83AA-AD09384DD22B}" destId="{1F170545-5F3F-A14A-B776-4C6B79BF8AE5}" srcOrd="0" destOrd="0" presId="urn:microsoft.com/office/officeart/2009/3/layout/HorizontalOrganizationChart#52"/>
    <dgm:cxn modelId="{F867E5E3-FC5D-D54C-BC5E-BE3CB795E0B4}" type="presParOf" srcId="{2121AAF9-47A7-D34F-83AA-AD09384DD22B}" destId="{AA1EC854-01A0-3B42-B2B8-01447225C09A}" srcOrd="1" destOrd="0" presId="urn:microsoft.com/office/officeart/2009/3/layout/HorizontalOrganizationChart#52"/>
    <dgm:cxn modelId="{15BA868E-3ADC-7E4D-A77F-2CE2D366884C}" type="presParOf" srcId="{A87CA5F6-E563-254D-8019-8E43BDB9E430}" destId="{94FBC40C-5DCB-C24B-BDC8-1CDCFD2977CA}" srcOrd="1" destOrd="0" presId="urn:microsoft.com/office/officeart/2009/3/layout/HorizontalOrganizationChart#52"/>
    <dgm:cxn modelId="{4B086A37-965E-EE4E-A26C-3A368CBC6A88}" type="presParOf" srcId="{A87CA5F6-E563-254D-8019-8E43BDB9E430}" destId="{924395FB-44C8-1B4E-B957-03E49C5D33DB}" srcOrd="2" destOrd="0" presId="urn:microsoft.com/office/officeart/2009/3/layout/HorizontalOrganizationChart#52"/>
    <dgm:cxn modelId="{DF484370-24E7-EF40-8B1E-55CACE40D72D}" type="presParOf" srcId="{27EE6AE5-5A1A-3140-892B-66736C64D091}" destId="{FEA15BB8-BB7F-6240-A649-8E9B8F3FCE92}" srcOrd="2" destOrd="0" presId="urn:microsoft.com/office/officeart/2009/3/layout/HorizontalOrganizationChart#52"/>
    <dgm:cxn modelId="{C0253742-1409-AD4F-9CF5-B3BDD8216716}" type="presParOf" srcId="{27EE6AE5-5A1A-3140-892B-66736C64D091}" destId="{DBD5B863-3310-A146-80BE-76595AEC574F}" srcOrd="3" destOrd="0" presId="urn:microsoft.com/office/officeart/2009/3/layout/HorizontalOrganizationChart#52"/>
    <dgm:cxn modelId="{97AEBB61-4053-1D49-8ADF-9E96A935BD60}" type="presParOf" srcId="{DBD5B863-3310-A146-80BE-76595AEC574F}" destId="{8B508A1B-FECB-4A48-86F4-79662C0296D9}" srcOrd="0" destOrd="0" presId="urn:microsoft.com/office/officeart/2009/3/layout/HorizontalOrganizationChart#52"/>
    <dgm:cxn modelId="{5AA6956B-47A7-A740-AEB2-E23E01792DAB}" type="presParOf" srcId="{8B508A1B-FECB-4A48-86F4-79662C0296D9}" destId="{759DA5C7-AB80-6547-BEDD-B6A548F15238}" srcOrd="0" destOrd="0" presId="urn:microsoft.com/office/officeart/2009/3/layout/HorizontalOrganizationChart#52"/>
    <dgm:cxn modelId="{BA77D36B-BB0E-DA45-A689-91EF9B1BE4FD}" type="presParOf" srcId="{8B508A1B-FECB-4A48-86F4-79662C0296D9}" destId="{05E3AC22-BCCB-D145-94DE-970DB76ABA3C}" srcOrd="1" destOrd="0" presId="urn:microsoft.com/office/officeart/2009/3/layout/HorizontalOrganizationChart#52"/>
    <dgm:cxn modelId="{D7875261-D769-0D44-91FF-9923517DC455}" type="presParOf" srcId="{DBD5B863-3310-A146-80BE-76595AEC574F}" destId="{7DFFB080-5E62-D143-A36B-5E78DDF3B740}" srcOrd="1" destOrd="0" presId="urn:microsoft.com/office/officeart/2009/3/layout/HorizontalOrganizationChart#52"/>
    <dgm:cxn modelId="{C6FF8443-7FA2-E74F-8EAD-AEC999531B68}" type="presParOf" srcId="{DBD5B863-3310-A146-80BE-76595AEC574F}" destId="{6929E8D5-9FEF-7644-AF7A-52F023AE7FE9}" srcOrd="2" destOrd="0" presId="urn:microsoft.com/office/officeart/2009/3/layout/HorizontalOrganizationChart#52"/>
    <dgm:cxn modelId="{BE16A305-415B-CA4E-B843-F0533B19EB0B}" type="presParOf" srcId="{27EE6AE5-5A1A-3140-892B-66736C64D091}" destId="{E5185E33-A69C-A14B-8DB1-4AE618D86EBD}" srcOrd="4" destOrd="0" presId="urn:microsoft.com/office/officeart/2009/3/layout/HorizontalOrganizationChart#52"/>
    <dgm:cxn modelId="{2C6A3FA2-23D9-1640-A330-ADD5D1BC4754}" type="presParOf" srcId="{27EE6AE5-5A1A-3140-892B-66736C64D091}" destId="{9C501E13-1C3D-C34C-9444-38ED53A28DAD}" srcOrd="5" destOrd="0" presId="urn:microsoft.com/office/officeart/2009/3/layout/HorizontalOrganizationChart#52"/>
    <dgm:cxn modelId="{E20AD0BE-44FF-9544-A393-33D154A51DF8}" type="presParOf" srcId="{9C501E13-1C3D-C34C-9444-38ED53A28DAD}" destId="{D21B1B66-1004-B846-8462-E980A4497C48}" srcOrd="0" destOrd="0" presId="urn:microsoft.com/office/officeart/2009/3/layout/HorizontalOrganizationChart#52"/>
    <dgm:cxn modelId="{76DCF525-C6AD-6245-9A04-992633F8A222}" type="presParOf" srcId="{D21B1B66-1004-B846-8462-E980A4497C48}" destId="{59D41257-D9E9-F943-80BA-3F11804838C7}" srcOrd="0" destOrd="0" presId="urn:microsoft.com/office/officeart/2009/3/layout/HorizontalOrganizationChart#52"/>
    <dgm:cxn modelId="{0F60E922-407E-A043-938D-59B5FD67B155}" type="presParOf" srcId="{D21B1B66-1004-B846-8462-E980A4497C48}" destId="{0BF10FB6-4937-4545-B2B1-3E203BD6DE8A}" srcOrd="1" destOrd="0" presId="urn:microsoft.com/office/officeart/2009/3/layout/HorizontalOrganizationChart#52"/>
    <dgm:cxn modelId="{10F6E33C-55CA-6B44-A4D0-682E5FEC8F6C}" type="presParOf" srcId="{9C501E13-1C3D-C34C-9444-38ED53A28DAD}" destId="{8F1B0309-21A9-8849-B53A-EA3DFCD4C4F0}" srcOrd="1" destOrd="0" presId="urn:microsoft.com/office/officeart/2009/3/layout/HorizontalOrganizationChart#52"/>
    <dgm:cxn modelId="{F13E4B74-D945-D445-96C6-A67A18561712}" type="presParOf" srcId="{9C501E13-1C3D-C34C-9444-38ED53A28DAD}" destId="{22615910-1D52-C34A-95A6-872F0B23C7DF}" srcOrd="2" destOrd="0" presId="urn:microsoft.com/office/officeart/2009/3/layout/HorizontalOrganizationChart#52"/>
    <dgm:cxn modelId="{4EECE80F-A13B-7641-9710-9E7F4ABC0E69}" type="presParOf" srcId="{27EE6AE5-5A1A-3140-892B-66736C64D091}" destId="{592399A9-576A-F948-84DC-39E095494FCC}" srcOrd="6" destOrd="0" presId="urn:microsoft.com/office/officeart/2009/3/layout/HorizontalOrganizationChart#52"/>
    <dgm:cxn modelId="{62F1DDB7-BD22-2F43-A3A5-F9E9D2AD15EF}" type="presParOf" srcId="{27EE6AE5-5A1A-3140-892B-66736C64D091}" destId="{CE9AFFBE-26A9-5642-889D-A6AE33D4B085}" srcOrd="7" destOrd="0" presId="urn:microsoft.com/office/officeart/2009/3/layout/HorizontalOrganizationChart#52"/>
    <dgm:cxn modelId="{38323399-07E1-F149-82A5-5EED91979746}" type="presParOf" srcId="{CE9AFFBE-26A9-5642-889D-A6AE33D4B085}" destId="{EA435581-C6D6-5249-99A1-6BA121C879BA}" srcOrd="0" destOrd="0" presId="urn:microsoft.com/office/officeart/2009/3/layout/HorizontalOrganizationChart#52"/>
    <dgm:cxn modelId="{D693605F-92E7-1749-8293-EFD3E33C3769}" type="presParOf" srcId="{EA435581-C6D6-5249-99A1-6BA121C879BA}" destId="{AB1E20DE-926E-D043-913F-F98B1BCE8D50}" srcOrd="0" destOrd="0" presId="urn:microsoft.com/office/officeart/2009/3/layout/HorizontalOrganizationChart#52"/>
    <dgm:cxn modelId="{FF14296C-F671-9D4F-A666-6C488864E89E}" type="presParOf" srcId="{EA435581-C6D6-5249-99A1-6BA121C879BA}" destId="{078E0EB9-8965-3347-A9FE-777BCBAF59A1}" srcOrd="1" destOrd="0" presId="urn:microsoft.com/office/officeart/2009/3/layout/HorizontalOrganizationChart#52"/>
    <dgm:cxn modelId="{CC4D8696-C68D-7A47-B9DC-29734FD65B23}" type="presParOf" srcId="{CE9AFFBE-26A9-5642-889D-A6AE33D4B085}" destId="{E08B2666-EF99-4348-B311-4C310DA0B24C}" srcOrd="1" destOrd="0" presId="urn:microsoft.com/office/officeart/2009/3/layout/HorizontalOrganizationChart#52"/>
    <dgm:cxn modelId="{6733B672-CF6B-434D-9771-2679D59B14FE}" type="presParOf" srcId="{CE9AFFBE-26A9-5642-889D-A6AE33D4B085}" destId="{9E6AFEFB-5257-1246-ABCE-3D448D1E1C41}" srcOrd="2" destOrd="0" presId="urn:microsoft.com/office/officeart/2009/3/layout/HorizontalOrganizationChart#52"/>
    <dgm:cxn modelId="{89FB8A6A-E0DD-7E41-BB61-546AC3D4FD86}" type="presParOf" srcId="{27EE6AE5-5A1A-3140-892B-66736C64D091}" destId="{D5B41C15-8B97-2E4E-8953-BB8241D11771}" srcOrd="8" destOrd="0" presId="urn:microsoft.com/office/officeart/2009/3/layout/HorizontalOrganizationChart#52"/>
    <dgm:cxn modelId="{891F5E88-484A-7D46-A7E3-6E4D2326B9AB}" type="presParOf" srcId="{27EE6AE5-5A1A-3140-892B-66736C64D091}" destId="{DEC1EF73-ECFD-8F42-954E-349A2B317E0B}" srcOrd="9" destOrd="0" presId="urn:microsoft.com/office/officeart/2009/3/layout/HorizontalOrganizationChart#52"/>
    <dgm:cxn modelId="{A0DC86DC-8766-A443-A0DF-1D4E0AD2CDB9}" type="presParOf" srcId="{DEC1EF73-ECFD-8F42-954E-349A2B317E0B}" destId="{2848BF66-6C88-1E45-AD2A-F7E2D971DC68}" srcOrd="0" destOrd="0" presId="urn:microsoft.com/office/officeart/2009/3/layout/HorizontalOrganizationChart#52"/>
    <dgm:cxn modelId="{AFA4C500-5FAB-0E41-BC76-6DEC78E9126F}" type="presParOf" srcId="{2848BF66-6C88-1E45-AD2A-F7E2D971DC68}" destId="{FEB746DA-611D-7546-9EAF-B8163E4EC36D}" srcOrd="0" destOrd="0" presId="urn:microsoft.com/office/officeart/2009/3/layout/HorizontalOrganizationChart#52"/>
    <dgm:cxn modelId="{403A53DC-A3CB-F644-9173-52AF88167C2E}" type="presParOf" srcId="{2848BF66-6C88-1E45-AD2A-F7E2D971DC68}" destId="{398E564E-AB0F-984F-8DC0-A6A3ED798886}" srcOrd="1" destOrd="0" presId="urn:microsoft.com/office/officeart/2009/3/layout/HorizontalOrganizationChart#52"/>
    <dgm:cxn modelId="{87CAC61E-E8E9-B540-BA23-894A288BD2B7}" type="presParOf" srcId="{DEC1EF73-ECFD-8F42-954E-349A2B317E0B}" destId="{92413F5C-5079-B445-AFDC-455212E9B5DD}" srcOrd="1" destOrd="0" presId="urn:microsoft.com/office/officeart/2009/3/layout/HorizontalOrganizationChart#52"/>
    <dgm:cxn modelId="{14B82940-5AC1-3544-A27A-7996CD3E8E75}" type="presParOf" srcId="{DEC1EF73-ECFD-8F42-954E-349A2B317E0B}" destId="{AEE40536-DA15-B94E-A7DF-407DB9094E8F}" srcOrd="2" destOrd="0" presId="urn:microsoft.com/office/officeart/2009/3/layout/HorizontalOrganizationChart#52"/>
    <dgm:cxn modelId="{A5B73B5B-7281-684B-A248-BE37E41AE18E}" type="presParOf" srcId="{522A4F15-5E5B-4343-AC2A-145AD12F5BC8}" destId="{C67A4154-AA7D-8744-A523-45364D3CDCAE}" srcOrd="2" destOrd="0" presId="urn:microsoft.com/office/officeart/2009/3/layout/HorizontalOrganizationChart#5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87" loCatId="" qsTypeId="urn:microsoft.com/office/officeart/2005/8/quickstyle/simple1#87" qsCatId="simple" csTypeId="urn:microsoft.com/office/officeart/2005/8/colors/accent2_1#88" csCatId="accent2" phldr="1"/>
      <dgm:spPr/>
      <dgm:t>
        <a:bodyPr/>
        <a:lstStyle/>
        <a:p>
          <a:endParaRPr lang="zh-CN" altLang="en-US"/>
        </a:p>
      </dgm:t>
    </dgm:pt>
    <dgm:pt modelId="{924F4E09-1107-3548-AEF6-F3F3463DE267}">
      <dgm:prSet phldrT="[文本]"/>
      <dgm:spPr/>
      <dgm:t>
        <a:bodyPr/>
        <a:lstStyle/>
        <a:p>
          <a:r>
            <a:rPr lang="en-US" altLang="zh-CN" dirty="0"/>
            <a:t>2.</a:t>
          </a:r>
          <a:r>
            <a:rPr lang="zh-CN" altLang="en-US" dirty="0"/>
            <a:t>科学社会主义一般原则</a:t>
          </a:r>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solidFill>
          <a:srgbClr val="C00000"/>
        </a:solidFill>
      </dgm:spPr>
      <dgm:t>
        <a:bodyPr/>
        <a:lstStyle/>
        <a:p>
          <a:r>
            <a:rPr lang="zh-CN" altLang="en-US" dirty="0">
              <a:solidFill>
                <a:schemeClr val="bg1"/>
              </a:solidFill>
            </a:rPr>
            <a:t>科学社会主义一般原则及其主要内容</a:t>
          </a: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dgm:t>
        <a:bodyPr/>
        <a:lstStyle/>
        <a:p>
          <a:r>
            <a:rPr lang="zh-CN" altLang="en-US" dirty="0"/>
            <a:t>正确把握科学社会主义一般原则</a:t>
          </a:r>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t>
        <a:bodyPr/>
        <a:lstStyle/>
        <a:p>
          <a:endParaRPr lang="zh-CN" altLang="en-US"/>
        </a:p>
      </dgm:t>
    </dgm:pt>
    <dgm:pt modelId="{F31EF988-9520-DD40-9524-396270AE09CA}" type="pres">
      <dgm:prSet presAssocID="{924F4E09-1107-3548-AEF6-F3F3463DE267}" presName="rootConnector1" presStyleLbl="node1" presStyleIdx="0" presStyleCnt="0"/>
      <dgm:spPr/>
      <dgm:t>
        <a:bodyPr/>
        <a:lstStyle/>
        <a:p>
          <a:endParaRPr lang="zh-CN" altLang="en-US"/>
        </a:p>
      </dgm:t>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t>
        <a:bodyPr/>
        <a:lstStyle/>
        <a:p>
          <a:endParaRPr lang="zh-CN" altLang="en-US"/>
        </a:p>
      </dgm:t>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t>
        <a:bodyPr/>
        <a:lstStyle/>
        <a:p>
          <a:endParaRPr lang="zh-CN" altLang="en-US"/>
        </a:p>
      </dgm:t>
    </dgm:pt>
    <dgm:pt modelId="{7CE6545F-7976-6B4C-BF38-EFD12B1EFCAA}" type="pres">
      <dgm:prSet presAssocID="{C168B235-D33F-FE41-B10C-37183127C726}" presName="rootConnector" presStyleLbl="node2" presStyleIdx="0" presStyleCnt="2"/>
      <dgm:spPr/>
      <dgm:t>
        <a:bodyPr/>
        <a:lstStyle/>
        <a:p>
          <a:endParaRPr lang="zh-CN" altLang="en-US"/>
        </a:p>
      </dgm:t>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t>
        <a:bodyPr/>
        <a:lstStyle/>
        <a:p>
          <a:endParaRPr lang="zh-CN" altLang="en-US"/>
        </a:p>
      </dgm:t>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t>
        <a:bodyPr/>
        <a:lstStyle/>
        <a:p>
          <a:endParaRPr lang="zh-CN" altLang="en-US"/>
        </a:p>
      </dgm:t>
    </dgm:pt>
    <dgm:pt modelId="{1F0E4DE5-600B-0C48-B6B1-B09D4654C32C}" type="pres">
      <dgm:prSet presAssocID="{84F87E59-0C0C-4F4F-B431-7EA1112D8FD6}" presName="rootConnector" presStyleLbl="node2" presStyleIdx="1" presStyleCnt="2"/>
      <dgm:spPr/>
      <dgm:t>
        <a:bodyPr/>
        <a:lstStyle/>
        <a:p>
          <a:endParaRPr lang="zh-CN" altLang="en-US"/>
        </a:p>
      </dgm:t>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23F52062-D375-7D46-A2A7-FFAD6D612F77}" srcId="{541B3879-EA88-C947-B53F-E94F02A53734}" destId="{924F4E09-1107-3548-AEF6-F3F3463DE267}" srcOrd="0" destOrd="0" parTransId="{E2F5B4FB-B88A-B84C-BEA6-EE41FB5D9B6F}" sibTransId="{D228E37A-524E-8242-AADA-04E6375E4018}"/>
    <dgm:cxn modelId="{261488D2-C294-E24F-97CB-5E3AE5985483}" type="presOf" srcId="{924F4E09-1107-3548-AEF6-F3F3463DE267}" destId="{6F1F089B-AC70-0345-8BF2-9AA728EF37B3}" srcOrd="0" destOrd="0" presId="urn:microsoft.com/office/officeart/2009/3/layout/HorizontalOrganizationChart#87"/>
    <dgm:cxn modelId="{9BF78A9E-DEF4-0C4E-AE21-F20001B7550A}" type="presOf" srcId="{84F87E59-0C0C-4F4F-B431-7EA1112D8FD6}" destId="{750D20D2-3790-A44B-B8BF-99C4AFE9B85B}" srcOrd="0" destOrd="0" presId="urn:microsoft.com/office/officeart/2009/3/layout/HorizontalOrganizationChart#87"/>
    <dgm:cxn modelId="{0187E926-DE15-974E-BFED-11FAC9790FA8}" srcId="{924F4E09-1107-3548-AEF6-F3F3463DE267}" destId="{84F87E59-0C0C-4F4F-B431-7EA1112D8FD6}" srcOrd="1" destOrd="0" parTransId="{94122226-67BE-A24F-BE0C-3C0010805A87}" sibTransId="{64C45A30-FD5F-F148-B748-0A07689A0B48}"/>
    <dgm:cxn modelId="{36A12FCE-1ADF-9645-81EC-BC4BB8FDA4E9}" type="presOf" srcId="{94122226-67BE-A24F-BE0C-3C0010805A87}" destId="{18318C93-F796-8343-A715-19CFCBBA4CBB}" srcOrd="0" destOrd="0" presId="urn:microsoft.com/office/officeart/2009/3/layout/HorizontalOrganizationChart#87"/>
    <dgm:cxn modelId="{476A7BF1-AC86-EA48-8EA3-0A7B4A8FB919}" type="presOf" srcId="{924F4E09-1107-3548-AEF6-F3F3463DE267}" destId="{F31EF988-9520-DD40-9524-396270AE09CA}" srcOrd="1" destOrd="0" presId="urn:microsoft.com/office/officeart/2009/3/layout/HorizontalOrganizationChart#87"/>
    <dgm:cxn modelId="{FDE17384-8250-EE46-9C09-56C984D0CAE5}" type="presOf" srcId="{541B3879-EA88-C947-B53F-E94F02A53734}" destId="{0DEA1396-BCB3-7D47-8A43-1B33C6E231B8}" srcOrd="0" destOrd="0" presId="urn:microsoft.com/office/officeart/2009/3/layout/HorizontalOrganizationChart#87"/>
    <dgm:cxn modelId="{41898E49-1B1A-9C42-BF3A-29F0670E2EC4}" type="presOf" srcId="{C168B235-D33F-FE41-B10C-37183127C726}" destId="{7CE6545F-7976-6B4C-BF38-EFD12B1EFCAA}" srcOrd="1" destOrd="0" presId="urn:microsoft.com/office/officeart/2009/3/layout/HorizontalOrganizationChart#87"/>
    <dgm:cxn modelId="{CC2A6414-017F-BE4B-836F-1CA521AE6074}" type="presOf" srcId="{4844B310-E988-EC4C-B5D3-DF20E0B68F6F}" destId="{3CA5FE8B-9A38-9947-A427-53F42EB27452}" srcOrd="0" destOrd="0" presId="urn:microsoft.com/office/officeart/2009/3/layout/HorizontalOrganizationChart#87"/>
    <dgm:cxn modelId="{FB342B1C-D65D-9A4D-B5B6-21FB2F734BE0}" type="presOf" srcId="{C168B235-D33F-FE41-B10C-37183127C726}" destId="{01E5E413-1ACA-494B-BE7A-8713F3152CCE}" srcOrd="0" destOrd="0" presId="urn:microsoft.com/office/officeart/2009/3/layout/HorizontalOrganizationChart#87"/>
    <dgm:cxn modelId="{63E77ABD-DC23-AF46-92DB-B153E5C79EB1}" type="presOf" srcId="{84F87E59-0C0C-4F4F-B431-7EA1112D8FD6}" destId="{1F0E4DE5-600B-0C48-B6B1-B09D4654C32C}" srcOrd="1" destOrd="0" presId="urn:microsoft.com/office/officeart/2009/3/layout/HorizontalOrganizationChart#87"/>
    <dgm:cxn modelId="{90521B5F-4A48-0B4E-8AA3-F7E97C23C666}" srcId="{924F4E09-1107-3548-AEF6-F3F3463DE267}" destId="{C168B235-D33F-FE41-B10C-37183127C726}" srcOrd="0" destOrd="0" parTransId="{4844B310-E988-EC4C-B5D3-DF20E0B68F6F}" sibTransId="{F8EB2B43-39D4-1946-BB3C-18D2F7C0A0FC}"/>
    <dgm:cxn modelId="{280CC5D9-CBC3-CD4B-9975-5FAAA2169232}" type="presParOf" srcId="{0DEA1396-BCB3-7D47-8A43-1B33C6E231B8}" destId="{996BD759-A43A-CD49-974B-50CDDFA568F6}" srcOrd="0" destOrd="0" presId="urn:microsoft.com/office/officeart/2009/3/layout/HorizontalOrganizationChart#87"/>
    <dgm:cxn modelId="{79A67ED1-5A77-2B42-86D9-2371DF7FE209}" type="presParOf" srcId="{996BD759-A43A-CD49-974B-50CDDFA568F6}" destId="{B66F286F-B463-3440-B35D-A0062758569E}" srcOrd="0" destOrd="0" presId="urn:microsoft.com/office/officeart/2009/3/layout/HorizontalOrganizationChart#87"/>
    <dgm:cxn modelId="{50BB8944-A579-7243-9DDC-BAD2E60C44AB}" type="presParOf" srcId="{B66F286F-B463-3440-B35D-A0062758569E}" destId="{6F1F089B-AC70-0345-8BF2-9AA728EF37B3}" srcOrd="0" destOrd="0" presId="urn:microsoft.com/office/officeart/2009/3/layout/HorizontalOrganizationChart#87"/>
    <dgm:cxn modelId="{F25DF139-D43B-3D4D-89A7-C4C5FDD8540B}" type="presParOf" srcId="{B66F286F-B463-3440-B35D-A0062758569E}" destId="{F31EF988-9520-DD40-9524-396270AE09CA}" srcOrd="1" destOrd="0" presId="urn:microsoft.com/office/officeart/2009/3/layout/HorizontalOrganizationChart#87"/>
    <dgm:cxn modelId="{FF985866-CDA9-8C47-835C-A622CF88562A}" type="presParOf" srcId="{996BD759-A43A-CD49-974B-50CDDFA568F6}" destId="{7B1961A2-51A4-8D44-9AF9-D7AD22DB41E2}" srcOrd="1" destOrd="0" presId="urn:microsoft.com/office/officeart/2009/3/layout/HorizontalOrganizationChart#87"/>
    <dgm:cxn modelId="{5C8963DF-120B-384B-81BF-349F924E8B71}" type="presParOf" srcId="{7B1961A2-51A4-8D44-9AF9-D7AD22DB41E2}" destId="{3CA5FE8B-9A38-9947-A427-53F42EB27452}" srcOrd="0" destOrd="0" presId="urn:microsoft.com/office/officeart/2009/3/layout/HorizontalOrganizationChart#87"/>
    <dgm:cxn modelId="{274218F7-F1DC-8649-84DF-008C2ADB2B95}" type="presParOf" srcId="{7B1961A2-51A4-8D44-9AF9-D7AD22DB41E2}" destId="{097A5D47-6546-8F46-93E4-BF56DD6849D6}" srcOrd="1" destOrd="0" presId="urn:microsoft.com/office/officeart/2009/3/layout/HorizontalOrganizationChart#87"/>
    <dgm:cxn modelId="{4609F8FF-5601-8941-B2EE-F11F55583A10}" type="presParOf" srcId="{097A5D47-6546-8F46-93E4-BF56DD6849D6}" destId="{757A20AF-B191-3647-9039-032A43F83372}" srcOrd="0" destOrd="0" presId="urn:microsoft.com/office/officeart/2009/3/layout/HorizontalOrganizationChart#87"/>
    <dgm:cxn modelId="{99D40DE0-B0BB-1441-8196-C9430B8F8837}" type="presParOf" srcId="{757A20AF-B191-3647-9039-032A43F83372}" destId="{01E5E413-1ACA-494B-BE7A-8713F3152CCE}" srcOrd="0" destOrd="0" presId="urn:microsoft.com/office/officeart/2009/3/layout/HorizontalOrganizationChart#87"/>
    <dgm:cxn modelId="{17769D85-4FCC-C64F-B0C3-1B78F7CEB766}" type="presParOf" srcId="{757A20AF-B191-3647-9039-032A43F83372}" destId="{7CE6545F-7976-6B4C-BF38-EFD12B1EFCAA}" srcOrd="1" destOrd="0" presId="urn:microsoft.com/office/officeart/2009/3/layout/HorizontalOrganizationChart#87"/>
    <dgm:cxn modelId="{635C4014-9FE6-2A44-ABF5-F15AF0FC5261}" type="presParOf" srcId="{097A5D47-6546-8F46-93E4-BF56DD6849D6}" destId="{89EF3B97-BEC2-1D4C-AC2D-E4D8DA7ECC10}" srcOrd="1" destOrd="0" presId="urn:microsoft.com/office/officeart/2009/3/layout/HorizontalOrganizationChart#87"/>
    <dgm:cxn modelId="{E7D7FAB0-49B5-924E-89A1-1BE5A9DF3876}" type="presParOf" srcId="{097A5D47-6546-8F46-93E4-BF56DD6849D6}" destId="{8FBC3FFB-46C5-1B40-A93F-6C52963197F2}" srcOrd="2" destOrd="0" presId="urn:microsoft.com/office/officeart/2009/3/layout/HorizontalOrganizationChart#87"/>
    <dgm:cxn modelId="{91437E2D-F622-DB47-8AB9-6A13E7318D9C}" type="presParOf" srcId="{7B1961A2-51A4-8D44-9AF9-D7AD22DB41E2}" destId="{18318C93-F796-8343-A715-19CFCBBA4CBB}" srcOrd="2" destOrd="0" presId="urn:microsoft.com/office/officeart/2009/3/layout/HorizontalOrganizationChart#87"/>
    <dgm:cxn modelId="{7DE1C67D-30E2-1E4E-B24E-062442D8CA46}" type="presParOf" srcId="{7B1961A2-51A4-8D44-9AF9-D7AD22DB41E2}" destId="{16A1F145-9233-B244-AE9E-1F7EE6CC9207}" srcOrd="3" destOrd="0" presId="urn:microsoft.com/office/officeart/2009/3/layout/HorizontalOrganizationChart#87"/>
    <dgm:cxn modelId="{F037A9E2-74BC-EC41-85A6-168E48B18C10}" type="presParOf" srcId="{16A1F145-9233-B244-AE9E-1F7EE6CC9207}" destId="{B25F4B7C-A8D9-EC44-9565-E34F312271F8}" srcOrd="0" destOrd="0" presId="urn:microsoft.com/office/officeart/2009/3/layout/HorizontalOrganizationChart#87"/>
    <dgm:cxn modelId="{8A768730-4825-6345-926B-D3EB5554095C}" type="presParOf" srcId="{B25F4B7C-A8D9-EC44-9565-E34F312271F8}" destId="{750D20D2-3790-A44B-B8BF-99C4AFE9B85B}" srcOrd="0" destOrd="0" presId="urn:microsoft.com/office/officeart/2009/3/layout/HorizontalOrganizationChart#87"/>
    <dgm:cxn modelId="{4BEEFC02-6743-724E-9859-25ABB5F49CA8}" type="presParOf" srcId="{B25F4B7C-A8D9-EC44-9565-E34F312271F8}" destId="{1F0E4DE5-600B-0C48-B6B1-B09D4654C32C}" srcOrd="1" destOrd="0" presId="urn:microsoft.com/office/officeart/2009/3/layout/HorizontalOrganizationChart#87"/>
    <dgm:cxn modelId="{CD1BAB54-5BF3-1542-AA67-57C946FBA933}" type="presParOf" srcId="{16A1F145-9233-B244-AE9E-1F7EE6CC9207}" destId="{C1C4D7C6-7B6A-0D4A-9239-0DF57416CDAE}" srcOrd="1" destOrd="0" presId="urn:microsoft.com/office/officeart/2009/3/layout/HorizontalOrganizationChart#87"/>
    <dgm:cxn modelId="{C2C598F1-7976-B643-91C4-3F5278470BF5}" type="presParOf" srcId="{16A1F145-9233-B244-AE9E-1F7EE6CC9207}" destId="{422A9F24-FEB8-6D46-B1A0-BD4C97A1FB6F}" srcOrd="2" destOrd="0" presId="urn:microsoft.com/office/officeart/2009/3/layout/HorizontalOrganizationChart#87"/>
    <dgm:cxn modelId="{B763A595-E579-5E46-94B7-619439F1854C}" type="presParOf" srcId="{996BD759-A43A-CD49-974B-50CDDFA568F6}" destId="{77C1E300-01B2-614A-8E3D-B24486AE4F7E}" srcOrd="2" destOrd="0" presId="urn:microsoft.com/office/officeart/2009/3/layout/HorizontalOrganizationChart#8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88" loCatId="" qsTypeId="urn:microsoft.com/office/officeart/2005/8/quickstyle/simple1#88" qsCatId="simple" csTypeId="urn:microsoft.com/office/officeart/2005/8/colors/accent2_1#89" csCatId="accent2" phldr="1"/>
      <dgm:spPr/>
      <dgm:t>
        <a:bodyPr/>
        <a:lstStyle/>
        <a:p>
          <a:endParaRPr lang="zh-CN" altLang="en-US"/>
        </a:p>
      </dgm:t>
    </dgm:pt>
    <dgm:pt modelId="{924F4E09-1107-3548-AEF6-F3F3463DE267}">
      <dgm:prSet phldrT="[文本]"/>
      <dgm:spPr/>
      <dgm:t>
        <a:bodyPr/>
        <a:lstStyle/>
        <a:p>
          <a:r>
            <a:rPr lang="en-US" altLang="zh-CN" dirty="0"/>
            <a:t>2.</a:t>
          </a:r>
          <a:r>
            <a:rPr lang="zh-CN" altLang="en-US" dirty="0"/>
            <a:t>科学社会主义一般原则</a:t>
          </a:r>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solidFill>
          <a:srgbClr val="C00000"/>
        </a:solidFill>
      </dgm:spPr>
      <dgm:t>
        <a:bodyPr/>
        <a:lstStyle/>
        <a:p>
          <a:r>
            <a:rPr lang="zh-CN" altLang="en-US" dirty="0">
              <a:solidFill>
                <a:schemeClr val="bg1"/>
              </a:solidFill>
            </a:rPr>
            <a:t>科学社会主义一般原则及其主要内容</a:t>
          </a: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dgm:t>
        <a:bodyPr/>
        <a:lstStyle/>
        <a:p>
          <a:r>
            <a:rPr lang="zh-CN" altLang="en-US" dirty="0"/>
            <a:t>正确把握科学社会主义一般原则</a:t>
          </a:r>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t>
        <a:bodyPr/>
        <a:lstStyle/>
        <a:p>
          <a:endParaRPr lang="zh-CN" altLang="en-US"/>
        </a:p>
      </dgm:t>
    </dgm:pt>
    <dgm:pt modelId="{F31EF988-9520-DD40-9524-396270AE09CA}" type="pres">
      <dgm:prSet presAssocID="{924F4E09-1107-3548-AEF6-F3F3463DE267}" presName="rootConnector1" presStyleLbl="node1" presStyleIdx="0" presStyleCnt="0"/>
      <dgm:spPr/>
      <dgm:t>
        <a:bodyPr/>
        <a:lstStyle/>
        <a:p>
          <a:endParaRPr lang="zh-CN" altLang="en-US"/>
        </a:p>
      </dgm:t>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t>
        <a:bodyPr/>
        <a:lstStyle/>
        <a:p>
          <a:endParaRPr lang="zh-CN" altLang="en-US"/>
        </a:p>
      </dgm:t>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t>
        <a:bodyPr/>
        <a:lstStyle/>
        <a:p>
          <a:endParaRPr lang="zh-CN" altLang="en-US"/>
        </a:p>
      </dgm:t>
    </dgm:pt>
    <dgm:pt modelId="{7CE6545F-7976-6B4C-BF38-EFD12B1EFCAA}" type="pres">
      <dgm:prSet presAssocID="{C168B235-D33F-FE41-B10C-37183127C726}" presName="rootConnector" presStyleLbl="node2" presStyleIdx="0" presStyleCnt="2"/>
      <dgm:spPr/>
      <dgm:t>
        <a:bodyPr/>
        <a:lstStyle/>
        <a:p>
          <a:endParaRPr lang="zh-CN" altLang="en-US"/>
        </a:p>
      </dgm:t>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t>
        <a:bodyPr/>
        <a:lstStyle/>
        <a:p>
          <a:endParaRPr lang="zh-CN" altLang="en-US"/>
        </a:p>
      </dgm:t>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t>
        <a:bodyPr/>
        <a:lstStyle/>
        <a:p>
          <a:endParaRPr lang="zh-CN" altLang="en-US"/>
        </a:p>
      </dgm:t>
    </dgm:pt>
    <dgm:pt modelId="{1F0E4DE5-600B-0C48-B6B1-B09D4654C32C}" type="pres">
      <dgm:prSet presAssocID="{84F87E59-0C0C-4F4F-B431-7EA1112D8FD6}" presName="rootConnector" presStyleLbl="node2" presStyleIdx="1" presStyleCnt="2"/>
      <dgm:spPr/>
      <dgm:t>
        <a:bodyPr/>
        <a:lstStyle/>
        <a:p>
          <a:endParaRPr lang="zh-CN" altLang="en-US"/>
        </a:p>
      </dgm:t>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23F52062-D375-7D46-A2A7-FFAD6D612F77}" srcId="{541B3879-EA88-C947-B53F-E94F02A53734}" destId="{924F4E09-1107-3548-AEF6-F3F3463DE267}" srcOrd="0" destOrd="0" parTransId="{E2F5B4FB-B88A-B84C-BEA6-EE41FB5D9B6F}" sibTransId="{D228E37A-524E-8242-AADA-04E6375E4018}"/>
    <dgm:cxn modelId="{261488D2-C294-E24F-97CB-5E3AE5985483}" type="presOf" srcId="{924F4E09-1107-3548-AEF6-F3F3463DE267}" destId="{6F1F089B-AC70-0345-8BF2-9AA728EF37B3}" srcOrd="0" destOrd="0" presId="urn:microsoft.com/office/officeart/2009/3/layout/HorizontalOrganizationChart#88"/>
    <dgm:cxn modelId="{9BF78A9E-DEF4-0C4E-AE21-F20001B7550A}" type="presOf" srcId="{84F87E59-0C0C-4F4F-B431-7EA1112D8FD6}" destId="{750D20D2-3790-A44B-B8BF-99C4AFE9B85B}" srcOrd="0" destOrd="0" presId="urn:microsoft.com/office/officeart/2009/3/layout/HorizontalOrganizationChart#88"/>
    <dgm:cxn modelId="{0187E926-DE15-974E-BFED-11FAC9790FA8}" srcId="{924F4E09-1107-3548-AEF6-F3F3463DE267}" destId="{84F87E59-0C0C-4F4F-B431-7EA1112D8FD6}" srcOrd="1" destOrd="0" parTransId="{94122226-67BE-A24F-BE0C-3C0010805A87}" sibTransId="{64C45A30-FD5F-F148-B748-0A07689A0B48}"/>
    <dgm:cxn modelId="{36A12FCE-1ADF-9645-81EC-BC4BB8FDA4E9}" type="presOf" srcId="{94122226-67BE-A24F-BE0C-3C0010805A87}" destId="{18318C93-F796-8343-A715-19CFCBBA4CBB}" srcOrd="0" destOrd="0" presId="urn:microsoft.com/office/officeart/2009/3/layout/HorizontalOrganizationChart#88"/>
    <dgm:cxn modelId="{476A7BF1-AC86-EA48-8EA3-0A7B4A8FB919}" type="presOf" srcId="{924F4E09-1107-3548-AEF6-F3F3463DE267}" destId="{F31EF988-9520-DD40-9524-396270AE09CA}" srcOrd="1" destOrd="0" presId="urn:microsoft.com/office/officeart/2009/3/layout/HorizontalOrganizationChart#88"/>
    <dgm:cxn modelId="{FDE17384-8250-EE46-9C09-56C984D0CAE5}" type="presOf" srcId="{541B3879-EA88-C947-B53F-E94F02A53734}" destId="{0DEA1396-BCB3-7D47-8A43-1B33C6E231B8}" srcOrd="0" destOrd="0" presId="urn:microsoft.com/office/officeart/2009/3/layout/HorizontalOrganizationChart#88"/>
    <dgm:cxn modelId="{41898E49-1B1A-9C42-BF3A-29F0670E2EC4}" type="presOf" srcId="{C168B235-D33F-FE41-B10C-37183127C726}" destId="{7CE6545F-7976-6B4C-BF38-EFD12B1EFCAA}" srcOrd="1" destOrd="0" presId="urn:microsoft.com/office/officeart/2009/3/layout/HorizontalOrganizationChart#88"/>
    <dgm:cxn modelId="{CC2A6414-017F-BE4B-836F-1CA521AE6074}" type="presOf" srcId="{4844B310-E988-EC4C-B5D3-DF20E0B68F6F}" destId="{3CA5FE8B-9A38-9947-A427-53F42EB27452}" srcOrd="0" destOrd="0" presId="urn:microsoft.com/office/officeart/2009/3/layout/HorizontalOrganizationChart#88"/>
    <dgm:cxn modelId="{FB342B1C-D65D-9A4D-B5B6-21FB2F734BE0}" type="presOf" srcId="{C168B235-D33F-FE41-B10C-37183127C726}" destId="{01E5E413-1ACA-494B-BE7A-8713F3152CCE}" srcOrd="0" destOrd="0" presId="urn:microsoft.com/office/officeart/2009/3/layout/HorizontalOrganizationChart#88"/>
    <dgm:cxn modelId="{63E77ABD-DC23-AF46-92DB-B153E5C79EB1}" type="presOf" srcId="{84F87E59-0C0C-4F4F-B431-7EA1112D8FD6}" destId="{1F0E4DE5-600B-0C48-B6B1-B09D4654C32C}" srcOrd="1" destOrd="0" presId="urn:microsoft.com/office/officeart/2009/3/layout/HorizontalOrganizationChart#88"/>
    <dgm:cxn modelId="{90521B5F-4A48-0B4E-8AA3-F7E97C23C666}" srcId="{924F4E09-1107-3548-AEF6-F3F3463DE267}" destId="{C168B235-D33F-FE41-B10C-37183127C726}" srcOrd="0" destOrd="0" parTransId="{4844B310-E988-EC4C-B5D3-DF20E0B68F6F}" sibTransId="{F8EB2B43-39D4-1946-BB3C-18D2F7C0A0FC}"/>
    <dgm:cxn modelId="{280CC5D9-CBC3-CD4B-9975-5FAAA2169232}" type="presParOf" srcId="{0DEA1396-BCB3-7D47-8A43-1B33C6E231B8}" destId="{996BD759-A43A-CD49-974B-50CDDFA568F6}" srcOrd="0" destOrd="0" presId="urn:microsoft.com/office/officeart/2009/3/layout/HorizontalOrganizationChart#88"/>
    <dgm:cxn modelId="{79A67ED1-5A77-2B42-86D9-2371DF7FE209}" type="presParOf" srcId="{996BD759-A43A-CD49-974B-50CDDFA568F6}" destId="{B66F286F-B463-3440-B35D-A0062758569E}" srcOrd="0" destOrd="0" presId="urn:microsoft.com/office/officeart/2009/3/layout/HorizontalOrganizationChart#88"/>
    <dgm:cxn modelId="{50BB8944-A579-7243-9DDC-BAD2E60C44AB}" type="presParOf" srcId="{B66F286F-B463-3440-B35D-A0062758569E}" destId="{6F1F089B-AC70-0345-8BF2-9AA728EF37B3}" srcOrd="0" destOrd="0" presId="urn:microsoft.com/office/officeart/2009/3/layout/HorizontalOrganizationChart#88"/>
    <dgm:cxn modelId="{F25DF139-D43B-3D4D-89A7-C4C5FDD8540B}" type="presParOf" srcId="{B66F286F-B463-3440-B35D-A0062758569E}" destId="{F31EF988-9520-DD40-9524-396270AE09CA}" srcOrd="1" destOrd="0" presId="urn:microsoft.com/office/officeart/2009/3/layout/HorizontalOrganizationChart#88"/>
    <dgm:cxn modelId="{FF985866-CDA9-8C47-835C-A622CF88562A}" type="presParOf" srcId="{996BD759-A43A-CD49-974B-50CDDFA568F6}" destId="{7B1961A2-51A4-8D44-9AF9-D7AD22DB41E2}" srcOrd="1" destOrd="0" presId="urn:microsoft.com/office/officeart/2009/3/layout/HorizontalOrganizationChart#88"/>
    <dgm:cxn modelId="{5C8963DF-120B-384B-81BF-349F924E8B71}" type="presParOf" srcId="{7B1961A2-51A4-8D44-9AF9-D7AD22DB41E2}" destId="{3CA5FE8B-9A38-9947-A427-53F42EB27452}" srcOrd="0" destOrd="0" presId="urn:microsoft.com/office/officeart/2009/3/layout/HorizontalOrganizationChart#88"/>
    <dgm:cxn modelId="{274218F7-F1DC-8649-84DF-008C2ADB2B95}" type="presParOf" srcId="{7B1961A2-51A4-8D44-9AF9-D7AD22DB41E2}" destId="{097A5D47-6546-8F46-93E4-BF56DD6849D6}" srcOrd="1" destOrd="0" presId="urn:microsoft.com/office/officeart/2009/3/layout/HorizontalOrganizationChart#88"/>
    <dgm:cxn modelId="{4609F8FF-5601-8941-B2EE-F11F55583A10}" type="presParOf" srcId="{097A5D47-6546-8F46-93E4-BF56DD6849D6}" destId="{757A20AF-B191-3647-9039-032A43F83372}" srcOrd="0" destOrd="0" presId="urn:microsoft.com/office/officeart/2009/3/layout/HorizontalOrganizationChart#88"/>
    <dgm:cxn modelId="{99D40DE0-B0BB-1441-8196-C9430B8F8837}" type="presParOf" srcId="{757A20AF-B191-3647-9039-032A43F83372}" destId="{01E5E413-1ACA-494B-BE7A-8713F3152CCE}" srcOrd="0" destOrd="0" presId="urn:microsoft.com/office/officeart/2009/3/layout/HorizontalOrganizationChart#88"/>
    <dgm:cxn modelId="{17769D85-4FCC-C64F-B0C3-1B78F7CEB766}" type="presParOf" srcId="{757A20AF-B191-3647-9039-032A43F83372}" destId="{7CE6545F-7976-6B4C-BF38-EFD12B1EFCAA}" srcOrd="1" destOrd="0" presId="urn:microsoft.com/office/officeart/2009/3/layout/HorizontalOrganizationChart#88"/>
    <dgm:cxn modelId="{635C4014-9FE6-2A44-ABF5-F15AF0FC5261}" type="presParOf" srcId="{097A5D47-6546-8F46-93E4-BF56DD6849D6}" destId="{89EF3B97-BEC2-1D4C-AC2D-E4D8DA7ECC10}" srcOrd="1" destOrd="0" presId="urn:microsoft.com/office/officeart/2009/3/layout/HorizontalOrganizationChart#88"/>
    <dgm:cxn modelId="{E7D7FAB0-49B5-924E-89A1-1BE5A9DF3876}" type="presParOf" srcId="{097A5D47-6546-8F46-93E4-BF56DD6849D6}" destId="{8FBC3FFB-46C5-1B40-A93F-6C52963197F2}" srcOrd="2" destOrd="0" presId="urn:microsoft.com/office/officeart/2009/3/layout/HorizontalOrganizationChart#88"/>
    <dgm:cxn modelId="{91437E2D-F622-DB47-8AB9-6A13E7318D9C}" type="presParOf" srcId="{7B1961A2-51A4-8D44-9AF9-D7AD22DB41E2}" destId="{18318C93-F796-8343-A715-19CFCBBA4CBB}" srcOrd="2" destOrd="0" presId="urn:microsoft.com/office/officeart/2009/3/layout/HorizontalOrganizationChart#88"/>
    <dgm:cxn modelId="{7DE1C67D-30E2-1E4E-B24E-062442D8CA46}" type="presParOf" srcId="{7B1961A2-51A4-8D44-9AF9-D7AD22DB41E2}" destId="{16A1F145-9233-B244-AE9E-1F7EE6CC9207}" srcOrd="3" destOrd="0" presId="urn:microsoft.com/office/officeart/2009/3/layout/HorizontalOrganizationChart#88"/>
    <dgm:cxn modelId="{F037A9E2-74BC-EC41-85A6-168E48B18C10}" type="presParOf" srcId="{16A1F145-9233-B244-AE9E-1F7EE6CC9207}" destId="{B25F4B7C-A8D9-EC44-9565-E34F312271F8}" srcOrd="0" destOrd="0" presId="urn:microsoft.com/office/officeart/2009/3/layout/HorizontalOrganizationChart#88"/>
    <dgm:cxn modelId="{8A768730-4825-6345-926B-D3EB5554095C}" type="presParOf" srcId="{B25F4B7C-A8D9-EC44-9565-E34F312271F8}" destId="{750D20D2-3790-A44B-B8BF-99C4AFE9B85B}" srcOrd="0" destOrd="0" presId="urn:microsoft.com/office/officeart/2009/3/layout/HorizontalOrganizationChart#88"/>
    <dgm:cxn modelId="{4BEEFC02-6743-724E-9859-25ABB5F49CA8}" type="presParOf" srcId="{B25F4B7C-A8D9-EC44-9565-E34F312271F8}" destId="{1F0E4DE5-600B-0C48-B6B1-B09D4654C32C}" srcOrd="1" destOrd="0" presId="urn:microsoft.com/office/officeart/2009/3/layout/HorizontalOrganizationChart#88"/>
    <dgm:cxn modelId="{CD1BAB54-5BF3-1542-AA67-57C946FBA933}" type="presParOf" srcId="{16A1F145-9233-B244-AE9E-1F7EE6CC9207}" destId="{C1C4D7C6-7B6A-0D4A-9239-0DF57416CDAE}" srcOrd="1" destOrd="0" presId="urn:microsoft.com/office/officeart/2009/3/layout/HorizontalOrganizationChart#88"/>
    <dgm:cxn modelId="{C2C598F1-7976-B643-91C4-3F5278470BF5}" type="presParOf" srcId="{16A1F145-9233-B244-AE9E-1F7EE6CC9207}" destId="{422A9F24-FEB8-6D46-B1A0-BD4C97A1FB6F}" srcOrd="2" destOrd="0" presId="urn:microsoft.com/office/officeart/2009/3/layout/HorizontalOrganizationChart#88"/>
    <dgm:cxn modelId="{B763A595-E579-5E46-94B7-619439F1854C}" type="presParOf" srcId="{996BD759-A43A-CD49-974B-50CDDFA568F6}" destId="{77C1E300-01B2-614A-8E3D-B24486AE4F7E}" srcOrd="2" destOrd="0" presId="urn:microsoft.com/office/officeart/2009/3/layout/HorizontalOrganizationChart#8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89" loCatId="" qsTypeId="urn:microsoft.com/office/officeart/2005/8/quickstyle/simple1#89" qsCatId="simple" csTypeId="urn:microsoft.com/office/officeart/2005/8/colors/accent2_1#90" csCatId="accent2" phldr="1"/>
      <dgm:spPr/>
      <dgm:t>
        <a:bodyPr/>
        <a:lstStyle/>
        <a:p>
          <a:endParaRPr lang="zh-CN" altLang="en-US"/>
        </a:p>
      </dgm:t>
    </dgm:pt>
    <dgm:pt modelId="{924F4E09-1107-3548-AEF6-F3F3463DE267}">
      <dgm:prSet phldrT="[文本]"/>
      <dgm:spPr/>
      <dgm:t>
        <a:bodyPr/>
        <a:lstStyle/>
        <a:p>
          <a:r>
            <a:rPr lang="en-US" altLang="zh-CN" dirty="0"/>
            <a:t>2.</a:t>
          </a:r>
          <a:r>
            <a:rPr lang="zh-CN" altLang="en-US" dirty="0"/>
            <a:t>科学社会主义一般原则</a:t>
          </a:r>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solidFill>
          <a:schemeClr val="bg1"/>
        </a:solidFill>
      </dgm:spPr>
      <dgm:t>
        <a:bodyPr/>
        <a:lstStyle/>
        <a:p>
          <a:r>
            <a:rPr lang="zh-CN" altLang="en-US" dirty="0">
              <a:solidFill>
                <a:schemeClr val="tx1"/>
              </a:solidFill>
            </a:rPr>
            <a:t>科学社会主义一般原则及其主要内容</a:t>
          </a: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a:solidFill>
          <a:srgbClr val="C00000"/>
        </a:solidFill>
      </dgm:spPr>
      <dgm:t>
        <a:bodyPr/>
        <a:lstStyle/>
        <a:p>
          <a:r>
            <a:rPr lang="zh-CN" altLang="en-US" dirty="0">
              <a:solidFill>
                <a:schemeClr val="bg1"/>
              </a:solidFill>
            </a:rPr>
            <a:t>正确把握科学社会主义一般原则</a:t>
          </a:r>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t>
        <a:bodyPr/>
        <a:lstStyle/>
        <a:p>
          <a:endParaRPr lang="zh-CN" altLang="en-US"/>
        </a:p>
      </dgm:t>
    </dgm:pt>
    <dgm:pt modelId="{F31EF988-9520-DD40-9524-396270AE09CA}" type="pres">
      <dgm:prSet presAssocID="{924F4E09-1107-3548-AEF6-F3F3463DE267}" presName="rootConnector1" presStyleLbl="node1" presStyleIdx="0" presStyleCnt="0"/>
      <dgm:spPr/>
      <dgm:t>
        <a:bodyPr/>
        <a:lstStyle/>
        <a:p>
          <a:endParaRPr lang="zh-CN" altLang="en-US"/>
        </a:p>
      </dgm:t>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t>
        <a:bodyPr/>
        <a:lstStyle/>
        <a:p>
          <a:endParaRPr lang="zh-CN" altLang="en-US"/>
        </a:p>
      </dgm:t>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t>
        <a:bodyPr/>
        <a:lstStyle/>
        <a:p>
          <a:endParaRPr lang="zh-CN" altLang="en-US"/>
        </a:p>
      </dgm:t>
    </dgm:pt>
    <dgm:pt modelId="{7CE6545F-7976-6B4C-BF38-EFD12B1EFCAA}" type="pres">
      <dgm:prSet presAssocID="{C168B235-D33F-FE41-B10C-37183127C726}" presName="rootConnector" presStyleLbl="node2" presStyleIdx="0" presStyleCnt="2"/>
      <dgm:spPr/>
      <dgm:t>
        <a:bodyPr/>
        <a:lstStyle/>
        <a:p>
          <a:endParaRPr lang="zh-CN" altLang="en-US"/>
        </a:p>
      </dgm:t>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t>
        <a:bodyPr/>
        <a:lstStyle/>
        <a:p>
          <a:endParaRPr lang="zh-CN" altLang="en-US"/>
        </a:p>
      </dgm:t>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t>
        <a:bodyPr/>
        <a:lstStyle/>
        <a:p>
          <a:endParaRPr lang="zh-CN" altLang="en-US"/>
        </a:p>
      </dgm:t>
    </dgm:pt>
    <dgm:pt modelId="{1F0E4DE5-600B-0C48-B6B1-B09D4654C32C}" type="pres">
      <dgm:prSet presAssocID="{84F87E59-0C0C-4F4F-B431-7EA1112D8FD6}" presName="rootConnector" presStyleLbl="node2" presStyleIdx="1" presStyleCnt="2"/>
      <dgm:spPr/>
      <dgm:t>
        <a:bodyPr/>
        <a:lstStyle/>
        <a:p>
          <a:endParaRPr lang="zh-CN" altLang="en-US"/>
        </a:p>
      </dgm:t>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926EA61C-6525-C849-AC84-375B403B1D1E}" type="presOf" srcId="{94122226-67BE-A24F-BE0C-3C0010805A87}" destId="{18318C93-F796-8343-A715-19CFCBBA4CBB}" srcOrd="0" destOrd="0" presId="urn:microsoft.com/office/officeart/2009/3/layout/HorizontalOrganizationChart#89"/>
    <dgm:cxn modelId="{23F52062-D375-7D46-A2A7-FFAD6D612F77}" srcId="{541B3879-EA88-C947-B53F-E94F02A53734}" destId="{924F4E09-1107-3548-AEF6-F3F3463DE267}" srcOrd="0" destOrd="0" parTransId="{E2F5B4FB-B88A-B84C-BEA6-EE41FB5D9B6F}" sibTransId="{D228E37A-524E-8242-AADA-04E6375E4018}"/>
    <dgm:cxn modelId="{4267AF7D-08D9-F242-89F7-BCE0AFD052EE}" type="presOf" srcId="{C168B235-D33F-FE41-B10C-37183127C726}" destId="{01E5E413-1ACA-494B-BE7A-8713F3152CCE}" srcOrd="0" destOrd="0" presId="urn:microsoft.com/office/officeart/2009/3/layout/HorizontalOrganizationChart#89"/>
    <dgm:cxn modelId="{5C4F59D7-036C-EE4A-B6F6-6B3B81756853}" type="presOf" srcId="{84F87E59-0C0C-4F4F-B431-7EA1112D8FD6}" destId="{1F0E4DE5-600B-0C48-B6B1-B09D4654C32C}" srcOrd="1" destOrd="0" presId="urn:microsoft.com/office/officeart/2009/3/layout/HorizontalOrganizationChart#89"/>
    <dgm:cxn modelId="{4D21894E-D2F7-9140-A352-579E77B5E798}" type="presOf" srcId="{4844B310-E988-EC4C-B5D3-DF20E0B68F6F}" destId="{3CA5FE8B-9A38-9947-A427-53F42EB27452}" srcOrd="0" destOrd="0" presId="urn:microsoft.com/office/officeart/2009/3/layout/HorizontalOrganizationChart#89"/>
    <dgm:cxn modelId="{4392BA79-7FF0-4145-80FC-868467CD2FF5}" type="presOf" srcId="{84F87E59-0C0C-4F4F-B431-7EA1112D8FD6}" destId="{750D20D2-3790-A44B-B8BF-99C4AFE9B85B}" srcOrd="0" destOrd="0" presId="urn:microsoft.com/office/officeart/2009/3/layout/HorizontalOrganizationChart#89"/>
    <dgm:cxn modelId="{9B5789E9-9A75-1246-B1FF-3483FF7BE99B}" type="presOf" srcId="{C168B235-D33F-FE41-B10C-37183127C726}" destId="{7CE6545F-7976-6B4C-BF38-EFD12B1EFCAA}" srcOrd="1" destOrd="0" presId="urn:microsoft.com/office/officeart/2009/3/layout/HorizontalOrganizationChart#89"/>
    <dgm:cxn modelId="{62F1E5A5-52F3-5F40-A186-91269E214AF8}" type="presOf" srcId="{541B3879-EA88-C947-B53F-E94F02A53734}" destId="{0DEA1396-BCB3-7D47-8A43-1B33C6E231B8}" srcOrd="0" destOrd="0" presId="urn:microsoft.com/office/officeart/2009/3/layout/HorizontalOrganizationChart#89"/>
    <dgm:cxn modelId="{0187E926-DE15-974E-BFED-11FAC9790FA8}" srcId="{924F4E09-1107-3548-AEF6-F3F3463DE267}" destId="{84F87E59-0C0C-4F4F-B431-7EA1112D8FD6}" srcOrd="1" destOrd="0" parTransId="{94122226-67BE-A24F-BE0C-3C0010805A87}" sibTransId="{64C45A30-FD5F-F148-B748-0A07689A0B48}"/>
    <dgm:cxn modelId="{031A81A6-B287-2244-AE27-846053B98630}" type="presOf" srcId="{924F4E09-1107-3548-AEF6-F3F3463DE267}" destId="{F31EF988-9520-DD40-9524-396270AE09CA}" srcOrd="1" destOrd="0" presId="urn:microsoft.com/office/officeart/2009/3/layout/HorizontalOrganizationChart#89"/>
    <dgm:cxn modelId="{90521B5F-4A48-0B4E-8AA3-F7E97C23C666}" srcId="{924F4E09-1107-3548-AEF6-F3F3463DE267}" destId="{C168B235-D33F-FE41-B10C-37183127C726}" srcOrd="0" destOrd="0" parTransId="{4844B310-E988-EC4C-B5D3-DF20E0B68F6F}" sibTransId="{F8EB2B43-39D4-1946-BB3C-18D2F7C0A0FC}"/>
    <dgm:cxn modelId="{B78653B8-E334-A548-8AF1-688C845CC201}" type="presOf" srcId="{924F4E09-1107-3548-AEF6-F3F3463DE267}" destId="{6F1F089B-AC70-0345-8BF2-9AA728EF37B3}" srcOrd="0" destOrd="0" presId="urn:microsoft.com/office/officeart/2009/3/layout/HorizontalOrganizationChart#89"/>
    <dgm:cxn modelId="{CBC4F74F-41EF-234A-932F-1F7A7574E4D2}" type="presParOf" srcId="{0DEA1396-BCB3-7D47-8A43-1B33C6E231B8}" destId="{996BD759-A43A-CD49-974B-50CDDFA568F6}" srcOrd="0" destOrd="0" presId="urn:microsoft.com/office/officeart/2009/3/layout/HorizontalOrganizationChart#89"/>
    <dgm:cxn modelId="{0A39451C-B85A-C84B-9515-2068A9039F4F}" type="presParOf" srcId="{996BD759-A43A-CD49-974B-50CDDFA568F6}" destId="{B66F286F-B463-3440-B35D-A0062758569E}" srcOrd="0" destOrd="0" presId="urn:microsoft.com/office/officeart/2009/3/layout/HorizontalOrganizationChart#89"/>
    <dgm:cxn modelId="{FB5274A9-2076-2843-B81D-EDC05112F369}" type="presParOf" srcId="{B66F286F-B463-3440-B35D-A0062758569E}" destId="{6F1F089B-AC70-0345-8BF2-9AA728EF37B3}" srcOrd="0" destOrd="0" presId="urn:microsoft.com/office/officeart/2009/3/layout/HorizontalOrganizationChart#89"/>
    <dgm:cxn modelId="{A66AB187-E290-EC4B-87C1-F50C1DD5A309}" type="presParOf" srcId="{B66F286F-B463-3440-B35D-A0062758569E}" destId="{F31EF988-9520-DD40-9524-396270AE09CA}" srcOrd="1" destOrd="0" presId="urn:microsoft.com/office/officeart/2009/3/layout/HorizontalOrganizationChart#89"/>
    <dgm:cxn modelId="{86B19B68-5F8C-BB41-92DF-D3C5A3D7EDAF}" type="presParOf" srcId="{996BD759-A43A-CD49-974B-50CDDFA568F6}" destId="{7B1961A2-51A4-8D44-9AF9-D7AD22DB41E2}" srcOrd="1" destOrd="0" presId="urn:microsoft.com/office/officeart/2009/3/layout/HorizontalOrganizationChart#89"/>
    <dgm:cxn modelId="{B87D8CB0-3AE9-5D46-ACD4-45D2804334D8}" type="presParOf" srcId="{7B1961A2-51A4-8D44-9AF9-D7AD22DB41E2}" destId="{3CA5FE8B-9A38-9947-A427-53F42EB27452}" srcOrd="0" destOrd="0" presId="urn:microsoft.com/office/officeart/2009/3/layout/HorizontalOrganizationChart#89"/>
    <dgm:cxn modelId="{90DFC4A7-9337-254F-B834-59D9BFD0AABD}" type="presParOf" srcId="{7B1961A2-51A4-8D44-9AF9-D7AD22DB41E2}" destId="{097A5D47-6546-8F46-93E4-BF56DD6849D6}" srcOrd="1" destOrd="0" presId="urn:microsoft.com/office/officeart/2009/3/layout/HorizontalOrganizationChart#89"/>
    <dgm:cxn modelId="{5139166F-E7FD-EE4B-966B-C510AAD38B76}" type="presParOf" srcId="{097A5D47-6546-8F46-93E4-BF56DD6849D6}" destId="{757A20AF-B191-3647-9039-032A43F83372}" srcOrd="0" destOrd="0" presId="urn:microsoft.com/office/officeart/2009/3/layout/HorizontalOrganizationChart#89"/>
    <dgm:cxn modelId="{71924698-5274-594C-8CCC-3F8708D63D95}" type="presParOf" srcId="{757A20AF-B191-3647-9039-032A43F83372}" destId="{01E5E413-1ACA-494B-BE7A-8713F3152CCE}" srcOrd="0" destOrd="0" presId="urn:microsoft.com/office/officeart/2009/3/layout/HorizontalOrganizationChart#89"/>
    <dgm:cxn modelId="{FCCDDF2D-D1D1-774C-B46D-CCF11B0B0B48}" type="presParOf" srcId="{757A20AF-B191-3647-9039-032A43F83372}" destId="{7CE6545F-7976-6B4C-BF38-EFD12B1EFCAA}" srcOrd="1" destOrd="0" presId="urn:microsoft.com/office/officeart/2009/3/layout/HorizontalOrganizationChart#89"/>
    <dgm:cxn modelId="{3E6391E8-032D-B24D-91F6-310B746FC279}" type="presParOf" srcId="{097A5D47-6546-8F46-93E4-BF56DD6849D6}" destId="{89EF3B97-BEC2-1D4C-AC2D-E4D8DA7ECC10}" srcOrd="1" destOrd="0" presId="urn:microsoft.com/office/officeart/2009/3/layout/HorizontalOrganizationChart#89"/>
    <dgm:cxn modelId="{E8742AC6-9EF4-A749-BEBD-2A568A2814B5}" type="presParOf" srcId="{097A5D47-6546-8F46-93E4-BF56DD6849D6}" destId="{8FBC3FFB-46C5-1B40-A93F-6C52963197F2}" srcOrd="2" destOrd="0" presId="urn:microsoft.com/office/officeart/2009/3/layout/HorizontalOrganizationChart#89"/>
    <dgm:cxn modelId="{881ED3A3-3604-BC48-B20E-32EA60DC005D}" type="presParOf" srcId="{7B1961A2-51A4-8D44-9AF9-D7AD22DB41E2}" destId="{18318C93-F796-8343-A715-19CFCBBA4CBB}" srcOrd="2" destOrd="0" presId="urn:microsoft.com/office/officeart/2009/3/layout/HorizontalOrganizationChart#89"/>
    <dgm:cxn modelId="{61F8D328-4824-2D40-B6A4-EC1CD463AB4C}" type="presParOf" srcId="{7B1961A2-51A4-8D44-9AF9-D7AD22DB41E2}" destId="{16A1F145-9233-B244-AE9E-1F7EE6CC9207}" srcOrd="3" destOrd="0" presId="urn:microsoft.com/office/officeart/2009/3/layout/HorizontalOrganizationChart#89"/>
    <dgm:cxn modelId="{F66756EF-F419-7742-B703-ABDE5E73A71B}" type="presParOf" srcId="{16A1F145-9233-B244-AE9E-1F7EE6CC9207}" destId="{B25F4B7C-A8D9-EC44-9565-E34F312271F8}" srcOrd="0" destOrd="0" presId="urn:microsoft.com/office/officeart/2009/3/layout/HorizontalOrganizationChart#89"/>
    <dgm:cxn modelId="{FBDE262F-EB2F-6D46-812C-5C8B6FBFA523}" type="presParOf" srcId="{B25F4B7C-A8D9-EC44-9565-E34F312271F8}" destId="{750D20D2-3790-A44B-B8BF-99C4AFE9B85B}" srcOrd="0" destOrd="0" presId="urn:microsoft.com/office/officeart/2009/3/layout/HorizontalOrganizationChart#89"/>
    <dgm:cxn modelId="{11F7296C-E5EF-6D4E-934E-184F6E139EAC}" type="presParOf" srcId="{B25F4B7C-A8D9-EC44-9565-E34F312271F8}" destId="{1F0E4DE5-600B-0C48-B6B1-B09D4654C32C}" srcOrd="1" destOrd="0" presId="urn:microsoft.com/office/officeart/2009/3/layout/HorizontalOrganizationChart#89"/>
    <dgm:cxn modelId="{57E8FF28-FAB7-B249-BEB3-7E5910A0F5FF}" type="presParOf" srcId="{16A1F145-9233-B244-AE9E-1F7EE6CC9207}" destId="{C1C4D7C6-7B6A-0D4A-9239-0DF57416CDAE}" srcOrd="1" destOrd="0" presId="urn:microsoft.com/office/officeart/2009/3/layout/HorizontalOrganizationChart#89"/>
    <dgm:cxn modelId="{7BC45E2E-3A33-DA4E-B6E3-E3A0C642F867}" type="presParOf" srcId="{16A1F145-9233-B244-AE9E-1F7EE6CC9207}" destId="{422A9F24-FEB8-6D46-B1A0-BD4C97A1FB6F}" srcOrd="2" destOrd="0" presId="urn:microsoft.com/office/officeart/2009/3/layout/HorizontalOrganizationChart#89"/>
    <dgm:cxn modelId="{432062D7-3F26-4E45-A8A7-2F9E39443B12}" type="presParOf" srcId="{996BD759-A43A-CD49-974B-50CDDFA568F6}" destId="{77C1E300-01B2-614A-8E3D-B24486AE4F7E}" srcOrd="2" destOrd="0" presId="urn:microsoft.com/office/officeart/2009/3/layout/HorizontalOrganizationChart#8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90" loCatId="" qsTypeId="urn:microsoft.com/office/officeart/2005/8/quickstyle/simple1#90" qsCatId="simple" csTypeId="urn:microsoft.com/office/officeart/2005/8/colors/accent2_1#91" csCatId="accent2" phldr="1"/>
      <dgm:spPr/>
      <dgm:t>
        <a:bodyPr/>
        <a:lstStyle/>
        <a:p>
          <a:endParaRPr lang="zh-CN" altLang="en-US"/>
        </a:p>
      </dgm:t>
    </dgm:pt>
    <dgm:pt modelId="{924F4E09-1107-3548-AEF6-F3F3463DE267}">
      <dgm:prSet phldrT="[文本]"/>
      <dgm:spPr/>
      <dgm:t>
        <a:bodyPr/>
        <a:lstStyle/>
        <a:p>
          <a:r>
            <a:rPr lang="en-US" altLang="zh-CN" dirty="0"/>
            <a:t>2.</a:t>
          </a:r>
          <a:r>
            <a:rPr lang="zh-CN" altLang="en-US" dirty="0"/>
            <a:t>科学社会主义一般原则</a:t>
          </a:r>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solidFill>
          <a:schemeClr val="bg1"/>
        </a:solidFill>
      </dgm:spPr>
      <dgm:t>
        <a:bodyPr/>
        <a:lstStyle/>
        <a:p>
          <a:r>
            <a:rPr lang="zh-CN" altLang="en-US" dirty="0">
              <a:solidFill>
                <a:schemeClr val="tx1"/>
              </a:solidFill>
            </a:rPr>
            <a:t>科学社会主义一般原则及其主要内容</a:t>
          </a: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a:solidFill>
          <a:srgbClr val="C00000"/>
        </a:solidFill>
      </dgm:spPr>
      <dgm:t>
        <a:bodyPr/>
        <a:lstStyle/>
        <a:p>
          <a:r>
            <a:rPr lang="zh-CN" altLang="en-US" dirty="0">
              <a:solidFill>
                <a:schemeClr val="bg1"/>
              </a:solidFill>
            </a:rPr>
            <a:t>正确把握科学社会主义一般原则</a:t>
          </a:r>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t>
        <a:bodyPr/>
        <a:lstStyle/>
        <a:p>
          <a:endParaRPr lang="zh-CN" altLang="en-US"/>
        </a:p>
      </dgm:t>
    </dgm:pt>
    <dgm:pt modelId="{F31EF988-9520-DD40-9524-396270AE09CA}" type="pres">
      <dgm:prSet presAssocID="{924F4E09-1107-3548-AEF6-F3F3463DE267}" presName="rootConnector1" presStyleLbl="node1" presStyleIdx="0" presStyleCnt="0"/>
      <dgm:spPr/>
      <dgm:t>
        <a:bodyPr/>
        <a:lstStyle/>
        <a:p>
          <a:endParaRPr lang="zh-CN" altLang="en-US"/>
        </a:p>
      </dgm:t>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t>
        <a:bodyPr/>
        <a:lstStyle/>
        <a:p>
          <a:endParaRPr lang="zh-CN" altLang="en-US"/>
        </a:p>
      </dgm:t>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t>
        <a:bodyPr/>
        <a:lstStyle/>
        <a:p>
          <a:endParaRPr lang="zh-CN" altLang="en-US"/>
        </a:p>
      </dgm:t>
    </dgm:pt>
    <dgm:pt modelId="{7CE6545F-7976-6B4C-BF38-EFD12B1EFCAA}" type="pres">
      <dgm:prSet presAssocID="{C168B235-D33F-FE41-B10C-37183127C726}" presName="rootConnector" presStyleLbl="node2" presStyleIdx="0" presStyleCnt="2"/>
      <dgm:spPr/>
      <dgm:t>
        <a:bodyPr/>
        <a:lstStyle/>
        <a:p>
          <a:endParaRPr lang="zh-CN" altLang="en-US"/>
        </a:p>
      </dgm:t>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t>
        <a:bodyPr/>
        <a:lstStyle/>
        <a:p>
          <a:endParaRPr lang="zh-CN" altLang="en-US"/>
        </a:p>
      </dgm:t>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t>
        <a:bodyPr/>
        <a:lstStyle/>
        <a:p>
          <a:endParaRPr lang="zh-CN" altLang="en-US"/>
        </a:p>
      </dgm:t>
    </dgm:pt>
    <dgm:pt modelId="{1F0E4DE5-600B-0C48-B6B1-B09D4654C32C}" type="pres">
      <dgm:prSet presAssocID="{84F87E59-0C0C-4F4F-B431-7EA1112D8FD6}" presName="rootConnector" presStyleLbl="node2" presStyleIdx="1" presStyleCnt="2"/>
      <dgm:spPr/>
      <dgm:t>
        <a:bodyPr/>
        <a:lstStyle/>
        <a:p>
          <a:endParaRPr lang="zh-CN" altLang="en-US"/>
        </a:p>
      </dgm:t>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23F52062-D375-7D46-A2A7-FFAD6D612F77}" srcId="{541B3879-EA88-C947-B53F-E94F02A53734}" destId="{924F4E09-1107-3548-AEF6-F3F3463DE267}" srcOrd="0" destOrd="0" parTransId="{E2F5B4FB-B88A-B84C-BEA6-EE41FB5D9B6F}" sibTransId="{D228E37A-524E-8242-AADA-04E6375E4018}"/>
    <dgm:cxn modelId="{5C8B4DFD-1277-E34F-899E-3BC9F6051859}" type="presOf" srcId="{C168B235-D33F-FE41-B10C-37183127C726}" destId="{01E5E413-1ACA-494B-BE7A-8713F3152CCE}" srcOrd="0" destOrd="0" presId="urn:microsoft.com/office/officeart/2009/3/layout/HorizontalOrganizationChart#90"/>
    <dgm:cxn modelId="{44F7F02B-D478-5B43-8510-BAE2B974FD47}" type="presOf" srcId="{84F87E59-0C0C-4F4F-B431-7EA1112D8FD6}" destId="{1F0E4DE5-600B-0C48-B6B1-B09D4654C32C}" srcOrd="1" destOrd="0" presId="urn:microsoft.com/office/officeart/2009/3/layout/HorizontalOrganizationChart#90"/>
    <dgm:cxn modelId="{131A5563-0D29-8C40-A78B-2453BB2BCBF5}" type="presOf" srcId="{541B3879-EA88-C947-B53F-E94F02A53734}" destId="{0DEA1396-BCB3-7D47-8A43-1B33C6E231B8}" srcOrd="0" destOrd="0" presId="urn:microsoft.com/office/officeart/2009/3/layout/HorizontalOrganizationChart#90"/>
    <dgm:cxn modelId="{BA79765C-1FED-6D4E-BD8C-1C3E32EF58DC}" type="presOf" srcId="{4844B310-E988-EC4C-B5D3-DF20E0B68F6F}" destId="{3CA5FE8B-9A38-9947-A427-53F42EB27452}" srcOrd="0" destOrd="0" presId="urn:microsoft.com/office/officeart/2009/3/layout/HorizontalOrganizationChart#90"/>
    <dgm:cxn modelId="{8F47CFD6-6E92-8A46-8381-D3C34385EEE5}" type="presOf" srcId="{C168B235-D33F-FE41-B10C-37183127C726}" destId="{7CE6545F-7976-6B4C-BF38-EFD12B1EFCAA}" srcOrd="1" destOrd="0" presId="urn:microsoft.com/office/officeart/2009/3/layout/HorizontalOrganizationChart#90"/>
    <dgm:cxn modelId="{EF67726E-0BD7-6949-9D4F-D4912AD98B87}" type="presOf" srcId="{94122226-67BE-A24F-BE0C-3C0010805A87}" destId="{18318C93-F796-8343-A715-19CFCBBA4CBB}" srcOrd="0" destOrd="0" presId="urn:microsoft.com/office/officeart/2009/3/layout/HorizontalOrganizationChart#90"/>
    <dgm:cxn modelId="{0187E926-DE15-974E-BFED-11FAC9790FA8}" srcId="{924F4E09-1107-3548-AEF6-F3F3463DE267}" destId="{84F87E59-0C0C-4F4F-B431-7EA1112D8FD6}" srcOrd="1" destOrd="0" parTransId="{94122226-67BE-A24F-BE0C-3C0010805A87}" sibTransId="{64C45A30-FD5F-F148-B748-0A07689A0B48}"/>
    <dgm:cxn modelId="{3A8304B5-01CC-3C41-97E4-D2B330AFF355}" type="presOf" srcId="{924F4E09-1107-3548-AEF6-F3F3463DE267}" destId="{6F1F089B-AC70-0345-8BF2-9AA728EF37B3}" srcOrd="0" destOrd="0" presId="urn:microsoft.com/office/officeart/2009/3/layout/HorizontalOrganizationChart#90"/>
    <dgm:cxn modelId="{E51AE2C1-6B70-8D40-AF7A-3E2C65AE600F}" type="presOf" srcId="{924F4E09-1107-3548-AEF6-F3F3463DE267}" destId="{F31EF988-9520-DD40-9524-396270AE09CA}" srcOrd="1" destOrd="0" presId="urn:microsoft.com/office/officeart/2009/3/layout/HorizontalOrganizationChart#90"/>
    <dgm:cxn modelId="{102FEC3B-F531-0043-8DC5-277AF483DCE1}" type="presOf" srcId="{84F87E59-0C0C-4F4F-B431-7EA1112D8FD6}" destId="{750D20D2-3790-A44B-B8BF-99C4AFE9B85B}" srcOrd="0" destOrd="0" presId="urn:microsoft.com/office/officeart/2009/3/layout/HorizontalOrganizationChart#90"/>
    <dgm:cxn modelId="{90521B5F-4A48-0B4E-8AA3-F7E97C23C666}" srcId="{924F4E09-1107-3548-AEF6-F3F3463DE267}" destId="{C168B235-D33F-FE41-B10C-37183127C726}" srcOrd="0" destOrd="0" parTransId="{4844B310-E988-EC4C-B5D3-DF20E0B68F6F}" sibTransId="{F8EB2B43-39D4-1946-BB3C-18D2F7C0A0FC}"/>
    <dgm:cxn modelId="{BBC86B3B-CE04-FF47-87CC-8D8B36BAF936}" type="presParOf" srcId="{0DEA1396-BCB3-7D47-8A43-1B33C6E231B8}" destId="{996BD759-A43A-CD49-974B-50CDDFA568F6}" srcOrd="0" destOrd="0" presId="urn:microsoft.com/office/officeart/2009/3/layout/HorizontalOrganizationChart#90"/>
    <dgm:cxn modelId="{918DFDC3-7567-7249-B9BB-DB87EBB6F177}" type="presParOf" srcId="{996BD759-A43A-CD49-974B-50CDDFA568F6}" destId="{B66F286F-B463-3440-B35D-A0062758569E}" srcOrd="0" destOrd="0" presId="urn:microsoft.com/office/officeart/2009/3/layout/HorizontalOrganizationChart#90"/>
    <dgm:cxn modelId="{4EE4FF48-1891-C442-9766-ADFBC746A18D}" type="presParOf" srcId="{B66F286F-B463-3440-B35D-A0062758569E}" destId="{6F1F089B-AC70-0345-8BF2-9AA728EF37B3}" srcOrd="0" destOrd="0" presId="urn:microsoft.com/office/officeart/2009/3/layout/HorizontalOrganizationChart#90"/>
    <dgm:cxn modelId="{B09EAB44-32F4-F343-8C13-FF6D24ED1AAC}" type="presParOf" srcId="{B66F286F-B463-3440-B35D-A0062758569E}" destId="{F31EF988-9520-DD40-9524-396270AE09CA}" srcOrd="1" destOrd="0" presId="urn:microsoft.com/office/officeart/2009/3/layout/HorizontalOrganizationChart#90"/>
    <dgm:cxn modelId="{E325BBAA-8185-F543-9E1F-17983DE0DF6C}" type="presParOf" srcId="{996BD759-A43A-CD49-974B-50CDDFA568F6}" destId="{7B1961A2-51A4-8D44-9AF9-D7AD22DB41E2}" srcOrd="1" destOrd="0" presId="urn:microsoft.com/office/officeart/2009/3/layout/HorizontalOrganizationChart#90"/>
    <dgm:cxn modelId="{B5D81D62-9B6E-634F-8F05-F65B34DCCF3F}" type="presParOf" srcId="{7B1961A2-51A4-8D44-9AF9-D7AD22DB41E2}" destId="{3CA5FE8B-9A38-9947-A427-53F42EB27452}" srcOrd="0" destOrd="0" presId="urn:microsoft.com/office/officeart/2009/3/layout/HorizontalOrganizationChart#90"/>
    <dgm:cxn modelId="{AE0E9CC2-EC3F-A645-8D11-9AE532908AC8}" type="presParOf" srcId="{7B1961A2-51A4-8D44-9AF9-D7AD22DB41E2}" destId="{097A5D47-6546-8F46-93E4-BF56DD6849D6}" srcOrd="1" destOrd="0" presId="urn:microsoft.com/office/officeart/2009/3/layout/HorizontalOrganizationChart#90"/>
    <dgm:cxn modelId="{868DB34D-29EB-E747-9088-2FDFCEB060EC}" type="presParOf" srcId="{097A5D47-6546-8F46-93E4-BF56DD6849D6}" destId="{757A20AF-B191-3647-9039-032A43F83372}" srcOrd="0" destOrd="0" presId="urn:microsoft.com/office/officeart/2009/3/layout/HorizontalOrganizationChart#90"/>
    <dgm:cxn modelId="{6657554C-458C-A74B-AF94-812CED45CB83}" type="presParOf" srcId="{757A20AF-B191-3647-9039-032A43F83372}" destId="{01E5E413-1ACA-494B-BE7A-8713F3152CCE}" srcOrd="0" destOrd="0" presId="urn:microsoft.com/office/officeart/2009/3/layout/HorizontalOrganizationChart#90"/>
    <dgm:cxn modelId="{EAA48F57-1379-E34D-96FC-E8CBABFFDF7C}" type="presParOf" srcId="{757A20AF-B191-3647-9039-032A43F83372}" destId="{7CE6545F-7976-6B4C-BF38-EFD12B1EFCAA}" srcOrd="1" destOrd="0" presId="urn:microsoft.com/office/officeart/2009/3/layout/HorizontalOrganizationChart#90"/>
    <dgm:cxn modelId="{3319114A-FFBE-C44B-ABE6-EF51FDB4D2B5}" type="presParOf" srcId="{097A5D47-6546-8F46-93E4-BF56DD6849D6}" destId="{89EF3B97-BEC2-1D4C-AC2D-E4D8DA7ECC10}" srcOrd="1" destOrd="0" presId="urn:microsoft.com/office/officeart/2009/3/layout/HorizontalOrganizationChart#90"/>
    <dgm:cxn modelId="{8E6CAD01-D2E1-2A48-86F4-F163162A29DD}" type="presParOf" srcId="{097A5D47-6546-8F46-93E4-BF56DD6849D6}" destId="{8FBC3FFB-46C5-1B40-A93F-6C52963197F2}" srcOrd="2" destOrd="0" presId="urn:microsoft.com/office/officeart/2009/3/layout/HorizontalOrganizationChart#90"/>
    <dgm:cxn modelId="{8E0CD516-0CBC-BA44-8877-D6C9F5BD929D}" type="presParOf" srcId="{7B1961A2-51A4-8D44-9AF9-D7AD22DB41E2}" destId="{18318C93-F796-8343-A715-19CFCBBA4CBB}" srcOrd="2" destOrd="0" presId="urn:microsoft.com/office/officeart/2009/3/layout/HorizontalOrganizationChart#90"/>
    <dgm:cxn modelId="{8E8094A7-20A4-6647-9302-F5D1550C4AF9}" type="presParOf" srcId="{7B1961A2-51A4-8D44-9AF9-D7AD22DB41E2}" destId="{16A1F145-9233-B244-AE9E-1F7EE6CC9207}" srcOrd="3" destOrd="0" presId="urn:microsoft.com/office/officeart/2009/3/layout/HorizontalOrganizationChart#90"/>
    <dgm:cxn modelId="{BE41537B-3AD3-2F41-B225-264624787E08}" type="presParOf" srcId="{16A1F145-9233-B244-AE9E-1F7EE6CC9207}" destId="{B25F4B7C-A8D9-EC44-9565-E34F312271F8}" srcOrd="0" destOrd="0" presId="urn:microsoft.com/office/officeart/2009/3/layout/HorizontalOrganizationChart#90"/>
    <dgm:cxn modelId="{0B095B24-E009-BB41-BD77-56188F727B53}" type="presParOf" srcId="{B25F4B7C-A8D9-EC44-9565-E34F312271F8}" destId="{750D20D2-3790-A44B-B8BF-99C4AFE9B85B}" srcOrd="0" destOrd="0" presId="urn:microsoft.com/office/officeart/2009/3/layout/HorizontalOrganizationChart#90"/>
    <dgm:cxn modelId="{2CEAA59D-C50F-2B4E-9E43-9B268F169CB9}" type="presParOf" srcId="{B25F4B7C-A8D9-EC44-9565-E34F312271F8}" destId="{1F0E4DE5-600B-0C48-B6B1-B09D4654C32C}" srcOrd="1" destOrd="0" presId="urn:microsoft.com/office/officeart/2009/3/layout/HorizontalOrganizationChart#90"/>
    <dgm:cxn modelId="{8E2E7ED0-232D-8946-AEED-EC987184AEF5}" type="presParOf" srcId="{16A1F145-9233-B244-AE9E-1F7EE6CC9207}" destId="{C1C4D7C6-7B6A-0D4A-9239-0DF57416CDAE}" srcOrd="1" destOrd="0" presId="urn:microsoft.com/office/officeart/2009/3/layout/HorizontalOrganizationChart#90"/>
    <dgm:cxn modelId="{9614D290-F11F-B244-B43A-9A69EF3D97DB}" type="presParOf" srcId="{16A1F145-9233-B244-AE9E-1F7EE6CC9207}" destId="{422A9F24-FEB8-6D46-B1A0-BD4C97A1FB6F}" srcOrd="2" destOrd="0" presId="urn:microsoft.com/office/officeart/2009/3/layout/HorizontalOrganizationChart#90"/>
    <dgm:cxn modelId="{A30C2362-ADC0-5444-AF9F-2F66383361EE}" type="presParOf" srcId="{996BD759-A43A-CD49-974B-50CDDFA568F6}" destId="{77C1E300-01B2-614A-8E3D-B24486AE4F7E}" srcOrd="2" destOrd="0" presId="urn:microsoft.com/office/officeart/2009/3/layout/HorizontalOrganizationChart#9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92F883D0-834A-E64E-B23B-03D62E92B9EC}" type="doc">
      <dgm:prSet loTypeId="urn:microsoft.com/office/officeart/2009/3/layout/HorizontalOrganizationChart#91" loCatId="" qsTypeId="urn:microsoft.com/office/officeart/2005/8/quickstyle/simple1#91" qsCatId="simple" csTypeId="urn:microsoft.com/office/officeart/2005/8/colors/accent2_1#92" csCatId="accent2" phldr="1"/>
      <dgm:spPr/>
      <dgm:t>
        <a:bodyPr/>
        <a:lstStyle/>
        <a:p>
          <a:endParaRPr lang="zh-CN" altLang="en-US"/>
        </a:p>
      </dgm:t>
    </dgm:pt>
    <dgm:pt modelId="{DB3C6E3D-6EEA-FC43-881D-EEBC28D44354}">
      <dgm:prSet phldrT="[文本]"/>
      <dgm:spPr/>
      <dgm:t>
        <a:bodyPr/>
        <a:lstStyle/>
        <a:p>
          <a:r>
            <a:rPr lang="en-US" altLang="zh-CN" dirty="0"/>
            <a:t>3.</a:t>
          </a:r>
          <a:r>
            <a:rPr lang="zh-CN" altLang="en-US" dirty="0"/>
            <a:t>在实践中探索现实社会主义的发展规律</a:t>
          </a:r>
        </a:p>
      </dgm:t>
    </dgm:pt>
    <dgm:pt modelId="{867D4756-389D-164F-B707-BDBCDFB4300A}" type="parTrans" cxnId="{3A0DA097-47FF-8645-B8B4-8630D5311121}">
      <dgm:prSet/>
      <dgm:spPr/>
      <dgm:t>
        <a:bodyPr/>
        <a:lstStyle/>
        <a:p>
          <a:endParaRPr lang="zh-CN" altLang="en-US"/>
        </a:p>
      </dgm:t>
    </dgm:pt>
    <dgm:pt modelId="{3F36C684-B6BA-1947-86D7-30A486F288D3}" type="sibTrans" cxnId="{3A0DA097-47FF-8645-B8B4-8630D5311121}">
      <dgm:prSet/>
      <dgm:spPr/>
      <dgm:t>
        <a:bodyPr/>
        <a:lstStyle/>
        <a:p>
          <a:endParaRPr lang="zh-CN" altLang="en-US"/>
        </a:p>
      </dgm:t>
    </dgm:pt>
    <dgm:pt modelId="{312D792C-8785-0742-995F-8A00AD8B185E}">
      <dgm:prSet phldrT="[文本]"/>
      <dgm:spPr/>
      <dgm:t>
        <a:bodyPr/>
        <a:lstStyle/>
        <a:p>
          <a:r>
            <a:rPr lang="zh-CN" altLang="en-US" dirty="0"/>
            <a:t>艰巨性和长期性</a:t>
          </a:r>
        </a:p>
      </dgm:t>
    </dgm:pt>
    <dgm:pt modelId="{1EEEB63A-81FA-DD47-903A-F2F2351A4392}" type="parTrans" cxnId="{3A8A1E5F-DF78-6942-9A65-A2D7F13DB3BE}">
      <dgm:prSet/>
      <dgm:spPr/>
      <dgm:t>
        <a:bodyPr/>
        <a:lstStyle/>
        <a:p>
          <a:endParaRPr lang="zh-CN" altLang="en-US"/>
        </a:p>
      </dgm:t>
    </dgm:pt>
    <dgm:pt modelId="{EDDDAA28-A3B1-8F44-8825-C1E3FEAA6B66}" type="sibTrans" cxnId="{3A8A1E5F-DF78-6942-9A65-A2D7F13DB3BE}">
      <dgm:prSet/>
      <dgm:spPr/>
      <dgm:t>
        <a:bodyPr/>
        <a:lstStyle/>
        <a:p>
          <a:endParaRPr lang="zh-CN" altLang="en-US"/>
        </a:p>
      </dgm:t>
    </dgm:pt>
    <dgm:pt modelId="{B07DC980-2071-BA4A-A6D7-EAA848340E2F}">
      <dgm:prSet phldrT="[文本]"/>
      <dgm:spPr/>
      <dgm:t>
        <a:bodyPr/>
        <a:lstStyle/>
        <a:p>
          <a:r>
            <a:rPr lang="zh-CN" altLang="en-US" dirty="0"/>
            <a:t>社会主义发展多样性</a:t>
          </a:r>
        </a:p>
      </dgm:t>
    </dgm:pt>
    <dgm:pt modelId="{37C83456-9771-D146-B932-C5DF80EB7468}" type="parTrans" cxnId="{A98C9387-86BF-F74C-9ACB-62AD4F136642}">
      <dgm:prSet/>
      <dgm:spPr/>
      <dgm:t>
        <a:bodyPr/>
        <a:lstStyle/>
        <a:p>
          <a:endParaRPr lang="zh-CN" altLang="en-US"/>
        </a:p>
      </dgm:t>
    </dgm:pt>
    <dgm:pt modelId="{7369F45E-BEB5-2A44-BCD7-0605F24E1E6A}" type="sibTrans" cxnId="{A98C9387-86BF-F74C-9ACB-62AD4F136642}">
      <dgm:prSet/>
      <dgm:spPr/>
      <dgm:t>
        <a:bodyPr/>
        <a:lstStyle/>
        <a:p>
          <a:endParaRPr lang="zh-CN" altLang="en-US"/>
        </a:p>
      </dgm:t>
    </dgm:pt>
    <dgm:pt modelId="{6EE2C837-A983-FD4C-A181-B916AE64158A}">
      <dgm:prSet phldrT="[文本]"/>
      <dgm:spPr/>
      <dgm:t>
        <a:bodyPr/>
        <a:lstStyle/>
        <a:p>
          <a:r>
            <a:rPr lang="zh-CN" altLang="en-US" dirty="0"/>
            <a:t>社会主义在实践探索中开拓前进</a:t>
          </a:r>
        </a:p>
      </dgm:t>
    </dgm:pt>
    <dgm:pt modelId="{ACB53FCA-302F-9446-8A05-AFC68A9C149A}" type="parTrans" cxnId="{163CA193-3B98-1646-A4D1-8462174F9024}">
      <dgm:prSet/>
      <dgm:spPr/>
      <dgm:t>
        <a:bodyPr/>
        <a:lstStyle/>
        <a:p>
          <a:endParaRPr lang="zh-CN" altLang="en-US"/>
        </a:p>
      </dgm:t>
    </dgm:pt>
    <dgm:pt modelId="{7E05BFFD-4E43-AC4C-910A-A33BF0733281}" type="sibTrans" cxnId="{163CA193-3B98-1646-A4D1-8462174F9024}">
      <dgm:prSet/>
      <dgm:spPr/>
      <dgm:t>
        <a:bodyPr/>
        <a:lstStyle/>
        <a:p>
          <a:endParaRPr lang="zh-CN" altLang="en-US"/>
        </a:p>
      </dgm:t>
    </dgm:pt>
    <dgm:pt modelId="{BE97DD9C-C0DD-D643-92AF-64CD7660C819}" type="pres">
      <dgm:prSet presAssocID="{92F883D0-834A-E64E-B23B-03D62E92B9EC}" presName="hierChild1" presStyleCnt="0">
        <dgm:presLayoutVars>
          <dgm:orgChart val="1"/>
          <dgm:chPref val="1"/>
          <dgm:dir/>
          <dgm:animOne val="branch"/>
          <dgm:animLvl val="lvl"/>
          <dgm:resizeHandles/>
        </dgm:presLayoutVars>
      </dgm:prSet>
      <dgm:spPr/>
      <dgm:t>
        <a:bodyPr/>
        <a:lstStyle/>
        <a:p>
          <a:endParaRPr lang="zh-CN" altLang="en-US"/>
        </a:p>
      </dgm:t>
    </dgm:pt>
    <dgm:pt modelId="{45D6FA70-428D-C047-9B1F-094AC35AA5AA}" type="pres">
      <dgm:prSet presAssocID="{DB3C6E3D-6EEA-FC43-881D-EEBC28D44354}" presName="hierRoot1" presStyleCnt="0">
        <dgm:presLayoutVars>
          <dgm:hierBranch val="init"/>
        </dgm:presLayoutVars>
      </dgm:prSet>
      <dgm:spPr/>
    </dgm:pt>
    <dgm:pt modelId="{6C7289A4-56BA-1240-9CE6-7C39FD405B95}" type="pres">
      <dgm:prSet presAssocID="{DB3C6E3D-6EEA-FC43-881D-EEBC28D44354}" presName="rootComposite1" presStyleCnt="0"/>
      <dgm:spPr/>
    </dgm:pt>
    <dgm:pt modelId="{96447C4A-CC1A-E248-935E-3175ECDA8867}" type="pres">
      <dgm:prSet presAssocID="{DB3C6E3D-6EEA-FC43-881D-EEBC28D44354}" presName="rootText1" presStyleLbl="node0" presStyleIdx="0" presStyleCnt="1">
        <dgm:presLayoutVars>
          <dgm:chPref val="3"/>
        </dgm:presLayoutVars>
      </dgm:prSet>
      <dgm:spPr/>
      <dgm:t>
        <a:bodyPr/>
        <a:lstStyle/>
        <a:p>
          <a:endParaRPr lang="zh-CN" altLang="en-US"/>
        </a:p>
      </dgm:t>
    </dgm:pt>
    <dgm:pt modelId="{66896C86-C2A0-5D4D-88CD-7CE37DDCFECC}" type="pres">
      <dgm:prSet presAssocID="{DB3C6E3D-6EEA-FC43-881D-EEBC28D44354}" presName="rootConnector1" presStyleLbl="node1" presStyleIdx="0" presStyleCnt="0"/>
      <dgm:spPr/>
      <dgm:t>
        <a:bodyPr/>
        <a:lstStyle/>
        <a:p>
          <a:endParaRPr lang="zh-CN" altLang="en-US"/>
        </a:p>
      </dgm:t>
    </dgm:pt>
    <dgm:pt modelId="{332B500B-0885-104C-B069-9B29D8B4BAE2}" type="pres">
      <dgm:prSet presAssocID="{DB3C6E3D-6EEA-FC43-881D-EEBC28D44354}" presName="hierChild2" presStyleCnt="0"/>
      <dgm:spPr/>
    </dgm:pt>
    <dgm:pt modelId="{E5315591-F05C-B144-B596-FC5325825B17}" type="pres">
      <dgm:prSet presAssocID="{1EEEB63A-81FA-DD47-903A-F2F2351A4392}" presName="Name64" presStyleLbl="parChTrans1D2" presStyleIdx="0" presStyleCnt="3"/>
      <dgm:spPr/>
      <dgm:t>
        <a:bodyPr/>
        <a:lstStyle/>
        <a:p>
          <a:endParaRPr lang="zh-CN" altLang="en-US"/>
        </a:p>
      </dgm:t>
    </dgm:pt>
    <dgm:pt modelId="{772074E0-3534-B143-8FCC-FE3E23F0865B}" type="pres">
      <dgm:prSet presAssocID="{312D792C-8785-0742-995F-8A00AD8B185E}" presName="hierRoot2" presStyleCnt="0">
        <dgm:presLayoutVars>
          <dgm:hierBranch val="init"/>
        </dgm:presLayoutVars>
      </dgm:prSet>
      <dgm:spPr/>
    </dgm:pt>
    <dgm:pt modelId="{A225520B-1294-0C47-9966-AE92540CB3FE}" type="pres">
      <dgm:prSet presAssocID="{312D792C-8785-0742-995F-8A00AD8B185E}" presName="rootComposite" presStyleCnt="0"/>
      <dgm:spPr/>
    </dgm:pt>
    <dgm:pt modelId="{7CF5F9A5-C194-6449-9351-F28FD51C34CA}" type="pres">
      <dgm:prSet presAssocID="{312D792C-8785-0742-995F-8A00AD8B185E}" presName="rootText" presStyleLbl="node2" presStyleIdx="0" presStyleCnt="3">
        <dgm:presLayoutVars>
          <dgm:chPref val="3"/>
        </dgm:presLayoutVars>
      </dgm:prSet>
      <dgm:spPr/>
      <dgm:t>
        <a:bodyPr/>
        <a:lstStyle/>
        <a:p>
          <a:endParaRPr lang="zh-CN" altLang="en-US"/>
        </a:p>
      </dgm:t>
    </dgm:pt>
    <dgm:pt modelId="{29B43BE1-F852-D044-8CEB-F0EF0DC0E776}" type="pres">
      <dgm:prSet presAssocID="{312D792C-8785-0742-995F-8A00AD8B185E}" presName="rootConnector" presStyleLbl="node2" presStyleIdx="0" presStyleCnt="3"/>
      <dgm:spPr/>
      <dgm:t>
        <a:bodyPr/>
        <a:lstStyle/>
        <a:p>
          <a:endParaRPr lang="zh-CN" altLang="en-US"/>
        </a:p>
      </dgm:t>
    </dgm:pt>
    <dgm:pt modelId="{DC28BC16-4F68-B946-A118-7CBC679115E8}" type="pres">
      <dgm:prSet presAssocID="{312D792C-8785-0742-995F-8A00AD8B185E}" presName="hierChild4" presStyleCnt="0"/>
      <dgm:spPr/>
    </dgm:pt>
    <dgm:pt modelId="{339AE872-CCB1-514B-8F46-39763E6ABD95}" type="pres">
      <dgm:prSet presAssocID="{312D792C-8785-0742-995F-8A00AD8B185E}" presName="hierChild5" presStyleCnt="0"/>
      <dgm:spPr/>
    </dgm:pt>
    <dgm:pt modelId="{F3969D6E-609C-DA43-8245-DC92570B6047}" type="pres">
      <dgm:prSet presAssocID="{37C83456-9771-D146-B932-C5DF80EB7468}" presName="Name64" presStyleLbl="parChTrans1D2" presStyleIdx="1" presStyleCnt="3"/>
      <dgm:spPr/>
      <dgm:t>
        <a:bodyPr/>
        <a:lstStyle/>
        <a:p>
          <a:endParaRPr lang="zh-CN" altLang="en-US"/>
        </a:p>
      </dgm:t>
    </dgm:pt>
    <dgm:pt modelId="{8A349F15-4436-C74A-B397-1683EC840B09}" type="pres">
      <dgm:prSet presAssocID="{B07DC980-2071-BA4A-A6D7-EAA848340E2F}" presName="hierRoot2" presStyleCnt="0">
        <dgm:presLayoutVars>
          <dgm:hierBranch val="init"/>
        </dgm:presLayoutVars>
      </dgm:prSet>
      <dgm:spPr/>
    </dgm:pt>
    <dgm:pt modelId="{A3153B5D-2B14-DC40-8B39-2B0FDF27AAB2}" type="pres">
      <dgm:prSet presAssocID="{B07DC980-2071-BA4A-A6D7-EAA848340E2F}" presName="rootComposite" presStyleCnt="0"/>
      <dgm:spPr/>
    </dgm:pt>
    <dgm:pt modelId="{DA47C5EB-0228-C348-86CB-8A428DD75534}" type="pres">
      <dgm:prSet presAssocID="{B07DC980-2071-BA4A-A6D7-EAA848340E2F}" presName="rootText" presStyleLbl="node2" presStyleIdx="1" presStyleCnt="3">
        <dgm:presLayoutVars>
          <dgm:chPref val="3"/>
        </dgm:presLayoutVars>
      </dgm:prSet>
      <dgm:spPr/>
      <dgm:t>
        <a:bodyPr/>
        <a:lstStyle/>
        <a:p>
          <a:endParaRPr lang="zh-CN" altLang="en-US"/>
        </a:p>
      </dgm:t>
    </dgm:pt>
    <dgm:pt modelId="{3DDA922B-796B-F54A-8797-A3ADC116B494}" type="pres">
      <dgm:prSet presAssocID="{B07DC980-2071-BA4A-A6D7-EAA848340E2F}" presName="rootConnector" presStyleLbl="node2" presStyleIdx="1" presStyleCnt="3"/>
      <dgm:spPr/>
      <dgm:t>
        <a:bodyPr/>
        <a:lstStyle/>
        <a:p>
          <a:endParaRPr lang="zh-CN" altLang="en-US"/>
        </a:p>
      </dgm:t>
    </dgm:pt>
    <dgm:pt modelId="{EF3C87DB-9E63-104E-9C12-291D28FCEED9}" type="pres">
      <dgm:prSet presAssocID="{B07DC980-2071-BA4A-A6D7-EAA848340E2F}" presName="hierChild4" presStyleCnt="0"/>
      <dgm:spPr/>
    </dgm:pt>
    <dgm:pt modelId="{9B6DCB2A-A304-8345-A867-D4C637431E2F}" type="pres">
      <dgm:prSet presAssocID="{B07DC980-2071-BA4A-A6D7-EAA848340E2F}" presName="hierChild5" presStyleCnt="0"/>
      <dgm:spPr/>
    </dgm:pt>
    <dgm:pt modelId="{364A7071-AC90-D64E-AEE5-AB097AE71900}" type="pres">
      <dgm:prSet presAssocID="{ACB53FCA-302F-9446-8A05-AFC68A9C149A}" presName="Name64" presStyleLbl="parChTrans1D2" presStyleIdx="2" presStyleCnt="3"/>
      <dgm:spPr/>
      <dgm:t>
        <a:bodyPr/>
        <a:lstStyle/>
        <a:p>
          <a:endParaRPr lang="zh-CN" altLang="en-US"/>
        </a:p>
      </dgm:t>
    </dgm:pt>
    <dgm:pt modelId="{C5B6DCD2-3AFD-F544-AE5E-98A5FF2107A6}" type="pres">
      <dgm:prSet presAssocID="{6EE2C837-A983-FD4C-A181-B916AE64158A}" presName="hierRoot2" presStyleCnt="0">
        <dgm:presLayoutVars>
          <dgm:hierBranch val="init"/>
        </dgm:presLayoutVars>
      </dgm:prSet>
      <dgm:spPr/>
    </dgm:pt>
    <dgm:pt modelId="{B12996FF-F67E-AA49-B56F-BF8604DB534E}" type="pres">
      <dgm:prSet presAssocID="{6EE2C837-A983-FD4C-A181-B916AE64158A}" presName="rootComposite" presStyleCnt="0"/>
      <dgm:spPr/>
    </dgm:pt>
    <dgm:pt modelId="{A476E152-3EE8-344F-A220-75FE1D94A553}" type="pres">
      <dgm:prSet presAssocID="{6EE2C837-A983-FD4C-A181-B916AE64158A}" presName="rootText" presStyleLbl="node2" presStyleIdx="2" presStyleCnt="3">
        <dgm:presLayoutVars>
          <dgm:chPref val="3"/>
        </dgm:presLayoutVars>
      </dgm:prSet>
      <dgm:spPr/>
      <dgm:t>
        <a:bodyPr/>
        <a:lstStyle/>
        <a:p>
          <a:endParaRPr lang="zh-CN" altLang="en-US"/>
        </a:p>
      </dgm:t>
    </dgm:pt>
    <dgm:pt modelId="{339EA3DF-7A69-164F-ACA6-DB51FAB08D92}" type="pres">
      <dgm:prSet presAssocID="{6EE2C837-A983-FD4C-A181-B916AE64158A}" presName="rootConnector" presStyleLbl="node2" presStyleIdx="2" presStyleCnt="3"/>
      <dgm:spPr/>
      <dgm:t>
        <a:bodyPr/>
        <a:lstStyle/>
        <a:p>
          <a:endParaRPr lang="zh-CN" altLang="en-US"/>
        </a:p>
      </dgm:t>
    </dgm:pt>
    <dgm:pt modelId="{665BB54A-A9F8-B641-887B-835A0A4A9A05}" type="pres">
      <dgm:prSet presAssocID="{6EE2C837-A983-FD4C-A181-B916AE64158A}" presName="hierChild4" presStyleCnt="0"/>
      <dgm:spPr/>
    </dgm:pt>
    <dgm:pt modelId="{E7839A10-2477-4649-ABFA-B69FA9E45E03}" type="pres">
      <dgm:prSet presAssocID="{6EE2C837-A983-FD4C-A181-B916AE64158A}" presName="hierChild5" presStyleCnt="0"/>
      <dgm:spPr/>
    </dgm:pt>
    <dgm:pt modelId="{C1E7DD53-6450-A54F-9CB7-C48493D7BF4A}" type="pres">
      <dgm:prSet presAssocID="{DB3C6E3D-6EEA-FC43-881D-EEBC28D44354}" presName="hierChild3" presStyleCnt="0"/>
      <dgm:spPr/>
    </dgm:pt>
  </dgm:ptLst>
  <dgm:cxnLst>
    <dgm:cxn modelId="{0B76A66B-0697-4141-BB68-5A92ABB52E66}" type="presOf" srcId="{1EEEB63A-81FA-DD47-903A-F2F2351A4392}" destId="{E5315591-F05C-B144-B596-FC5325825B17}" srcOrd="0" destOrd="0" presId="urn:microsoft.com/office/officeart/2009/3/layout/HorizontalOrganizationChart#91"/>
    <dgm:cxn modelId="{54A72898-18B7-2C46-B393-AADEF87CC684}" type="presOf" srcId="{B07DC980-2071-BA4A-A6D7-EAA848340E2F}" destId="{DA47C5EB-0228-C348-86CB-8A428DD75534}" srcOrd="0" destOrd="0" presId="urn:microsoft.com/office/officeart/2009/3/layout/HorizontalOrganizationChart#91"/>
    <dgm:cxn modelId="{163CA193-3B98-1646-A4D1-8462174F9024}" srcId="{DB3C6E3D-6EEA-FC43-881D-EEBC28D44354}" destId="{6EE2C837-A983-FD4C-A181-B916AE64158A}" srcOrd="2" destOrd="0" parTransId="{ACB53FCA-302F-9446-8A05-AFC68A9C149A}" sibTransId="{7E05BFFD-4E43-AC4C-910A-A33BF0733281}"/>
    <dgm:cxn modelId="{AD1F47B9-5982-7049-91B0-3C789087EEC3}" type="presOf" srcId="{6EE2C837-A983-FD4C-A181-B916AE64158A}" destId="{339EA3DF-7A69-164F-ACA6-DB51FAB08D92}" srcOrd="1" destOrd="0" presId="urn:microsoft.com/office/officeart/2009/3/layout/HorizontalOrganizationChart#91"/>
    <dgm:cxn modelId="{6AC1F743-C345-1A4B-A928-03123891C5FE}" type="presOf" srcId="{ACB53FCA-302F-9446-8A05-AFC68A9C149A}" destId="{364A7071-AC90-D64E-AEE5-AB097AE71900}" srcOrd="0" destOrd="0" presId="urn:microsoft.com/office/officeart/2009/3/layout/HorizontalOrganizationChart#91"/>
    <dgm:cxn modelId="{B6223C3F-93F6-B443-A518-9F6E652F2CC6}" type="presOf" srcId="{6EE2C837-A983-FD4C-A181-B916AE64158A}" destId="{A476E152-3EE8-344F-A220-75FE1D94A553}" srcOrd="0" destOrd="0" presId="urn:microsoft.com/office/officeart/2009/3/layout/HorizontalOrganizationChart#91"/>
    <dgm:cxn modelId="{FCF72693-6B68-6A43-BB67-83C3673E6F31}" type="presOf" srcId="{312D792C-8785-0742-995F-8A00AD8B185E}" destId="{29B43BE1-F852-D044-8CEB-F0EF0DC0E776}" srcOrd="1" destOrd="0" presId="urn:microsoft.com/office/officeart/2009/3/layout/HorizontalOrganizationChart#91"/>
    <dgm:cxn modelId="{5D1E3BF9-F9AC-F449-A449-B99C756C45FF}" type="presOf" srcId="{DB3C6E3D-6EEA-FC43-881D-EEBC28D44354}" destId="{96447C4A-CC1A-E248-935E-3175ECDA8867}" srcOrd="0" destOrd="0" presId="urn:microsoft.com/office/officeart/2009/3/layout/HorizontalOrganizationChart#91"/>
    <dgm:cxn modelId="{C634F865-DDC2-A841-9F30-5472E554903F}" type="presOf" srcId="{312D792C-8785-0742-995F-8A00AD8B185E}" destId="{7CF5F9A5-C194-6449-9351-F28FD51C34CA}" srcOrd="0" destOrd="0" presId="urn:microsoft.com/office/officeart/2009/3/layout/HorizontalOrganizationChart#91"/>
    <dgm:cxn modelId="{3A8A1E5F-DF78-6942-9A65-A2D7F13DB3BE}" srcId="{DB3C6E3D-6EEA-FC43-881D-EEBC28D44354}" destId="{312D792C-8785-0742-995F-8A00AD8B185E}" srcOrd="0" destOrd="0" parTransId="{1EEEB63A-81FA-DD47-903A-F2F2351A4392}" sibTransId="{EDDDAA28-A3B1-8F44-8825-C1E3FEAA6B66}"/>
    <dgm:cxn modelId="{D2ADFCA0-9DD0-324F-A7F9-9B5E052FCB22}" type="presOf" srcId="{DB3C6E3D-6EEA-FC43-881D-EEBC28D44354}" destId="{66896C86-C2A0-5D4D-88CD-7CE37DDCFECC}" srcOrd="1" destOrd="0" presId="urn:microsoft.com/office/officeart/2009/3/layout/HorizontalOrganizationChart#91"/>
    <dgm:cxn modelId="{90016C7F-AB58-4E40-8F49-55BF9358E0B5}" type="presOf" srcId="{92F883D0-834A-E64E-B23B-03D62E92B9EC}" destId="{BE97DD9C-C0DD-D643-92AF-64CD7660C819}" srcOrd="0" destOrd="0" presId="urn:microsoft.com/office/officeart/2009/3/layout/HorizontalOrganizationChart#91"/>
    <dgm:cxn modelId="{A98C9387-86BF-F74C-9ACB-62AD4F136642}" srcId="{DB3C6E3D-6EEA-FC43-881D-EEBC28D44354}" destId="{B07DC980-2071-BA4A-A6D7-EAA848340E2F}" srcOrd="1" destOrd="0" parTransId="{37C83456-9771-D146-B932-C5DF80EB7468}" sibTransId="{7369F45E-BEB5-2A44-BCD7-0605F24E1E6A}"/>
    <dgm:cxn modelId="{3A0DA097-47FF-8645-B8B4-8630D5311121}" srcId="{92F883D0-834A-E64E-B23B-03D62E92B9EC}" destId="{DB3C6E3D-6EEA-FC43-881D-EEBC28D44354}" srcOrd="0" destOrd="0" parTransId="{867D4756-389D-164F-B707-BDBCDFB4300A}" sibTransId="{3F36C684-B6BA-1947-86D7-30A486F288D3}"/>
    <dgm:cxn modelId="{FC813BD0-3240-1A48-B5AB-6DFB0F246266}" type="presOf" srcId="{B07DC980-2071-BA4A-A6D7-EAA848340E2F}" destId="{3DDA922B-796B-F54A-8797-A3ADC116B494}" srcOrd="1" destOrd="0" presId="urn:microsoft.com/office/officeart/2009/3/layout/HorizontalOrganizationChart#91"/>
    <dgm:cxn modelId="{A697BBC2-DA09-EC4E-9862-6CE6F12B286F}" type="presOf" srcId="{37C83456-9771-D146-B932-C5DF80EB7468}" destId="{F3969D6E-609C-DA43-8245-DC92570B6047}" srcOrd="0" destOrd="0" presId="urn:microsoft.com/office/officeart/2009/3/layout/HorizontalOrganizationChart#91"/>
    <dgm:cxn modelId="{56D7FD0A-8313-2648-87DC-7D75C7131B89}" type="presParOf" srcId="{BE97DD9C-C0DD-D643-92AF-64CD7660C819}" destId="{45D6FA70-428D-C047-9B1F-094AC35AA5AA}" srcOrd="0" destOrd="0" presId="urn:microsoft.com/office/officeart/2009/3/layout/HorizontalOrganizationChart#91"/>
    <dgm:cxn modelId="{AA2B39AE-97D3-4246-A988-A60B9E516891}" type="presParOf" srcId="{45D6FA70-428D-C047-9B1F-094AC35AA5AA}" destId="{6C7289A4-56BA-1240-9CE6-7C39FD405B95}" srcOrd="0" destOrd="0" presId="urn:microsoft.com/office/officeart/2009/3/layout/HorizontalOrganizationChart#91"/>
    <dgm:cxn modelId="{3ADE8661-8B59-F349-9124-163FF07AEFBB}" type="presParOf" srcId="{6C7289A4-56BA-1240-9CE6-7C39FD405B95}" destId="{96447C4A-CC1A-E248-935E-3175ECDA8867}" srcOrd="0" destOrd="0" presId="urn:microsoft.com/office/officeart/2009/3/layout/HorizontalOrganizationChart#91"/>
    <dgm:cxn modelId="{701BE53B-D6D8-B24E-B260-376202B128AC}" type="presParOf" srcId="{6C7289A4-56BA-1240-9CE6-7C39FD405B95}" destId="{66896C86-C2A0-5D4D-88CD-7CE37DDCFECC}" srcOrd="1" destOrd="0" presId="urn:microsoft.com/office/officeart/2009/3/layout/HorizontalOrganizationChart#91"/>
    <dgm:cxn modelId="{B2EB2E0C-1D99-0D4B-A037-ED1BD66341B3}" type="presParOf" srcId="{45D6FA70-428D-C047-9B1F-094AC35AA5AA}" destId="{332B500B-0885-104C-B069-9B29D8B4BAE2}" srcOrd="1" destOrd="0" presId="urn:microsoft.com/office/officeart/2009/3/layout/HorizontalOrganizationChart#91"/>
    <dgm:cxn modelId="{53A2FC13-91F3-F747-8B57-C23ADF104821}" type="presParOf" srcId="{332B500B-0885-104C-B069-9B29D8B4BAE2}" destId="{E5315591-F05C-B144-B596-FC5325825B17}" srcOrd="0" destOrd="0" presId="urn:microsoft.com/office/officeart/2009/3/layout/HorizontalOrganizationChart#91"/>
    <dgm:cxn modelId="{D2641BBB-2319-5946-A6A9-66EDB6E58E18}" type="presParOf" srcId="{332B500B-0885-104C-B069-9B29D8B4BAE2}" destId="{772074E0-3534-B143-8FCC-FE3E23F0865B}" srcOrd="1" destOrd="0" presId="urn:microsoft.com/office/officeart/2009/3/layout/HorizontalOrganizationChart#91"/>
    <dgm:cxn modelId="{6121D3C0-8370-1946-950C-A79F9499CB2F}" type="presParOf" srcId="{772074E0-3534-B143-8FCC-FE3E23F0865B}" destId="{A225520B-1294-0C47-9966-AE92540CB3FE}" srcOrd="0" destOrd="0" presId="urn:microsoft.com/office/officeart/2009/3/layout/HorizontalOrganizationChart#91"/>
    <dgm:cxn modelId="{D6A54677-562E-AF4E-B8A9-E488719D22A6}" type="presParOf" srcId="{A225520B-1294-0C47-9966-AE92540CB3FE}" destId="{7CF5F9A5-C194-6449-9351-F28FD51C34CA}" srcOrd="0" destOrd="0" presId="urn:microsoft.com/office/officeart/2009/3/layout/HorizontalOrganizationChart#91"/>
    <dgm:cxn modelId="{6EDB1FF2-9A4E-8D47-8E18-13EF873CF290}" type="presParOf" srcId="{A225520B-1294-0C47-9966-AE92540CB3FE}" destId="{29B43BE1-F852-D044-8CEB-F0EF0DC0E776}" srcOrd="1" destOrd="0" presId="urn:microsoft.com/office/officeart/2009/3/layout/HorizontalOrganizationChart#91"/>
    <dgm:cxn modelId="{953034C6-7E4F-E240-B323-3A60A2A921C2}" type="presParOf" srcId="{772074E0-3534-B143-8FCC-FE3E23F0865B}" destId="{DC28BC16-4F68-B946-A118-7CBC679115E8}" srcOrd="1" destOrd="0" presId="urn:microsoft.com/office/officeart/2009/3/layout/HorizontalOrganizationChart#91"/>
    <dgm:cxn modelId="{6A096EFA-23E6-704B-975A-F3238141310F}" type="presParOf" srcId="{772074E0-3534-B143-8FCC-FE3E23F0865B}" destId="{339AE872-CCB1-514B-8F46-39763E6ABD95}" srcOrd="2" destOrd="0" presId="urn:microsoft.com/office/officeart/2009/3/layout/HorizontalOrganizationChart#91"/>
    <dgm:cxn modelId="{286D43E7-BD49-9947-B078-6554C7393ACA}" type="presParOf" srcId="{332B500B-0885-104C-B069-9B29D8B4BAE2}" destId="{F3969D6E-609C-DA43-8245-DC92570B6047}" srcOrd="2" destOrd="0" presId="urn:microsoft.com/office/officeart/2009/3/layout/HorizontalOrganizationChart#91"/>
    <dgm:cxn modelId="{BCA7E948-44C1-CF41-8855-2EC26BB71B2E}" type="presParOf" srcId="{332B500B-0885-104C-B069-9B29D8B4BAE2}" destId="{8A349F15-4436-C74A-B397-1683EC840B09}" srcOrd="3" destOrd="0" presId="urn:microsoft.com/office/officeart/2009/3/layout/HorizontalOrganizationChart#91"/>
    <dgm:cxn modelId="{1540794D-1493-7248-A366-39AB45EC53D7}" type="presParOf" srcId="{8A349F15-4436-C74A-B397-1683EC840B09}" destId="{A3153B5D-2B14-DC40-8B39-2B0FDF27AAB2}" srcOrd="0" destOrd="0" presId="urn:microsoft.com/office/officeart/2009/3/layout/HorizontalOrganizationChart#91"/>
    <dgm:cxn modelId="{6454AF3B-72CA-554D-8C30-1D431F5B0394}" type="presParOf" srcId="{A3153B5D-2B14-DC40-8B39-2B0FDF27AAB2}" destId="{DA47C5EB-0228-C348-86CB-8A428DD75534}" srcOrd="0" destOrd="0" presId="urn:microsoft.com/office/officeart/2009/3/layout/HorizontalOrganizationChart#91"/>
    <dgm:cxn modelId="{D7039D26-A791-414E-9803-1BCA65D877CA}" type="presParOf" srcId="{A3153B5D-2B14-DC40-8B39-2B0FDF27AAB2}" destId="{3DDA922B-796B-F54A-8797-A3ADC116B494}" srcOrd="1" destOrd="0" presId="urn:microsoft.com/office/officeart/2009/3/layout/HorizontalOrganizationChart#91"/>
    <dgm:cxn modelId="{7CBEA4ED-5F5D-C645-9B74-6F904A50DF6A}" type="presParOf" srcId="{8A349F15-4436-C74A-B397-1683EC840B09}" destId="{EF3C87DB-9E63-104E-9C12-291D28FCEED9}" srcOrd="1" destOrd="0" presId="urn:microsoft.com/office/officeart/2009/3/layout/HorizontalOrganizationChart#91"/>
    <dgm:cxn modelId="{51A0BB4D-F3BA-1549-9A05-D2FC0FC2BF12}" type="presParOf" srcId="{8A349F15-4436-C74A-B397-1683EC840B09}" destId="{9B6DCB2A-A304-8345-A867-D4C637431E2F}" srcOrd="2" destOrd="0" presId="urn:microsoft.com/office/officeart/2009/3/layout/HorizontalOrganizationChart#91"/>
    <dgm:cxn modelId="{24E49653-F992-EA4C-9757-BA5E2FCCFF4C}" type="presParOf" srcId="{332B500B-0885-104C-B069-9B29D8B4BAE2}" destId="{364A7071-AC90-D64E-AEE5-AB097AE71900}" srcOrd="4" destOrd="0" presId="urn:microsoft.com/office/officeart/2009/3/layout/HorizontalOrganizationChart#91"/>
    <dgm:cxn modelId="{00F44B0D-4BB4-0C44-A9E3-A4CA9D1310A7}" type="presParOf" srcId="{332B500B-0885-104C-B069-9B29D8B4BAE2}" destId="{C5B6DCD2-3AFD-F544-AE5E-98A5FF2107A6}" srcOrd="5" destOrd="0" presId="urn:microsoft.com/office/officeart/2009/3/layout/HorizontalOrganizationChart#91"/>
    <dgm:cxn modelId="{5186BDC1-6706-B740-8710-C9156E3F6AE7}" type="presParOf" srcId="{C5B6DCD2-3AFD-F544-AE5E-98A5FF2107A6}" destId="{B12996FF-F67E-AA49-B56F-BF8604DB534E}" srcOrd="0" destOrd="0" presId="urn:microsoft.com/office/officeart/2009/3/layout/HorizontalOrganizationChart#91"/>
    <dgm:cxn modelId="{9DA897EC-64B9-0947-A268-258862F3776F}" type="presParOf" srcId="{B12996FF-F67E-AA49-B56F-BF8604DB534E}" destId="{A476E152-3EE8-344F-A220-75FE1D94A553}" srcOrd="0" destOrd="0" presId="urn:microsoft.com/office/officeart/2009/3/layout/HorizontalOrganizationChart#91"/>
    <dgm:cxn modelId="{0EDAE432-42EB-E044-A391-C1BB629B7FAD}" type="presParOf" srcId="{B12996FF-F67E-AA49-B56F-BF8604DB534E}" destId="{339EA3DF-7A69-164F-ACA6-DB51FAB08D92}" srcOrd="1" destOrd="0" presId="urn:microsoft.com/office/officeart/2009/3/layout/HorizontalOrganizationChart#91"/>
    <dgm:cxn modelId="{40A01A39-945C-3144-8952-C7908FF190AD}" type="presParOf" srcId="{C5B6DCD2-3AFD-F544-AE5E-98A5FF2107A6}" destId="{665BB54A-A9F8-B641-887B-835A0A4A9A05}" srcOrd="1" destOrd="0" presId="urn:microsoft.com/office/officeart/2009/3/layout/HorizontalOrganizationChart#91"/>
    <dgm:cxn modelId="{A6CC72EF-CDF2-D941-94F8-C52E89F0A8DE}" type="presParOf" srcId="{C5B6DCD2-3AFD-F544-AE5E-98A5FF2107A6}" destId="{E7839A10-2477-4649-ABFA-B69FA9E45E03}" srcOrd="2" destOrd="0" presId="urn:microsoft.com/office/officeart/2009/3/layout/HorizontalOrganizationChart#91"/>
    <dgm:cxn modelId="{31E1718A-F37A-7542-ADC1-C086D7B54ABD}" type="presParOf" srcId="{45D6FA70-428D-C047-9B1F-094AC35AA5AA}" destId="{C1E7DD53-6450-A54F-9CB7-C48493D7BF4A}" srcOrd="2" destOrd="0" presId="urn:microsoft.com/office/officeart/2009/3/layout/HorizontalOrganizationChart#9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92F883D0-834A-E64E-B23B-03D62E92B9EC}" type="doc">
      <dgm:prSet loTypeId="urn:microsoft.com/office/officeart/2009/3/layout/HorizontalOrganizationChart#92" loCatId="" qsTypeId="urn:microsoft.com/office/officeart/2005/8/quickstyle/simple1#92" qsCatId="simple" csTypeId="urn:microsoft.com/office/officeart/2005/8/colors/accent2_1#93" csCatId="accent2" phldr="1"/>
      <dgm:spPr/>
      <dgm:t>
        <a:bodyPr/>
        <a:lstStyle/>
        <a:p>
          <a:endParaRPr lang="zh-CN" altLang="en-US"/>
        </a:p>
      </dgm:t>
    </dgm:pt>
    <dgm:pt modelId="{DB3C6E3D-6EEA-FC43-881D-EEBC28D44354}">
      <dgm:prSet phldrT="[文本]"/>
      <dgm:spPr/>
      <dgm:t>
        <a:bodyPr/>
        <a:lstStyle/>
        <a:p>
          <a:r>
            <a:rPr lang="en-US" altLang="zh-CN" dirty="0"/>
            <a:t>3.</a:t>
          </a:r>
          <a:r>
            <a:rPr lang="zh-CN" altLang="en-US" dirty="0"/>
            <a:t>在实践中探索现实社会主义的发展规律</a:t>
          </a:r>
        </a:p>
      </dgm:t>
    </dgm:pt>
    <dgm:pt modelId="{867D4756-389D-164F-B707-BDBCDFB4300A}" type="parTrans" cxnId="{3A0DA097-47FF-8645-B8B4-8630D5311121}">
      <dgm:prSet/>
      <dgm:spPr/>
      <dgm:t>
        <a:bodyPr/>
        <a:lstStyle/>
        <a:p>
          <a:endParaRPr lang="zh-CN" altLang="en-US"/>
        </a:p>
      </dgm:t>
    </dgm:pt>
    <dgm:pt modelId="{3F36C684-B6BA-1947-86D7-30A486F288D3}" type="sibTrans" cxnId="{3A0DA097-47FF-8645-B8B4-8630D5311121}">
      <dgm:prSet/>
      <dgm:spPr/>
      <dgm:t>
        <a:bodyPr/>
        <a:lstStyle/>
        <a:p>
          <a:endParaRPr lang="zh-CN" altLang="en-US"/>
        </a:p>
      </dgm:t>
    </dgm:pt>
    <dgm:pt modelId="{312D792C-8785-0742-995F-8A00AD8B185E}">
      <dgm:prSet phldrT="[文本]"/>
      <dgm:spPr>
        <a:solidFill>
          <a:srgbClr val="C00000"/>
        </a:solidFill>
      </dgm:spPr>
      <dgm:t>
        <a:bodyPr/>
        <a:lstStyle/>
        <a:p>
          <a:r>
            <a:rPr lang="zh-CN" altLang="en-US" dirty="0"/>
            <a:t>艰巨性和长期性</a:t>
          </a:r>
        </a:p>
      </dgm:t>
    </dgm:pt>
    <dgm:pt modelId="{1EEEB63A-81FA-DD47-903A-F2F2351A4392}" type="parTrans" cxnId="{3A8A1E5F-DF78-6942-9A65-A2D7F13DB3BE}">
      <dgm:prSet/>
      <dgm:spPr/>
      <dgm:t>
        <a:bodyPr/>
        <a:lstStyle/>
        <a:p>
          <a:endParaRPr lang="zh-CN" altLang="en-US"/>
        </a:p>
      </dgm:t>
    </dgm:pt>
    <dgm:pt modelId="{EDDDAA28-A3B1-8F44-8825-C1E3FEAA6B66}" type="sibTrans" cxnId="{3A8A1E5F-DF78-6942-9A65-A2D7F13DB3BE}">
      <dgm:prSet/>
      <dgm:spPr/>
      <dgm:t>
        <a:bodyPr/>
        <a:lstStyle/>
        <a:p>
          <a:endParaRPr lang="zh-CN" altLang="en-US"/>
        </a:p>
      </dgm:t>
    </dgm:pt>
    <dgm:pt modelId="{B07DC980-2071-BA4A-A6D7-EAA848340E2F}">
      <dgm:prSet phldrT="[文本]"/>
      <dgm:spPr/>
      <dgm:t>
        <a:bodyPr/>
        <a:lstStyle/>
        <a:p>
          <a:r>
            <a:rPr lang="zh-CN" altLang="en-US" dirty="0"/>
            <a:t>社会主义发展多样性</a:t>
          </a:r>
        </a:p>
      </dgm:t>
    </dgm:pt>
    <dgm:pt modelId="{37C83456-9771-D146-B932-C5DF80EB7468}" type="parTrans" cxnId="{A98C9387-86BF-F74C-9ACB-62AD4F136642}">
      <dgm:prSet/>
      <dgm:spPr/>
      <dgm:t>
        <a:bodyPr/>
        <a:lstStyle/>
        <a:p>
          <a:endParaRPr lang="zh-CN" altLang="en-US"/>
        </a:p>
      </dgm:t>
    </dgm:pt>
    <dgm:pt modelId="{7369F45E-BEB5-2A44-BCD7-0605F24E1E6A}" type="sibTrans" cxnId="{A98C9387-86BF-F74C-9ACB-62AD4F136642}">
      <dgm:prSet/>
      <dgm:spPr/>
      <dgm:t>
        <a:bodyPr/>
        <a:lstStyle/>
        <a:p>
          <a:endParaRPr lang="zh-CN" altLang="en-US"/>
        </a:p>
      </dgm:t>
    </dgm:pt>
    <dgm:pt modelId="{6EE2C837-A983-FD4C-A181-B916AE64158A}">
      <dgm:prSet phldrT="[文本]"/>
      <dgm:spPr/>
      <dgm:t>
        <a:bodyPr/>
        <a:lstStyle/>
        <a:p>
          <a:r>
            <a:rPr lang="zh-CN" altLang="en-US" dirty="0"/>
            <a:t>社会主义在实践探索中开拓前进</a:t>
          </a:r>
        </a:p>
      </dgm:t>
    </dgm:pt>
    <dgm:pt modelId="{ACB53FCA-302F-9446-8A05-AFC68A9C149A}" type="parTrans" cxnId="{163CA193-3B98-1646-A4D1-8462174F9024}">
      <dgm:prSet/>
      <dgm:spPr/>
      <dgm:t>
        <a:bodyPr/>
        <a:lstStyle/>
        <a:p>
          <a:endParaRPr lang="zh-CN" altLang="en-US"/>
        </a:p>
      </dgm:t>
    </dgm:pt>
    <dgm:pt modelId="{7E05BFFD-4E43-AC4C-910A-A33BF0733281}" type="sibTrans" cxnId="{163CA193-3B98-1646-A4D1-8462174F9024}">
      <dgm:prSet/>
      <dgm:spPr/>
      <dgm:t>
        <a:bodyPr/>
        <a:lstStyle/>
        <a:p>
          <a:endParaRPr lang="zh-CN" altLang="en-US"/>
        </a:p>
      </dgm:t>
    </dgm:pt>
    <dgm:pt modelId="{BE97DD9C-C0DD-D643-92AF-64CD7660C819}" type="pres">
      <dgm:prSet presAssocID="{92F883D0-834A-E64E-B23B-03D62E92B9EC}" presName="hierChild1" presStyleCnt="0">
        <dgm:presLayoutVars>
          <dgm:orgChart val="1"/>
          <dgm:chPref val="1"/>
          <dgm:dir/>
          <dgm:animOne val="branch"/>
          <dgm:animLvl val="lvl"/>
          <dgm:resizeHandles/>
        </dgm:presLayoutVars>
      </dgm:prSet>
      <dgm:spPr/>
      <dgm:t>
        <a:bodyPr/>
        <a:lstStyle/>
        <a:p>
          <a:endParaRPr lang="zh-CN" altLang="en-US"/>
        </a:p>
      </dgm:t>
    </dgm:pt>
    <dgm:pt modelId="{45D6FA70-428D-C047-9B1F-094AC35AA5AA}" type="pres">
      <dgm:prSet presAssocID="{DB3C6E3D-6EEA-FC43-881D-EEBC28D44354}" presName="hierRoot1" presStyleCnt="0">
        <dgm:presLayoutVars>
          <dgm:hierBranch val="init"/>
        </dgm:presLayoutVars>
      </dgm:prSet>
      <dgm:spPr/>
    </dgm:pt>
    <dgm:pt modelId="{6C7289A4-56BA-1240-9CE6-7C39FD405B95}" type="pres">
      <dgm:prSet presAssocID="{DB3C6E3D-6EEA-FC43-881D-EEBC28D44354}" presName="rootComposite1" presStyleCnt="0"/>
      <dgm:spPr/>
    </dgm:pt>
    <dgm:pt modelId="{96447C4A-CC1A-E248-935E-3175ECDA8867}" type="pres">
      <dgm:prSet presAssocID="{DB3C6E3D-6EEA-FC43-881D-EEBC28D44354}" presName="rootText1" presStyleLbl="node0" presStyleIdx="0" presStyleCnt="1">
        <dgm:presLayoutVars>
          <dgm:chPref val="3"/>
        </dgm:presLayoutVars>
      </dgm:prSet>
      <dgm:spPr/>
      <dgm:t>
        <a:bodyPr/>
        <a:lstStyle/>
        <a:p>
          <a:endParaRPr lang="zh-CN" altLang="en-US"/>
        </a:p>
      </dgm:t>
    </dgm:pt>
    <dgm:pt modelId="{66896C86-C2A0-5D4D-88CD-7CE37DDCFECC}" type="pres">
      <dgm:prSet presAssocID="{DB3C6E3D-6EEA-FC43-881D-EEBC28D44354}" presName="rootConnector1" presStyleLbl="node1" presStyleIdx="0" presStyleCnt="0"/>
      <dgm:spPr/>
      <dgm:t>
        <a:bodyPr/>
        <a:lstStyle/>
        <a:p>
          <a:endParaRPr lang="zh-CN" altLang="en-US"/>
        </a:p>
      </dgm:t>
    </dgm:pt>
    <dgm:pt modelId="{332B500B-0885-104C-B069-9B29D8B4BAE2}" type="pres">
      <dgm:prSet presAssocID="{DB3C6E3D-6EEA-FC43-881D-EEBC28D44354}" presName="hierChild2" presStyleCnt="0"/>
      <dgm:spPr/>
    </dgm:pt>
    <dgm:pt modelId="{E5315591-F05C-B144-B596-FC5325825B17}" type="pres">
      <dgm:prSet presAssocID="{1EEEB63A-81FA-DD47-903A-F2F2351A4392}" presName="Name64" presStyleLbl="parChTrans1D2" presStyleIdx="0" presStyleCnt="3"/>
      <dgm:spPr/>
      <dgm:t>
        <a:bodyPr/>
        <a:lstStyle/>
        <a:p>
          <a:endParaRPr lang="zh-CN" altLang="en-US"/>
        </a:p>
      </dgm:t>
    </dgm:pt>
    <dgm:pt modelId="{772074E0-3534-B143-8FCC-FE3E23F0865B}" type="pres">
      <dgm:prSet presAssocID="{312D792C-8785-0742-995F-8A00AD8B185E}" presName="hierRoot2" presStyleCnt="0">
        <dgm:presLayoutVars>
          <dgm:hierBranch val="init"/>
        </dgm:presLayoutVars>
      </dgm:prSet>
      <dgm:spPr/>
    </dgm:pt>
    <dgm:pt modelId="{A225520B-1294-0C47-9966-AE92540CB3FE}" type="pres">
      <dgm:prSet presAssocID="{312D792C-8785-0742-995F-8A00AD8B185E}" presName="rootComposite" presStyleCnt="0"/>
      <dgm:spPr/>
    </dgm:pt>
    <dgm:pt modelId="{7CF5F9A5-C194-6449-9351-F28FD51C34CA}" type="pres">
      <dgm:prSet presAssocID="{312D792C-8785-0742-995F-8A00AD8B185E}" presName="rootText" presStyleLbl="node2" presStyleIdx="0" presStyleCnt="3">
        <dgm:presLayoutVars>
          <dgm:chPref val="3"/>
        </dgm:presLayoutVars>
      </dgm:prSet>
      <dgm:spPr/>
      <dgm:t>
        <a:bodyPr/>
        <a:lstStyle/>
        <a:p>
          <a:endParaRPr lang="zh-CN" altLang="en-US"/>
        </a:p>
      </dgm:t>
    </dgm:pt>
    <dgm:pt modelId="{29B43BE1-F852-D044-8CEB-F0EF0DC0E776}" type="pres">
      <dgm:prSet presAssocID="{312D792C-8785-0742-995F-8A00AD8B185E}" presName="rootConnector" presStyleLbl="node2" presStyleIdx="0" presStyleCnt="3"/>
      <dgm:spPr/>
      <dgm:t>
        <a:bodyPr/>
        <a:lstStyle/>
        <a:p>
          <a:endParaRPr lang="zh-CN" altLang="en-US"/>
        </a:p>
      </dgm:t>
    </dgm:pt>
    <dgm:pt modelId="{DC28BC16-4F68-B946-A118-7CBC679115E8}" type="pres">
      <dgm:prSet presAssocID="{312D792C-8785-0742-995F-8A00AD8B185E}" presName="hierChild4" presStyleCnt="0"/>
      <dgm:spPr/>
    </dgm:pt>
    <dgm:pt modelId="{339AE872-CCB1-514B-8F46-39763E6ABD95}" type="pres">
      <dgm:prSet presAssocID="{312D792C-8785-0742-995F-8A00AD8B185E}" presName="hierChild5" presStyleCnt="0"/>
      <dgm:spPr/>
    </dgm:pt>
    <dgm:pt modelId="{F3969D6E-609C-DA43-8245-DC92570B6047}" type="pres">
      <dgm:prSet presAssocID="{37C83456-9771-D146-B932-C5DF80EB7468}" presName="Name64" presStyleLbl="parChTrans1D2" presStyleIdx="1" presStyleCnt="3"/>
      <dgm:spPr/>
      <dgm:t>
        <a:bodyPr/>
        <a:lstStyle/>
        <a:p>
          <a:endParaRPr lang="zh-CN" altLang="en-US"/>
        </a:p>
      </dgm:t>
    </dgm:pt>
    <dgm:pt modelId="{8A349F15-4436-C74A-B397-1683EC840B09}" type="pres">
      <dgm:prSet presAssocID="{B07DC980-2071-BA4A-A6D7-EAA848340E2F}" presName="hierRoot2" presStyleCnt="0">
        <dgm:presLayoutVars>
          <dgm:hierBranch val="init"/>
        </dgm:presLayoutVars>
      </dgm:prSet>
      <dgm:spPr/>
    </dgm:pt>
    <dgm:pt modelId="{A3153B5D-2B14-DC40-8B39-2B0FDF27AAB2}" type="pres">
      <dgm:prSet presAssocID="{B07DC980-2071-BA4A-A6D7-EAA848340E2F}" presName="rootComposite" presStyleCnt="0"/>
      <dgm:spPr/>
    </dgm:pt>
    <dgm:pt modelId="{DA47C5EB-0228-C348-86CB-8A428DD75534}" type="pres">
      <dgm:prSet presAssocID="{B07DC980-2071-BA4A-A6D7-EAA848340E2F}" presName="rootText" presStyleLbl="node2" presStyleIdx="1" presStyleCnt="3">
        <dgm:presLayoutVars>
          <dgm:chPref val="3"/>
        </dgm:presLayoutVars>
      </dgm:prSet>
      <dgm:spPr/>
      <dgm:t>
        <a:bodyPr/>
        <a:lstStyle/>
        <a:p>
          <a:endParaRPr lang="zh-CN" altLang="en-US"/>
        </a:p>
      </dgm:t>
    </dgm:pt>
    <dgm:pt modelId="{3DDA922B-796B-F54A-8797-A3ADC116B494}" type="pres">
      <dgm:prSet presAssocID="{B07DC980-2071-BA4A-A6D7-EAA848340E2F}" presName="rootConnector" presStyleLbl="node2" presStyleIdx="1" presStyleCnt="3"/>
      <dgm:spPr/>
      <dgm:t>
        <a:bodyPr/>
        <a:lstStyle/>
        <a:p>
          <a:endParaRPr lang="zh-CN" altLang="en-US"/>
        </a:p>
      </dgm:t>
    </dgm:pt>
    <dgm:pt modelId="{EF3C87DB-9E63-104E-9C12-291D28FCEED9}" type="pres">
      <dgm:prSet presAssocID="{B07DC980-2071-BA4A-A6D7-EAA848340E2F}" presName="hierChild4" presStyleCnt="0"/>
      <dgm:spPr/>
    </dgm:pt>
    <dgm:pt modelId="{9B6DCB2A-A304-8345-A867-D4C637431E2F}" type="pres">
      <dgm:prSet presAssocID="{B07DC980-2071-BA4A-A6D7-EAA848340E2F}" presName="hierChild5" presStyleCnt="0"/>
      <dgm:spPr/>
    </dgm:pt>
    <dgm:pt modelId="{364A7071-AC90-D64E-AEE5-AB097AE71900}" type="pres">
      <dgm:prSet presAssocID="{ACB53FCA-302F-9446-8A05-AFC68A9C149A}" presName="Name64" presStyleLbl="parChTrans1D2" presStyleIdx="2" presStyleCnt="3"/>
      <dgm:spPr/>
      <dgm:t>
        <a:bodyPr/>
        <a:lstStyle/>
        <a:p>
          <a:endParaRPr lang="zh-CN" altLang="en-US"/>
        </a:p>
      </dgm:t>
    </dgm:pt>
    <dgm:pt modelId="{C5B6DCD2-3AFD-F544-AE5E-98A5FF2107A6}" type="pres">
      <dgm:prSet presAssocID="{6EE2C837-A983-FD4C-A181-B916AE64158A}" presName="hierRoot2" presStyleCnt="0">
        <dgm:presLayoutVars>
          <dgm:hierBranch val="init"/>
        </dgm:presLayoutVars>
      </dgm:prSet>
      <dgm:spPr/>
    </dgm:pt>
    <dgm:pt modelId="{B12996FF-F67E-AA49-B56F-BF8604DB534E}" type="pres">
      <dgm:prSet presAssocID="{6EE2C837-A983-FD4C-A181-B916AE64158A}" presName="rootComposite" presStyleCnt="0"/>
      <dgm:spPr/>
    </dgm:pt>
    <dgm:pt modelId="{A476E152-3EE8-344F-A220-75FE1D94A553}" type="pres">
      <dgm:prSet presAssocID="{6EE2C837-A983-FD4C-A181-B916AE64158A}" presName="rootText" presStyleLbl="node2" presStyleIdx="2" presStyleCnt="3">
        <dgm:presLayoutVars>
          <dgm:chPref val="3"/>
        </dgm:presLayoutVars>
      </dgm:prSet>
      <dgm:spPr/>
      <dgm:t>
        <a:bodyPr/>
        <a:lstStyle/>
        <a:p>
          <a:endParaRPr lang="zh-CN" altLang="en-US"/>
        </a:p>
      </dgm:t>
    </dgm:pt>
    <dgm:pt modelId="{339EA3DF-7A69-164F-ACA6-DB51FAB08D92}" type="pres">
      <dgm:prSet presAssocID="{6EE2C837-A983-FD4C-A181-B916AE64158A}" presName="rootConnector" presStyleLbl="node2" presStyleIdx="2" presStyleCnt="3"/>
      <dgm:spPr/>
      <dgm:t>
        <a:bodyPr/>
        <a:lstStyle/>
        <a:p>
          <a:endParaRPr lang="zh-CN" altLang="en-US"/>
        </a:p>
      </dgm:t>
    </dgm:pt>
    <dgm:pt modelId="{665BB54A-A9F8-B641-887B-835A0A4A9A05}" type="pres">
      <dgm:prSet presAssocID="{6EE2C837-A983-FD4C-A181-B916AE64158A}" presName="hierChild4" presStyleCnt="0"/>
      <dgm:spPr/>
    </dgm:pt>
    <dgm:pt modelId="{E7839A10-2477-4649-ABFA-B69FA9E45E03}" type="pres">
      <dgm:prSet presAssocID="{6EE2C837-A983-FD4C-A181-B916AE64158A}" presName="hierChild5" presStyleCnt="0"/>
      <dgm:spPr/>
    </dgm:pt>
    <dgm:pt modelId="{C1E7DD53-6450-A54F-9CB7-C48493D7BF4A}" type="pres">
      <dgm:prSet presAssocID="{DB3C6E3D-6EEA-FC43-881D-EEBC28D44354}" presName="hierChild3" presStyleCnt="0"/>
      <dgm:spPr/>
    </dgm:pt>
  </dgm:ptLst>
  <dgm:cxnLst>
    <dgm:cxn modelId="{CD4400A7-691A-5943-8C7F-EF00066E9EA9}" type="presOf" srcId="{92F883D0-834A-E64E-B23B-03D62E92B9EC}" destId="{BE97DD9C-C0DD-D643-92AF-64CD7660C819}" srcOrd="0" destOrd="0" presId="urn:microsoft.com/office/officeart/2009/3/layout/HorizontalOrganizationChart#92"/>
    <dgm:cxn modelId="{67ADC30F-5E80-AB47-8D10-73ABB626DB86}" type="presOf" srcId="{37C83456-9771-D146-B932-C5DF80EB7468}" destId="{F3969D6E-609C-DA43-8245-DC92570B6047}" srcOrd="0" destOrd="0" presId="urn:microsoft.com/office/officeart/2009/3/layout/HorizontalOrganizationChart#92"/>
    <dgm:cxn modelId="{6A9F7C53-60C4-D749-9729-E3FAEC36B04D}" type="presOf" srcId="{DB3C6E3D-6EEA-FC43-881D-EEBC28D44354}" destId="{66896C86-C2A0-5D4D-88CD-7CE37DDCFECC}" srcOrd="1" destOrd="0" presId="urn:microsoft.com/office/officeart/2009/3/layout/HorizontalOrganizationChart#92"/>
    <dgm:cxn modelId="{49FA212F-FF6E-DD40-81F5-46FBF544C9B8}" type="presOf" srcId="{B07DC980-2071-BA4A-A6D7-EAA848340E2F}" destId="{3DDA922B-796B-F54A-8797-A3ADC116B494}" srcOrd="1" destOrd="0" presId="urn:microsoft.com/office/officeart/2009/3/layout/HorizontalOrganizationChart#92"/>
    <dgm:cxn modelId="{78686473-847F-0E46-837E-FBAB9F6B5D42}" type="presOf" srcId="{B07DC980-2071-BA4A-A6D7-EAA848340E2F}" destId="{DA47C5EB-0228-C348-86CB-8A428DD75534}" srcOrd="0" destOrd="0" presId="urn:microsoft.com/office/officeart/2009/3/layout/HorizontalOrganizationChart#92"/>
    <dgm:cxn modelId="{163CA193-3B98-1646-A4D1-8462174F9024}" srcId="{DB3C6E3D-6EEA-FC43-881D-EEBC28D44354}" destId="{6EE2C837-A983-FD4C-A181-B916AE64158A}" srcOrd="2" destOrd="0" parTransId="{ACB53FCA-302F-9446-8A05-AFC68A9C149A}" sibTransId="{7E05BFFD-4E43-AC4C-910A-A33BF0733281}"/>
    <dgm:cxn modelId="{3A0DA097-47FF-8645-B8B4-8630D5311121}" srcId="{92F883D0-834A-E64E-B23B-03D62E92B9EC}" destId="{DB3C6E3D-6EEA-FC43-881D-EEBC28D44354}" srcOrd="0" destOrd="0" parTransId="{867D4756-389D-164F-B707-BDBCDFB4300A}" sibTransId="{3F36C684-B6BA-1947-86D7-30A486F288D3}"/>
    <dgm:cxn modelId="{744AB879-2608-1649-AFC6-8C839BF89D54}" type="presOf" srcId="{DB3C6E3D-6EEA-FC43-881D-EEBC28D44354}" destId="{96447C4A-CC1A-E248-935E-3175ECDA8867}" srcOrd="0" destOrd="0" presId="urn:microsoft.com/office/officeart/2009/3/layout/HorizontalOrganizationChart#92"/>
    <dgm:cxn modelId="{9F7D5F28-78AF-B643-8911-16DBB08736A3}" type="presOf" srcId="{312D792C-8785-0742-995F-8A00AD8B185E}" destId="{29B43BE1-F852-D044-8CEB-F0EF0DC0E776}" srcOrd="1" destOrd="0" presId="urn:microsoft.com/office/officeart/2009/3/layout/HorizontalOrganizationChart#92"/>
    <dgm:cxn modelId="{FDFD3C7F-02D6-B344-B1BE-3C7EC9217A80}" type="presOf" srcId="{6EE2C837-A983-FD4C-A181-B916AE64158A}" destId="{339EA3DF-7A69-164F-ACA6-DB51FAB08D92}" srcOrd="1" destOrd="0" presId="urn:microsoft.com/office/officeart/2009/3/layout/HorizontalOrganizationChart#92"/>
    <dgm:cxn modelId="{280387DA-1AC6-6644-8D2F-350C8E480BE8}" type="presOf" srcId="{312D792C-8785-0742-995F-8A00AD8B185E}" destId="{7CF5F9A5-C194-6449-9351-F28FD51C34CA}" srcOrd="0" destOrd="0" presId="urn:microsoft.com/office/officeart/2009/3/layout/HorizontalOrganizationChart#92"/>
    <dgm:cxn modelId="{3A8A1E5F-DF78-6942-9A65-A2D7F13DB3BE}" srcId="{DB3C6E3D-6EEA-FC43-881D-EEBC28D44354}" destId="{312D792C-8785-0742-995F-8A00AD8B185E}" srcOrd="0" destOrd="0" parTransId="{1EEEB63A-81FA-DD47-903A-F2F2351A4392}" sibTransId="{EDDDAA28-A3B1-8F44-8825-C1E3FEAA6B66}"/>
    <dgm:cxn modelId="{D1F9F784-55B2-5442-873B-B4174B0BEB46}" type="presOf" srcId="{6EE2C837-A983-FD4C-A181-B916AE64158A}" destId="{A476E152-3EE8-344F-A220-75FE1D94A553}" srcOrd="0" destOrd="0" presId="urn:microsoft.com/office/officeart/2009/3/layout/HorizontalOrganizationChart#92"/>
    <dgm:cxn modelId="{6CF36706-D51A-5E42-A2AD-5CB96CF38D95}" type="presOf" srcId="{1EEEB63A-81FA-DD47-903A-F2F2351A4392}" destId="{E5315591-F05C-B144-B596-FC5325825B17}" srcOrd="0" destOrd="0" presId="urn:microsoft.com/office/officeart/2009/3/layout/HorizontalOrganizationChart#92"/>
    <dgm:cxn modelId="{A98C9387-86BF-F74C-9ACB-62AD4F136642}" srcId="{DB3C6E3D-6EEA-FC43-881D-EEBC28D44354}" destId="{B07DC980-2071-BA4A-A6D7-EAA848340E2F}" srcOrd="1" destOrd="0" parTransId="{37C83456-9771-D146-B932-C5DF80EB7468}" sibTransId="{7369F45E-BEB5-2A44-BCD7-0605F24E1E6A}"/>
    <dgm:cxn modelId="{E0023DB6-5DC6-9F43-A5ED-D89EC26FD8F9}" type="presOf" srcId="{ACB53FCA-302F-9446-8A05-AFC68A9C149A}" destId="{364A7071-AC90-D64E-AEE5-AB097AE71900}" srcOrd="0" destOrd="0" presId="urn:microsoft.com/office/officeart/2009/3/layout/HorizontalOrganizationChart#92"/>
    <dgm:cxn modelId="{370BEBE2-AEC8-0140-A18A-3DD1FB3C2C95}" type="presParOf" srcId="{BE97DD9C-C0DD-D643-92AF-64CD7660C819}" destId="{45D6FA70-428D-C047-9B1F-094AC35AA5AA}" srcOrd="0" destOrd="0" presId="urn:microsoft.com/office/officeart/2009/3/layout/HorizontalOrganizationChart#92"/>
    <dgm:cxn modelId="{A5970B8D-2284-0B42-BA55-7B580AD4A63A}" type="presParOf" srcId="{45D6FA70-428D-C047-9B1F-094AC35AA5AA}" destId="{6C7289A4-56BA-1240-9CE6-7C39FD405B95}" srcOrd="0" destOrd="0" presId="urn:microsoft.com/office/officeart/2009/3/layout/HorizontalOrganizationChart#92"/>
    <dgm:cxn modelId="{42AE1B16-B1D9-2B45-8F6B-D7EF7B8EE76C}" type="presParOf" srcId="{6C7289A4-56BA-1240-9CE6-7C39FD405B95}" destId="{96447C4A-CC1A-E248-935E-3175ECDA8867}" srcOrd="0" destOrd="0" presId="urn:microsoft.com/office/officeart/2009/3/layout/HorizontalOrganizationChart#92"/>
    <dgm:cxn modelId="{C67718A1-7021-0341-AB02-0512E70B3A56}" type="presParOf" srcId="{6C7289A4-56BA-1240-9CE6-7C39FD405B95}" destId="{66896C86-C2A0-5D4D-88CD-7CE37DDCFECC}" srcOrd="1" destOrd="0" presId="urn:microsoft.com/office/officeart/2009/3/layout/HorizontalOrganizationChart#92"/>
    <dgm:cxn modelId="{8E62EA5A-6A87-324C-925A-DBFA1278C8F5}" type="presParOf" srcId="{45D6FA70-428D-C047-9B1F-094AC35AA5AA}" destId="{332B500B-0885-104C-B069-9B29D8B4BAE2}" srcOrd="1" destOrd="0" presId="urn:microsoft.com/office/officeart/2009/3/layout/HorizontalOrganizationChart#92"/>
    <dgm:cxn modelId="{9CA8AEF8-FE90-DD4E-A59A-19C7D3F08FB7}" type="presParOf" srcId="{332B500B-0885-104C-B069-9B29D8B4BAE2}" destId="{E5315591-F05C-B144-B596-FC5325825B17}" srcOrd="0" destOrd="0" presId="urn:microsoft.com/office/officeart/2009/3/layout/HorizontalOrganizationChart#92"/>
    <dgm:cxn modelId="{96F40EA8-5AA0-E04C-B061-569FBBE42796}" type="presParOf" srcId="{332B500B-0885-104C-B069-9B29D8B4BAE2}" destId="{772074E0-3534-B143-8FCC-FE3E23F0865B}" srcOrd="1" destOrd="0" presId="urn:microsoft.com/office/officeart/2009/3/layout/HorizontalOrganizationChart#92"/>
    <dgm:cxn modelId="{D0186515-6671-E640-9427-839B28976D21}" type="presParOf" srcId="{772074E0-3534-B143-8FCC-FE3E23F0865B}" destId="{A225520B-1294-0C47-9966-AE92540CB3FE}" srcOrd="0" destOrd="0" presId="urn:microsoft.com/office/officeart/2009/3/layout/HorizontalOrganizationChart#92"/>
    <dgm:cxn modelId="{4FC38327-04D9-E148-B75A-5994A90D728B}" type="presParOf" srcId="{A225520B-1294-0C47-9966-AE92540CB3FE}" destId="{7CF5F9A5-C194-6449-9351-F28FD51C34CA}" srcOrd="0" destOrd="0" presId="urn:microsoft.com/office/officeart/2009/3/layout/HorizontalOrganizationChart#92"/>
    <dgm:cxn modelId="{C3A7C395-C14C-0249-9FC3-48C7E351683A}" type="presParOf" srcId="{A225520B-1294-0C47-9966-AE92540CB3FE}" destId="{29B43BE1-F852-D044-8CEB-F0EF0DC0E776}" srcOrd="1" destOrd="0" presId="urn:microsoft.com/office/officeart/2009/3/layout/HorizontalOrganizationChart#92"/>
    <dgm:cxn modelId="{AB417982-7988-2F4E-8C4E-2C35F5F7C5DA}" type="presParOf" srcId="{772074E0-3534-B143-8FCC-FE3E23F0865B}" destId="{DC28BC16-4F68-B946-A118-7CBC679115E8}" srcOrd="1" destOrd="0" presId="urn:microsoft.com/office/officeart/2009/3/layout/HorizontalOrganizationChart#92"/>
    <dgm:cxn modelId="{59BC9465-300F-7F48-86FD-6CE465400690}" type="presParOf" srcId="{772074E0-3534-B143-8FCC-FE3E23F0865B}" destId="{339AE872-CCB1-514B-8F46-39763E6ABD95}" srcOrd="2" destOrd="0" presId="urn:microsoft.com/office/officeart/2009/3/layout/HorizontalOrganizationChart#92"/>
    <dgm:cxn modelId="{87C0FCDC-BC75-834A-94F0-1C94F3392E41}" type="presParOf" srcId="{332B500B-0885-104C-B069-9B29D8B4BAE2}" destId="{F3969D6E-609C-DA43-8245-DC92570B6047}" srcOrd="2" destOrd="0" presId="urn:microsoft.com/office/officeart/2009/3/layout/HorizontalOrganizationChart#92"/>
    <dgm:cxn modelId="{A040F6C8-BB66-4F47-9BA5-35F57E145BFA}" type="presParOf" srcId="{332B500B-0885-104C-B069-9B29D8B4BAE2}" destId="{8A349F15-4436-C74A-B397-1683EC840B09}" srcOrd="3" destOrd="0" presId="urn:microsoft.com/office/officeart/2009/3/layout/HorizontalOrganizationChart#92"/>
    <dgm:cxn modelId="{264320DE-BECF-1A42-BF86-9B74574C957C}" type="presParOf" srcId="{8A349F15-4436-C74A-B397-1683EC840B09}" destId="{A3153B5D-2B14-DC40-8B39-2B0FDF27AAB2}" srcOrd="0" destOrd="0" presId="urn:microsoft.com/office/officeart/2009/3/layout/HorizontalOrganizationChart#92"/>
    <dgm:cxn modelId="{F5EDCA81-CDCB-554D-813C-D46D48968BDB}" type="presParOf" srcId="{A3153B5D-2B14-DC40-8B39-2B0FDF27AAB2}" destId="{DA47C5EB-0228-C348-86CB-8A428DD75534}" srcOrd="0" destOrd="0" presId="urn:microsoft.com/office/officeart/2009/3/layout/HorizontalOrganizationChart#92"/>
    <dgm:cxn modelId="{0AF46343-0BF6-2442-A251-16C548A4265B}" type="presParOf" srcId="{A3153B5D-2B14-DC40-8B39-2B0FDF27AAB2}" destId="{3DDA922B-796B-F54A-8797-A3ADC116B494}" srcOrd="1" destOrd="0" presId="urn:microsoft.com/office/officeart/2009/3/layout/HorizontalOrganizationChart#92"/>
    <dgm:cxn modelId="{217CE39D-8A9E-344F-9F29-BA20BC295153}" type="presParOf" srcId="{8A349F15-4436-C74A-B397-1683EC840B09}" destId="{EF3C87DB-9E63-104E-9C12-291D28FCEED9}" srcOrd="1" destOrd="0" presId="urn:microsoft.com/office/officeart/2009/3/layout/HorizontalOrganizationChart#92"/>
    <dgm:cxn modelId="{49B5F88B-6760-7346-903D-9CB67A197DFB}" type="presParOf" srcId="{8A349F15-4436-C74A-B397-1683EC840B09}" destId="{9B6DCB2A-A304-8345-A867-D4C637431E2F}" srcOrd="2" destOrd="0" presId="urn:microsoft.com/office/officeart/2009/3/layout/HorizontalOrganizationChart#92"/>
    <dgm:cxn modelId="{DAD5E3A2-74AE-0440-B678-45947B67177E}" type="presParOf" srcId="{332B500B-0885-104C-B069-9B29D8B4BAE2}" destId="{364A7071-AC90-D64E-AEE5-AB097AE71900}" srcOrd="4" destOrd="0" presId="urn:microsoft.com/office/officeart/2009/3/layout/HorizontalOrganizationChart#92"/>
    <dgm:cxn modelId="{4CFA59C5-32B6-CB4D-91BF-77F2FD129AD5}" type="presParOf" srcId="{332B500B-0885-104C-B069-9B29D8B4BAE2}" destId="{C5B6DCD2-3AFD-F544-AE5E-98A5FF2107A6}" srcOrd="5" destOrd="0" presId="urn:microsoft.com/office/officeart/2009/3/layout/HorizontalOrganizationChart#92"/>
    <dgm:cxn modelId="{12B602F3-8E8C-0D46-91FE-E7DA1E1E758F}" type="presParOf" srcId="{C5B6DCD2-3AFD-F544-AE5E-98A5FF2107A6}" destId="{B12996FF-F67E-AA49-B56F-BF8604DB534E}" srcOrd="0" destOrd="0" presId="urn:microsoft.com/office/officeart/2009/3/layout/HorizontalOrganizationChart#92"/>
    <dgm:cxn modelId="{BCC34D70-DEE6-694B-A6EC-66C2B373DFD8}" type="presParOf" srcId="{B12996FF-F67E-AA49-B56F-BF8604DB534E}" destId="{A476E152-3EE8-344F-A220-75FE1D94A553}" srcOrd="0" destOrd="0" presId="urn:microsoft.com/office/officeart/2009/3/layout/HorizontalOrganizationChart#92"/>
    <dgm:cxn modelId="{8565D104-BD1D-374E-8422-3255033A1620}" type="presParOf" srcId="{B12996FF-F67E-AA49-B56F-BF8604DB534E}" destId="{339EA3DF-7A69-164F-ACA6-DB51FAB08D92}" srcOrd="1" destOrd="0" presId="urn:microsoft.com/office/officeart/2009/3/layout/HorizontalOrganizationChart#92"/>
    <dgm:cxn modelId="{58EA3D74-F009-4C4E-B945-87E6EACBA01D}" type="presParOf" srcId="{C5B6DCD2-3AFD-F544-AE5E-98A5FF2107A6}" destId="{665BB54A-A9F8-B641-887B-835A0A4A9A05}" srcOrd="1" destOrd="0" presId="urn:microsoft.com/office/officeart/2009/3/layout/HorizontalOrganizationChart#92"/>
    <dgm:cxn modelId="{EBF3A212-E5A7-6B41-BD31-529E00EE30AC}" type="presParOf" srcId="{C5B6DCD2-3AFD-F544-AE5E-98A5FF2107A6}" destId="{E7839A10-2477-4649-ABFA-B69FA9E45E03}" srcOrd="2" destOrd="0" presId="urn:microsoft.com/office/officeart/2009/3/layout/HorizontalOrganizationChart#92"/>
    <dgm:cxn modelId="{F6296761-647A-CE4A-BC9E-F3FC3211B7D0}" type="presParOf" srcId="{45D6FA70-428D-C047-9B1F-094AC35AA5AA}" destId="{C1E7DD53-6450-A54F-9CB7-C48493D7BF4A}" srcOrd="2" destOrd="0" presId="urn:microsoft.com/office/officeart/2009/3/layout/HorizontalOrganizationChart#9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92F883D0-834A-E64E-B23B-03D62E92B9EC}" type="doc">
      <dgm:prSet loTypeId="urn:microsoft.com/office/officeart/2009/3/layout/HorizontalOrganizationChart#93" loCatId="" qsTypeId="urn:microsoft.com/office/officeart/2005/8/quickstyle/simple1#93" qsCatId="simple" csTypeId="urn:microsoft.com/office/officeart/2005/8/colors/accent2_1#94" csCatId="accent2" phldr="1"/>
      <dgm:spPr/>
      <dgm:t>
        <a:bodyPr/>
        <a:lstStyle/>
        <a:p>
          <a:endParaRPr lang="zh-CN" altLang="en-US"/>
        </a:p>
      </dgm:t>
    </dgm:pt>
    <dgm:pt modelId="{DB3C6E3D-6EEA-FC43-881D-EEBC28D44354}">
      <dgm:prSet phldrT="[文本]"/>
      <dgm:spPr/>
      <dgm:t>
        <a:bodyPr/>
        <a:lstStyle/>
        <a:p>
          <a:r>
            <a:rPr lang="en-US" altLang="zh-CN" dirty="0"/>
            <a:t>3.</a:t>
          </a:r>
          <a:r>
            <a:rPr lang="zh-CN" altLang="en-US" dirty="0"/>
            <a:t>在实践中探索现实社会主义的发展规律</a:t>
          </a:r>
        </a:p>
      </dgm:t>
    </dgm:pt>
    <dgm:pt modelId="{867D4756-389D-164F-B707-BDBCDFB4300A}" type="parTrans" cxnId="{3A0DA097-47FF-8645-B8B4-8630D5311121}">
      <dgm:prSet/>
      <dgm:spPr/>
      <dgm:t>
        <a:bodyPr/>
        <a:lstStyle/>
        <a:p>
          <a:endParaRPr lang="zh-CN" altLang="en-US"/>
        </a:p>
      </dgm:t>
    </dgm:pt>
    <dgm:pt modelId="{3F36C684-B6BA-1947-86D7-30A486F288D3}" type="sibTrans" cxnId="{3A0DA097-47FF-8645-B8B4-8630D5311121}">
      <dgm:prSet/>
      <dgm:spPr/>
      <dgm:t>
        <a:bodyPr/>
        <a:lstStyle/>
        <a:p>
          <a:endParaRPr lang="zh-CN" altLang="en-US"/>
        </a:p>
      </dgm:t>
    </dgm:pt>
    <dgm:pt modelId="{312D792C-8785-0742-995F-8A00AD8B185E}">
      <dgm:prSet phldrT="[文本]"/>
      <dgm:spPr>
        <a:noFill/>
      </dgm:spPr>
      <dgm:t>
        <a:bodyPr/>
        <a:lstStyle/>
        <a:p>
          <a:r>
            <a:rPr lang="zh-CN" altLang="en-US" dirty="0"/>
            <a:t>艰巨性和长期性</a:t>
          </a:r>
        </a:p>
      </dgm:t>
    </dgm:pt>
    <dgm:pt modelId="{1EEEB63A-81FA-DD47-903A-F2F2351A4392}" type="parTrans" cxnId="{3A8A1E5F-DF78-6942-9A65-A2D7F13DB3BE}">
      <dgm:prSet/>
      <dgm:spPr/>
      <dgm:t>
        <a:bodyPr/>
        <a:lstStyle/>
        <a:p>
          <a:endParaRPr lang="zh-CN" altLang="en-US"/>
        </a:p>
      </dgm:t>
    </dgm:pt>
    <dgm:pt modelId="{EDDDAA28-A3B1-8F44-8825-C1E3FEAA6B66}" type="sibTrans" cxnId="{3A8A1E5F-DF78-6942-9A65-A2D7F13DB3BE}">
      <dgm:prSet/>
      <dgm:spPr/>
      <dgm:t>
        <a:bodyPr/>
        <a:lstStyle/>
        <a:p>
          <a:endParaRPr lang="zh-CN" altLang="en-US"/>
        </a:p>
      </dgm:t>
    </dgm:pt>
    <dgm:pt modelId="{B07DC980-2071-BA4A-A6D7-EAA848340E2F}">
      <dgm:prSet phldrT="[文本]"/>
      <dgm:spPr>
        <a:solidFill>
          <a:srgbClr val="C00000"/>
        </a:solidFill>
      </dgm:spPr>
      <dgm:t>
        <a:bodyPr/>
        <a:lstStyle/>
        <a:p>
          <a:r>
            <a:rPr lang="zh-CN" altLang="en-US" dirty="0"/>
            <a:t>社会主义发展多样性</a:t>
          </a:r>
        </a:p>
      </dgm:t>
    </dgm:pt>
    <dgm:pt modelId="{37C83456-9771-D146-B932-C5DF80EB7468}" type="parTrans" cxnId="{A98C9387-86BF-F74C-9ACB-62AD4F136642}">
      <dgm:prSet/>
      <dgm:spPr/>
      <dgm:t>
        <a:bodyPr/>
        <a:lstStyle/>
        <a:p>
          <a:endParaRPr lang="zh-CN" altLang="en-US"/>
        </a:p>
      </dgm:t>
    </dgm:pt>
    <dgm:pt modelId="{7369F45E-BEB5-2A44-BCD7-0605F24E1E6A}" type="sibTrans" cxnId="{A98C9387-86BF-F74C-9ACB-62AD4F136642}">
      <dgm:prSet/>
      <dgm:spPr/>
      <dgm:t>
        <a:bodyPr/>
        <a:lstStyle/>
        <a:p>
          <a:endParaRPr lang="zh-CN" altLang="en-US"/>
        </a:p>
      </dgm:t>
    </dgm:pt>
    <dgm:pt modelId="{6EE2C837-A983-FD4C-A181-B916AE64158A}">
      <dgm:prSet phldrT="[文本]"/>
      <dgm:spPr/>
      <dgm:t>
        <a:bodyPr/>
        <a:lstStyle/>
        <a:p>
          <a:r>
            <a:rPr lang="zh-CN" altLang="en-US" dirty="0"/>
            <a:t>社会主义在实践探索中开拓前进</a:t>
          </a:r>
        </a:p>
      </dgm:t>
    </dgm:pt>
    <dgm:pt modelId="{ACB53FCA-302F-9446-8A05-AFC68A9C149A}" type="parTrans" cxnId="{163CA193-3B98-1646-A4D1-8462174F9024}">
      <dgm:prSet/>
      <dgm:spPr/>
      <dgm:t>
        <a:bodyPr/>
        <a:lstStyle/>
        <a:p>
          <a:endParaRPr lang="zh-CN" altLang="en-US"/>
        </a:p>
      </dgm:t>
    </dgm:pt>
    <dgm:pt modelId="{7E05BFFD-4E43-AC4C-910A-A33BF0733281}" type="sibTrans" cxnId="{163CA193-3B98-1646-A4D1-8462174F9024}">
      <dgm:prSet/>
      <dgm:spPr/>
      <dgm:t>
        <a:bodyPr/>
        <a:lstStyle/>
        <a:p>
          <a:endParaRPr lang="zh-CN" altLang="en-US"/>
        </a:p>
      </dgm:t>
    </dgm:pt>
    <dgm:pt modelId="{BE97DD9C-C0DD-D643-92AF-64CD7660C819}" type="pres">
      <dgm:prSet presAssocID="{92F883D0-834A-E64E-B23B-03D62E92B9EC}" presName="hierChild1" presStyleCnt="0">
        <dgm:presLayoutVars>
          <dgm:orgChart val="1"/>
          <dgm:chPref val="1"/>
          <dgm:dir/>
          <dgm:animOne val="branch"/>
          <dgm:animLvl val="lvl"/>
          <dgm:resizeHandles/>
        </dgm:presLayoutVars>
      </dgm:prSet>
      <dgm:spPr/>
      <dgm:t>
        <a:bodyPr/>
        <a:lstStyle/>
        <a:p>
          <a:endParaRPr lang="zh-CN" altLang="en-US"/>
        </a:p>
      </dgm:t>
    </dgm:pt>
    <dgm:pt modelId="{45D6FA70-428D-C047-9B1F-094AC35AA5AA}" type="pres">
      <dgm:prSet presAssocID="{DB3C6E3D-6EEA-FC43-881D-EEBC28D44354}" presName="hierRoot1" presStyleCnt="0">
        <dgm:presLayoutVars>
          <dgm:hierBranch val="init"/>
        </dgm:presLayoutVars>
      </dgm:prSet>
      <dgm:spPr/>
    </dgm:pt>
    <dgm:pt modelId="{6C7289A4-56BA-1240-9CE6-7C39FD405B95}" type="pres">
      <dgm:prSet presAssocID="{DB3C6E3D-6EEA-FC43-881D-EEBC28D44354}" presName="rootComposite1" presStyleCnt="0"/>
      <dgm:spPr/>
    </dgm:pt>
    <dgm:pt modelId="{96447C4A-CC1A-E248-935E-3175ECDA8867}" type="pres">
      <dgm:prSet presAssocID="{DB3C6E3D-6EEA-FC43-881D-EEBC28D44354}" presName="rootText1" presStyleLbl="node0" presStyleIdx="0" presStyleCnt="1">
        <dgm:presLayoutVars>
          <dgm:chPref val="3"/>
        </dgm:presLayoutVars>
      </dgm:prSet>
      <dgm:spPr/>
      <dgm:t>
        <a:bodyPr/>
        <a:lstStyle/>
        <a:p>
          <a:endParaRPr lang="zh-CN" altLang="en-US"/>
        </a:p>
      </dgm:t>
    </dgm:pt>
    <dgm:pt modelId="{66896C86-C2A0-5D4D-88CD-7CE37DDCFECC}" type="pres">
      <dgm:prSet presAssocID="{DB3C6E3D-6EEA-FC43-881D-EEBC28D44354}" presName="rootConnector1" presStyleLbl="node1" presStyleIdx="0" presStyleCnt="0"/>
      <dgm:spPr/>
      <dgm:t>
        <a:bodyPr/>
        <a:lstStyle/>
        <a:p>
          <a:endParaRPr lang="zh-CN" altLang="en-US"/>
        </a:p>
      </dgm:t>
    </dgm:pt>
    <dgm:pt modelId="{332B500B-0885-104C-B069-9B29D8B4BAE2}" type="pres">
      <dgm:prSet presAssocID="{DB3C6E3D-6EEA-FC43-881D-EEBC28D44354}" presName="hierChild2" presStyleCnt="0"/>
      <dgm:spPr/>
    </dgm:pt>
    <dgm:pt modelId="{E5315591-F05C-B144-B596-FC5325825B17}" type="pres">
      <dgm:prSet presAssocID="{1EEEB63A-81FA-DD47-903A-F2F2351A4392}" presName="Name64" presStyleLbl="parChTrans1D2" presStyleIdx="0" presStyleCnt="3"/>
      <dgm:spPr/>
      <dgm:t>
        <a:bodyPr/>
        <a:lstStyle/>
        <a:p>
          <a:endParaRPr lang="zh-CN" altLang="en-US"/>
        </a:p>
      </dgm:t>
    </dgm:pt>
    <dgm:pt modelId="{772074E0-3534-B143-8FCC-FE3E23F0865B}" type="pres">
      <dgm:prSet presAssocID="{312D792C-8785-0742-995F-8A00AD8B185E}" presName="hierRoot2" presStyleCnt="0">
        <dgm:presLayoutVars>
          <dgm:hierBranch val="init"/>
        </dgm:presLayoutVars>
      </dgm:prSet>
      <dgm:spPr/>
    </dgm:pt>
    <dgm:pt modelId="{A225520B-1294-0C47-9966-AE92540CB3FE}" type="pres">
      <dgm:prSet presAssocID="{312D792C-8785-0742-995F-8A00AD8B185E}" presName="rootComposite" presStyleCnt="0"/>
      <dgm:spPr/>
    </dgm:pt>
    <dgm:pt modelId="{7CF5F9A5-C194-6449-9351-F28FD51C34CA}" type="pres">
      <dgm:prSet presAssocID="{312D792C-8785-0742-995F-8A00AD8B185E}" presName="rootText" presStyleLbl="node2" presStyleIdx="0" presStyleCnt="3">
        <dgm:presLayoutVars>
          <dgm:chPref val="3"/>
        </dgm:presLayoutVars>
      </dgm:prSet>
      <dgm:spPr/>
      <dgm:t>
        <a:bodyPr/>
        <a:lstStyle/>
        <a:p>
          <a:endParaRPr lang="zh-CN" altLang="en-US"/>
        </a:p>
      </dgm:t>
    </dgm:pt>
    <dgm:pt modelId="{29B43BE1-F852-D044-8CEB-F0EF0DC0E776}" type="pres">
      <dgm:prSet presAssocID="{312D792C-8785-0742-995F-8A00AD8B185E}" presName="rootConnector" presStyleLbl="node2" presStyleIdx="0" presStyleCnt="3"/>
      <dgm:spPr/>
      <dgm:t>
        <a:bodyPr/>
        <a:lstStyle/>
        <a:p>
          <a:endParaRPr lang="zh-CN" altLang="en-US"/>
        </a:p>
      </dgm:t>
    </dgm:pt>
    <dgm:pt modelId="{DC28BC16-4F68-B946-A118-7CBC679115E8}" type="pres">
      <dgm:prSet presAssocID="{312D792C-8785-0742-995F-8A00AD8B185E}" presName="hierChild4" presStyleCnt="0"/>
      <dgm:spPr/>
    </dgm:pt>
    <dgm:pt modelId="{339AE872-CCB1-514B-8F46-39763E6ABD95}" type="pres">
      <dgm:prSet presAssocID="{312D792C-8785-0742-995F-8A00AD8B185E}" presName="hierChild5" presStyleCnt="0"/>
      <dgm:spPr/>
    </dgm:pt>
    <dgm:pt modelId="{F3969D6E-609C-DA43-8245-DC92570B6047}" type="pres">
      <dgm:prSet presAssocID="{37C83456-9771-D146-B932-C5DF80EB7468}" presName="Name64" presStyleLbl="parChTrans1D2" presStyleIdx="1" presStyleCnt="3"/>
      <dgm:spPr/>
      <dgm:t>
        <a:bodyPr/>
        <a:lstStyle/>
        <a:p>
          <a:endParaRPr lang="zh-CN" altLang="en-US"/>
        </a:p>
      </dgm:t>
    </dgm:pt>
    <dgm:pt modelId="{8A349F15-4436-C74A-B397-1683EC840B09}" type="pres">
      <dgm:prSet presAssocID="{B07DC980-2071-BA4A-A6D7-EAA848340E2F}" presName="hierRoot2" presStyleCnt="0">
        <dgm:presLayoutVars>
          <dgm:hierBranch val="init"/>
        </dgm:presLayoutVars>
      </dgm:prSet>
      <dgm:spPr/>
    </dgm:pt>
    <dgm:pt modelId="{A3153B5D-2B14-DC40-8B39-2B0FDF27AAB2}" type="pres">
      <dgm:prSet presAssocID="{B07DC980-2071-BA4A-A6D7-EAA848340E2F}" presName="rootComposite" presStyleCnt="0"/>
      <dgm:spPr/>
    </dgm:pt>
    <dgm:pt modelId="{DA47C5EB-0228-C348-86CB-8A428DD75534}" type="pres">
      <dgm:prSet presAssocID="{B07DC980-2071-BA4A-A6D7-EAA848340E2F}" presName="rootText" presStyleLbl="node2" presStyleIdx="1" presStyleCnt="3">
        <dgm:presLayoutVars>
          <dgm:chPref val="3"/>
        </dgm:presLayoutVars>
      </dgm:prSet>
      <dgm:spPr/>
      <dgm:t>
        <a:bodyPr/>
        <a:lstStyle/>
        <a:p>
          <a:endParaRPr lang="zh-CN" altLang="en-US"/>
        </a:p>
      </dgm:t>
    </dgm:pt>
    <dgm:pt modelId="{3DDA922B-796B-F54A-8797-A3ADC116B494}" type="pres">
      <dgm:prSet presAssocID="{B07DC980-2071-BA4A-A6D7-EAA848340E2F}" presName="rootConnector" presStyleLbl="node2" presStyleIdx="1" presStyleCnt="3"/>
      <dgm:spPr/>
      <dgm:t>
        <a:bodyPr/>
        <a:lstStyle/>
        <a:p>
          <a:endParaRPr lang="zh-CN" altLang="en-US"/>
        </a:p>
      </dgm:t>
    </dgm:pt>
    <dgm:pt modelId="{EF3C87DB-9E63-104E-9C12-291D28FCEED9}" type="pres">
      <dgm:prSet presAssocID="{B07DC980-2071-BA4A-A6D7-EAA848340E2F}" presName="hierChild4" presStyleCnt="0"/>
      <dgm:spPr/>
    </dgm:pt>
    <dgm:pt modelId="{9B6DCB2A-A304-8345-A867-D4C637431E2F}" type="pres">
      <dgm:prSet presAssocID="{B07DC980-2071-BA4A-A6D7-EAA848340E2F}" presName="hierChild5" presStyleCnt="0"/>
      <dgm:spPr/>
    </dgm:pt>
    <dgm:pt modelId="{364A7071-AC90-D64E-AEE5-AB097AE71900}" type="pres">
      <dgm:prSet presAssocID="{ACB53FCA-302F-9446-8A05-AFC68A9C149A}" presName="Name64" presStyleLbl="parChTrans1D2" presStyleIdx="2" presStyleCnt="3"/>
      <dgm:spPr/>
      <dgm:t>
        <a:bodyPr/>
        <a:lstStyle/>
        <a:p>
          <a:endParaRPr lang="zh-CN" altLang="en-US"/>
        </a:p>
      </dgm:t>
    </dgm:pt>
    <dgm:pt modelId="{C5B6DCD2-3AFD-F544-AE5E-98A5FF2107A6}" type="pres">
      <dgm:prSet presAssocID="{6EE2C837-A983-FD4C-A181-B916AE64158A}" presName="hierRoot2" presStyleCnt="0">
        <dgm:presLayoutVars>
          <dgm:hierBranch val="init"/>
        </dgm:presLayoutVars>
      </dgm:prSet>
      <dgm:spPr/>
    </dgm:pt>
    <dgm:pt modelId="{B12996FF-F67E-AA49-B56F-BF8604DB534E}" type="pres">
      <dgm:prSet presAssocID="{6EE2C837-A983-FD4C-A181-B916AE64158A}" presName="rootComposite" presStyleCnt="0"/>
      <dgm:spPr/>
    </dgm:pt>
    <dgm:pt modelId="{A476E152-3EE8-344F-A220-75FE1D94A553}" type="pres">
      <dgm:prSet presAssocID="{6EE2C837-A983-FD4C-A181-B916AE64158A}" presName="rootText" presStyleLbl="node2" presStyleIdx="2" presStyleCnt="3">
        <dgm:presLayoutVars>
          <dgm:chPref val="3"/>
        </dgm:presLayoutVars>
      </dgm:prSet>
      <dgm:spPr/>
      <dgm:t>
        <a:bodyPr/>
        <a:lstStyle/>
        <a:p>
          <a:endParaRPr lang="zh-CN" altLang="en-US"/>
        </a:p>
      </dgm:t>
    </dgm:pt>
    <dgm:pt modelId="{339EA3DF-7A69-164F-ACA6-DB51FAB08D92}" type="pres">
      <dgm:prSet presAssocID="{6EE2C837-A983-FD4C-A181-B916AE64158A}" presName="rootConnector" presStyleLbl="node2" presStyleIdx="2" presStyleCnt="3"/>
      <dgm:spPr/>
      <dgm:t>
        <a:bodyPr/>
        <a:lstStyle/>
        <a:p>
          <a:endParaRPr lang="zh-CN" altLang="en-US"/>
        </a:p>
      </dgm:t>
    </dgm:pt>
    <dgm:pt modelId="{665BB54A-A9F8-B641-887B-835A0A4A9A05}" type="pres">
      <dgm:prSet presAssocID="{6EE2C837-A983-FD4C-A181-B916AE64158A}" presName="hierChild4" presStyleCnt="0"/>
      <dgm:spPr/>
    </dgm:pt>
    <dgm:pt modelId="{E7839A10-2477-4649-ABFA-B69FA9E45E03}" type="pres">
      <dgm:prSet presAssocID="{6EE2C837-A983-FD4C-A181-B916AE64158A}" presName="hierChild5" presStyleCnt="0"/>
      <dgm:spPr/>
    </dgm:pt>
    <dgm:pt modelId="{C1E7DD53-6450-A54F-9CB7-C48493D7BF4A}" type="pres">
      <dgm:prSet presAssocID="{DB3C6E3D-6EEA-FC43-881D-EEBC28D44354}" presName="hierChild3" presStyleCnt="0"/>
      <dgm:spPr/>
    </dgm:pt>
  </dgm:ptLst>
  <dgm:cxnLst>
    <dgm:cxn modelId="{75DDD586-594C-7049-94E8-60206290346A}" type="presOf" srcId="{312D792C-8785-0742-995F-8A00AD8B185E}" destId="{29B43BE1-F852-D044-8CEB-F0EF0DC0E776}" srcOrd="1" destOrd="0" presId="urn:microsoft.com/office/officeart/2009/3/layout/HorizontalOrganizationChart#93"/>
    <dgm:cxn modelId="{0FE22498-F327-1846-9F56-F3FC0BC4E36E}" type="presOf" srcId="{37C83456-9771-D146-B932-C5DF80EB7468}" destId="{F3969D6E-609C-DA43-8245-DC92570B6047}" srcOrd="0" destOrd="0" presId="urn:microsoft.com/office/officeart/2009/3/layout/HorizontalOrganizationChart#93"/>
    <dgm:cxn modelId="{88777249-E984-024E-86E4-F8F0C7750E47}" type="presOf" srcId="{DB3C6E3D-6EEA-FC43-881D-EEBC28D44354}" destId="{66896C86-C2A0-5D4D-88CD-7CE37DDCFECC}" srcOrd="1" destOrd="0" presId="urn:microsoft.com/office/officeart/2009/3/layout/HorizontalOrganizationChart#93"/>
    <dgm:cxn modelId="{E8619307-222B-0345-B395-BB8C8D5E5802}" type="presOf" srcId="{DB3C6E3D-6EEA-FC43-881D-EEBC28D44354}" destId="{96447C4A-CC1A-E248-935E-3175ECDA8867}" srcOrd="0" destOrd="0" presId="urn:microsoft.com/office/officeart/2009/3/layout/HorizontalOrganizationChart#93"/>
    <dgm:cxn modelId="{65051DAE-F1AF-4B49-9C1C-8677A4FB64FC}" type="presOf" srcId="{1EEEB63A-81FA-DD47-903A-F2F2351A4392}" destId="{E5315591-F05C-B144-B596-FC5325825B17}" srcOrd="0" destOrd="0" presId="urn:microsoft.com/office/officeart/2009/3/layout/HorizontalOrganizationChart#93"/>
    <dgm:cxn modelId="{163CA193-3B98-1646-A4D1-8462174F9024}" srcId="{DB3C6E3D-6EEA-FC43-881D-EEBC28D44354}" destId="{6EE2C837-A983-FD4C-A181-B916AE64158A}" srcOrd="2" destOrd="0" parTransId="{ACB53FCA-302F-9446-8A05-AFC68A9C149A}" sibTransId="{7E05BFFD-4E43-AC4C-910A-A33BF0733281}"/>
    <dgm:cxn modelId="{C9A223E8-BB73-034E-B30F-2E484FD3A0A1}" type="presOf" srcId="{B07DC980-2071-BA4A-A6D7-EAA848340E2F}" destId="{DA47C5EB-0228-C348-86CB-8A428DD75534}" srcOrd="0" destOrd="0" presId="urn:microsoft.com/office/officeart/2009/3/layout/HorizontalOrganizationChart#93"/>
    <dgm:cxn modelId="{9F75C2E0-7ACF-1942-A66D-35AC79B490E5}" type="presOf" srcId="{6EE2C837-A983-FD4C-A181-B916AE64158A}" destId="{339EA3DF-7A69-164F-ACA6-DB51FAB08D92}" srcOrd="1" destOrd="0" presId="urn:microsoft.com/office/officeart/2009/3/layout/HorizontalOrganizationChart#93"/>
    <dgm:cxn modelId="{3A0DA097-47FF-8645-B8B4-8630D5311121}" srcId="{92F883D0-834A-E64E-B23B-03D62E92B9EC}" destId="{DB3C6E3D-6EEA-FC43-881D-EEBC28D44354}" srcOrd="0" destOrd="0" parTransId="{867D4756-389D-164F-B707-BDBCDFB4300A}" sibTransId="{3F36C684-B6BA-1947-86D7-30A486F288D3}"/>
    <dgm:cxn modelId="{D9C8E121-0A43-284B-B5AC-136C49AC76CD}" type="presOf" srcId="{92F883D0-834A-E64E-B23B-03D62E92B9EC}" destId="{BE97DD9C-C0DD-D643-92AF-64CD7660C819}" srcOrd="0" destOrd="0" presId="urn:microsoft.com/office/officeart/2009/3/layout/HorizontalOrganizationChart#93"/>
    <dgm:cxn modelId="{AFC6A28F-9E28-8B40-8907-45CB75FC0535}" type="presOf" srcId="{ACB53FCA-302F-9446-8A05-AFC68A9C149A}" destId="{364A7071-AC90-D64E-AEE5-AB097AE71900}" srcOrd="0" destOrd="0" presId="urn:microsoft.com/office/officeart/2009/3/layout/HorizontalOrganizationChart#93"/>
    <dgm:cxn modelId="{812F7F8D-E60C-884E-A327-32F240BDEB07}" type="presOf" srcId="{B07DC980-2071-BA4A-A6D7-EAA848340E2F}" destId="{3DDA922B-796B-F54A-8797-A3ADC116B494}" srcOrd="1" destOrd="0" presId="urn:microsoft.com/office/officeart/2009/3/layout/HorizontalOrganizationChart#93"/>
    <dgm:cxn modelId="{BECBC8C3-DB44-A445-84A6-E945294695B6}" type="presOf" srcId="{6EE2C837-A983-FD4C-A181-B916AE64158A}" destId="{A476E152-3EE8-344F-A220-75FE1D94A553}" srcOrd="0" destOrd="0" presId="urn:microsoft.com/office/officeart/2009/3/layout/HorizontalOrganizationChart#93"/>
    <dgm:cxn modelId="{3A8A1E5F-DF78-6942-9A65-A2D7F13DB3BE}" srcId="{DB3C6E3D-6EEA-FC43-881D-EEBC28D44354}" destId="{312D792C-8785-0742-995F-8A00AD8B185E}" srcOrd="0" destOrd="0" parTransId="{1EEEB63A-81FA-DD47-903A-F2F2351A4392}" sibTransId="{EDDDAA28-A3B1-8F44-8825-C1E3FEAA6B66}"/>
    <dgm:cxn modelId="{A98C9387-86BF-F74C-9ACB-62AD4F136642}" srcId="{DB3C6E3D-6EEA-FC43-881D-EEBC28D44354}" destId="{B07DC980-2071-BA4A-A6D7-EAA848340E2F}" srcOrd="1" destOrd="0" parTransId="{37C83456-9771-D146-B932-C5DF80EB7468}" sibTransId="{7369F45E-BEB5-2A44-BCD7-0605F24E1E6A}"/>
    <dgm:cxn modelId="{B03B099C-F66A-B747-80B7-61E004F35D00}" type="presOf" srcId="{312D792C-8785-0742-995F-8A00AD8B185E}" destId="{7CF5F9A5-C194-6449-9351-F28FD51C34CA}" srcOrd="0" destOrd="0" presId="urn:microsoft.com/office/officeart/2009/3/layout/HorizontalOrganizationChart#93"/>
    <dgm:cxn modelId="{821CD809-057C-9C49-9FD8-642919F5DB32}" type="presParOf" srcId="{BE97DD9C-C0DD-D643-92AF-64CD7660C819}" destId="{45D6FA70-428D-C047-9B1F-094AC35AA5AA}" srcOrd="0" destOrd="0" presId="urn:microsoft.com/office/officeart/2009/3/layout/HorizontalOrganizationChart#93"/>
    <dgm:cxn modelId="{A8AD8857-48EF-7D4F-92CC-7458BCB0B8CD}" type="presParOf" srcId="{45D6FA70-428D-C047-9B1F-094AC35AA5AA}" destId="{6C7289A4-56BA-1240-9CE6-7C39FD405B95}" srcOrd="0" destOrd="0" presId="urn:microsoft.com/office/officeart/2009/3/layout/HorizontalOrganizationChart#93"/>
    <dgm:cxn modelId="{419176F0-BC23-C94F-B457-88AD949FDD6E}" type="presParOf" srcId="{6C7289A4-56BA-1240-9CE6-7C39FD405B95}" destId="{96447C4A-CC1A-E248-935E-3175ECDA8867}" srcOrd="0" destOrd="0" presId="urn:microsoft.com/office/officeart/2009/3/layout/HorizontalOrganizationChart#93"/>
    <dgm:cxn modelId="{DD933AD0-747D-7A46-AD9F-824D26241E2C}" type="presParOf" srcId="{6C7289A4-56BA-1240-9CE6-7C39FD405B95}" destId="{66896C86-C2A0-5D4D-88CD-7CE37DDCFECC}" srcOrd="1" destOrd="0" presId="urn:microsoft.com/office/officeart/2009/3/layout/HorizontalOrganizationChart#93"/>
    <dgm:cxn modelId="{AABC83D3-26A5-884A-8891-EA23F3176718}" type="presParOf" srcId="{45D6FA70-428D-C047-9B1F-094AC35AA5AA}" destId="{332B500B-0885-104C-B069-9B29D8B4BAE2}" srcOrd="1" destOrd="0" presId="urn:microsoft.com/office/officeart/2009/3/layout/HorizontalOrganizationChart#93"/>
    <dgm:cxn modelId="{121D33CB-4854-1848-8D11-57E4CD703B00}" type="presParOf" srcId="{332B500B-0885-104C-B069-9B29D8B4BAE2}" destId="{E5315591-F05C-B144-B596-FC5325825B17}" srcOrd="0" destOrd="0" presId="urn:microsoft.com/office/officeart/2009/3/layout/HorizontalOrganizationChart#93"/>
    <dgm:cxn modelId="{F7829A7E-EB0B-6347-B378-FD887701697D}" type="presParOf" srcId="{332B500B-0885-104C-B069-9B29D8B4BAE2}" destId="{772074E0-3534-B143-8FCC-FE3E23F0865B}" srcOrd="1" destOrd="0" presId="urn:microsoft.com/office/officeart/2009/3/layout/HorizontalOrganizationChart#93"/>
    <dgm:cxn modelId="{581EA67E-1BC3-4848-9C11-C1CA946FA3B6}" type="presParOf" srcId="{772074E0-3534-B143-8FCC-FE3E23F0865B}" destId="{A225520B-1294-0C47-9966-AE92540CB3FE}" srcOrd="0" destOrd="0" presId="urn:microsoft.com/office/officeart/2009/3/layout/HorizontalOrganizationChart#93"/>
    <dgm:cxn modelId="{7F1376B3-7151-4740-A42A-9C3B1FB8A605}" type="presParOf" srcId="{A225520B-1294-0C47-9966-AE92540CB3FE}" destId="{7CF5F9A5-C194-6449-9351-F28FD51C34CA}" srcOrd="0" destOrd="0" presId="urn:microsoft.com/office/officeart/2009/3/layout/HorizontalOrganizationChart#93"/>
    <dgm:cxn modelId="{B3E61C2E-3C70-2B40-B30C-F64169C30556}" type="presParOf" srcId="{A225520B-1294-0C47-9966-AE92540CB3FE}" destId="{29B43BE1-F852-D044-8CEB-F0EF0DC0E776}" srcOrd="1" destOrd="0" presId="urn:microsoft.com/office/officeart/2009/3/layout/HorizontalOrganizationChart#93"/>
    <dgm:cxn modelId="{9EFD2896-A0CB-AF49-80FA-3BC7DB8DE74A}" type="presParOf" srcId="{772074E0-3534-B143-8FCC-FE3E23F0865B}" destId="{DC28BC16-4F68-B946-A118-7CBC679115E8}" srcOrd="1" destOrd="0" presId="urn:microsoft.com/office/officeart/2009/3/layout/HorizontalOrganizationChart#93"/>
    <dgm:cxn modelId="{76FE8C90-05AF-1F47-8281-AFAB0D1BB0C6}" type="presParOf" srcId="{772074E0-3534-B143-8FCC-FE3E23F0865B}" destId="{339AE872-CCB1-514B-8F46-39763E6ABD95}" srcOrd="2" destOrd="0" presId="urn:microsoft.com/office/officeart/2009/3/layout/HorizontalOrganizationChart#93"/>
    <dgm:cxn modelId="{6A9666DA-42CF-1244-836D-F3F4123DD598}" type="presParOf" srcId="{332B500B-0885-104C-B069-9B29D8B4BAE2}" destId="{F3969D6E-609C-DA43-8245-DC92570B6047}" srcOrd="2" destOrd="0" presId="urn:microsoft.com/office/officeart/2009/3/layout/HorizontalOrganizationChart#93"/>
    <dgm:cxn modelId="{0BB93923-E41B-B14E-B599-EAB6170B4A1A}" type="presParOf" srcId="{332B500B-0885-104C-B069-9B29D8B4BAE2}" destId="{8A349F15-4436-C74A-B397-1683EC840B09}" srcOrd="3" destOrd="0" presId="urn:microsoft.com/office/officeart/2009/3/layout/HorizontalOrganizationChart#93"/>
    <dgm:cxn modelId="{FD85B268-2D9F-7849-B174-8884CA4A8836}" type="presParOf" srcId="{8A349F15-4436-C74A-B397-1683EC840B09}" destId="{A3153B5D-2B14-DC40-8B39-2B0FDF27AAB2}" srcOrd="0" destOrd="0" presId="urn:microsoft.com/office/officeart/2009/3/layout/HorizontalOrganizationChart#93"/>
    <dgm:cxn modelId="{4E29F4C4-7DEB-0843-B108-1D3E2B5C6087}" type="presParOf" srcId="{A3153B5D-2B14-DC40-8B39-2B0FDF27AAB2}" destId="{DA47C5EB-0228-C348-86CB-8A428DD75534}" srcOrd="0" destOrd="0" presId="urn:microsoft.com/office/officeart/2009/3/layout/HorizontalOrganizationChart#93"/>
    <dgm:cxn modelId="{89E47433-F23A-A44C-8B73-FBC19C9DDFD5}" type="presParOf" srcId="{A3153B5D-2B14-DC40-8B39-2B0FDF27AAB2}" destId="{3DDA922B-796B-F54A-8797-A3ADC116B494}" srcOrd="1" destOrd="0" presId="urn:microsoft.com/office/officeart/2009/3/layout/HorizontalOrganizationChart#93"/>
    <dgm:cxn modelId="{97DB2BD6-7DAF-DD44-A53F-566CC7140D92}" type="presParOf" srcId="{8A349F15-4436-C74A-B397-1683EC840B09}" destId="{EF3C87DB-9E63-104E-9C12-291D28FCEED9}" srcOrd="1" destOrd="0" presId="urn:microsoft.com/office/officeart/2009/3/layout/HorizontalOrganizationChart#93"/>
    <dgm:cxn modelId="{F5BB2D95-C141-2549-9A85-AB4E0B134714}" type="presParOf" srcId="{8A349F15-4436-C74A-B397-1683EC840B09}" destId="{9B6DCB2A-A304-8345-A867-D4C637431E2F}" srcOrd="2" destOrd="0" presId="urn:microsoft.com/office/officeart/2009/3/layout/HorizontalOrganizationChart#93"/>
    <dgm:cxn modelId="{E5EA4438-64C7-D344-BBA0-FC95D7C48E23}" type="presParOf" srcId="{332B500B-0885-104C-B069-9B29D8B4BAE2}" destId="{364A7071-AC90-D64E-AEE5-AB097AE71900}" srcOrd="4" destOrd="0" presId="urn:microsoft.com/office/officeart/2009/3/layout/HorizontalOrganizationChart#93"/>
    <dgm:cxn modelId="{0292763D-D848-534E-9841-74A2AE5A2D17}" type="presParOf" srcId="{332B500B-0885-104C-B069-9B29D8B4BAE2}" destId="{C5B6DCD2-3AFD-F544-AE5E-98A5FF2107A6}" srcOrd="5" destOrd="0" presId="urn:microsoft.com/office/officeart/2009/3/layout/HorizontalOrganizationChart#93"/>
    <dgm:cxn modelId="{ABE81D8E-E6EA-1142-8654-4F20D352BE3F}" type="presParOf" srcId="{C5B6DCD2-3AFD-F544-AE5E-98A5FF2107A6}" destId="{B12996FF-F67E-AA49-B56F-BF8604DB534E}" srcOrd="0" destOrd="0" presId="urn:microsoft.com/office/officeart/2009/3/layout/HorizontalOrganizationChart#93"/>
    <dgm:cxn modelId="{C7562EB7-D0AD-AC45-B014-66C5485BAED1}" type="presParOf" srcId="{B12996FF-F67E-AA49-B56F-BF8604DB534E}" destId="{A476E152-3EE8-344F-A220-75FE1D94A553}" srcOrd="0" destOrd="0" presId="urn:microsoft.com/office/officeart/2009/3/layout/HorizontalOrganizationChart#93"/>
    <dgm:cxn modelId="{CF9E9F92-B4A7-D24A-8EDB-4E70BAD556DA}" type="presParOf" srcId="{B12996FF-F67E-AA49-B56F-BF8604DB534E}" destId="{339EA3DF-7A69-164F-ACA6-DB51FAB08D92}" srcOrd="1" destOrd="0" presId="urn:microsoft.com/office/officeart/2009/3/layout/HorizontalOrganizationChart#93"/>
    <dgm:cxn modelId="{A43B717A-E929-444D-8E25-6F1C63D4660E}" type="presParOf" srcId="{C5B6DCD2-3AFD-F544-AE5E-98A5FF2107A6}" destId="{665BB54A-A9F8-B641-887B-835A0A4A9A05}" srcOrd="1" destOrd="0" presId="urn:microsoft.com/office/officeart/2009/3/layout/HorizontalOrganizationChart#93"/>
    <dgm:cxn modelId="{5E83A66F-469A-3E4A-9C0B-A6B6D2F8A832}" type="presParOf" srcId="{C5B6DCD2-3AFD-F544-AE5E-98A5FF2107A6}" destId="{E7839A10-2477-4649-ABFA-B69FA9E45E03}" srcOrd="2" destOrd="0" presId="urn:microsoft.com/office/officeart/2009/3/layout/HorizontalOrganizationChart#93"/>
    <dgm:cxn modelId="{13A03D69-500A-064C-8756-8A68FAFEE93F}" type="presParOf" srcId="{45D6FA70-428D-C047-9B1F-094AC35AA5AA}" destId="{C1E7DD53-6450-A54F-9CB7-C48493D7BF4A}" srcOrd="2" destOrd="0" presId="urn:microsoft.com/office/officeart/2009/3/layout/HorizontalOrganizationChart#9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92F883D0-834A-E64E-B23B-03D62E92B9EC}" type="doc">
      <dgm:prSet loTypeId="urn:microsoft.com/office/officeart/2009/3/layout/HorizontalOrganizationChart#94" loCatId="" qsTypeId="urn:microsoft.com/office/officeart/2005/8/quickstyle/simple1#94" qsCatId="simple" csTypeId="urn:microsoft.com/office/officeart/2005/8/colors/accent2_1#95" csCatId="accent2" phldr="1"/>
      <dgm:spPr/>
      <dgm:t>
        <a:bodyPr/>
        <a:lstStyle/>
        <a:p>
          <a:endParaRPr lang="zh-CN" altLang="en-US"/>
        </a:p>
      </dgm:t>
    </dgm:pt>
    <dgm:pt modelId="{DB3C6E3D-6EEA-FC43-881D-EEBC28D44354}">
      <dgm:prSet phldrT="[文本]"/>
      <dgm:spPr/>
      <dgm:t>
        <a:bodyPr/>
        <a:lstStyle/>
        <a:p>
          <a:r>
            <a:rPr lang="en-US" altLang="zh-CN" dirty="0"/>
            <a:t>3.</a:t>
          </a:r>
          <a:r>
            <a:rPr lang="zh-CN" altLang="en-US" dirty="0"/>
            <a:t>在实践中探索现实社会主义的发展规律</a:t>
          </a:r>
        </a:p>
      </dgm:t>
    </dgm:pt>
    <dgm:pt modelId="{867D4756-389D-164F-B707-BDBCDFB4300A}" type="parTrans" cxnId="{3A0DA097-47FF-8645-B8B4-8630D5311121}">
      <dgm:prSet/>
      <dgm:spPr/>
      <dgm:t>
        <a:bodyPr/>
        <a:lstStyle/>
        <a:p>
          <a:endParaRPr lang="zh-CN" altLang="en-US"/>
        </a:p>
      </dgm:t>
    </dgm:pt>
    <dgm:pt modelId="{3F36C684-B6BA-1947-86D7-30A486F288D3}" type="sibTrans" cxnId="{3A0DA097-47FF-8645-B8B4-8630D5311121}">
      <dgm:prSet/>
      <dgm:spPr/>
      <dgm:t>
        <a:bodyPr/>
        <a:lstStyle/>
        <a:p>
          <a:endParaRPr lang="zh-CN" altLang="en-US"/>
        </a:p>
      </dgm:t>
    </dgm:pt>
    <dgm:pt modelId="{312D792C-8785-0742-995F-8A00AD8B185E}">
      <dgm:prSet phldrT="[文本]"/>
      <dgm:spPr>
        <a:noFill/>
      </dgm:spPr>
      <dgm:t>
        <a:bodyPr/>
        <a:lstStyle/>
        <a:p>
          <a:r>
            <a:rPr lang="zh-CN" altLang="en-US" dirty="0"/>
            <a:t>艰巨性和长期性</a:t>
          </a:r>
        </a:p>
      </dgm:t>
    </dgm:pt>
    <dgm:pt modelId="{1EEEB63A-81FA-DD47-903A-F2F2351A4392}" type="parTrans" cxnId="{3A8A1E5F-DF78-6942-9A65-A2D7F13DB3BE}">
      <dgm:prSet/>
      <dgm:spPr/>
      <dgm:t>
        <a:bodyPr/>
        <a:lstStyle/>
        <a:p>
          <a:endParaRPr lang="zh-CN" altLang="en-US"/>
        </a:p>
      </dgm:t>
    </dgm:pt>
    <dgm:pt modelId="{EDDDAA28-A3B1-8F44-8825-C1E3FEAA6B66}" type="sibTrans" cxnId="{3A8A1E5F-DF78-6942-9A65-A2D7F13DB3BE}">
      <dgm:prSet/>
      <dgm:spPr/>
      <dgm:t>
        <a:bodyPr/>
        <a:lstStyle/>
        <a:p>
          <a:endParaRPr lang="zh-CN" altLang="en-US"/>
        </a:p>
      </dgm:t>
    </dgm:pt>
    <dgm:pt modelId="{B07DC980-2071-BA4A-A6D7-EAA848340E2F}">
      <dgm:prSet phldrT="[文本]"/>
      <dgm:spPr>
        <a:noFill/>
      </dgm:spPr>
      <dgm:t>
        <a:bodyPr/>
        <a:lstStyle/>
        <a:p>
          <a:r>
            <a:rPr lang="zh-CN" altLang="en-US" dirty="0"/>
            <a:t>社会主义发展多样性</a:t>
          </a:r>
        </a:p>
      </dgm:t>
    </dgm:pt>
    <dgm:pt modelId="{37C83456-9771-D146-B932-C5DF80EB7468}" type="parTrans" cxnId="{A98C9387-86BF-F74C-9ACB-62AD4F136642}">
      <dgm:prSet/>
      <dgm:spPr/>
      <dgm:t>
        <a:bodyPr/>
        <a:lstStyle/>
        <a:p>
          <a:endParaRPr lang="zh-CN" altLang="en-US"/>
        </a:p>
      </dgm:t>
    </dgm:pt>
    <dgm:pt modelId="{7369F45E-BEB5-2A44-BCD7-0605F24E1E6A}" type="sibTrans" cxnId="{A98C9387-86BF-F74C-9ACB-62AD4F136642}">
      <dgm:prSet/>
      <dgm:spPr/>
      <dgm:t>
        <a:bodyPr/>
        <a:lstStyle/>
        <a:p>
          <a:endParaRPr lang="zh-CN" altLang="en-US"/>
        </a:p>
      </dgm:t>
    </dgm:pt>
    <dgm:pt modelId="{6EE2C837-A983-FD4C-A181-B916AE64158A}">
      <dgm:prSet phldrT="[文本]"/>
      <dgm:spPr>
        <a:solidFill>
          <a:srgbClr val="C00000"/>
        </a:solidFill>
      </dgm:spPr>
      <dgm:t>
        <a:bodyPr/>
        <a:lstStyle/>
        <a:p>
          <a:r>
            <a:rPr lang="zh-CN" altLang="en-US" dirty="0"/>
            <a:t>社会主义在实践探索中开拓前进</a:t>
          </a:r>
        </a:p>
      </dgm:t>
    </dgm:pt>
    <dgm:pt modelId="{ACB53FCA-302F-9446-8A05-AFC68A9C149A}" type="parTrans" cxnId="{163CA193-3B98-1646-A4D1-8462174F9024}">
      <dgm:prSet/>
      <dgm:spPr/>
      <dgm:t>
        <a:bodyPr/>
        <a:lstStyle/>
        <a:p>
          <a:endParaRPr lang="zh-CN" altLang="en-US"/>
        </a:p>
      </dgm:t>
    </dgm:pt>
    <dgm:pt modelId="{7E05BFFD-4E43-AC4C-910A-A33BF0733281}" type="sibTrans" cxnId="{163CA193-3B98-1646-A4D1-8462174F9024}">
      <dgm:prSet/>
      <dgm:spPr/>
      <dgm:t>
        <a:bodyPr/>
        <a:lstStyle/>
        <a:p>
          <a:endParaRPr lang="zh-CN" altLang="en-US"/>
        </a:p>
      </dgm:t>
    </dgm:pt>
    <dgm:pt modelId="{BE97DD9C-C0DD-D643-92AF-64CD7660C819}" type="pres">
      <dgm:prSet presAssocID="{92F883D0-834A-E64E-B23B-03D62E92B9EC}" presName="hierChild1" presStyleCnt="0">
        <dgm:presLayoutVars>
          <dgm:orgChart val="1"/>
          <dgm:chPref val="1"/>
          <dgm:dir/>
          <dgm:animOne val="branch"/>
          <dgm:animLvl val="lvl"/>
          <dgm:resizeHandles/>
        </dgm:presLayoutVars>
      </dgm:prSet>
      <dgm:spPr/>
      <dgm:t>
        <a:bodyPr/>
        <a:lstStyle/>
        <a:p>
          <a:endParaRPr lang="zh-CN" altLang="en-US"/>
        </a:p>
      </dgm:t>
    </dgm:pt>
    <dgm:pt modelId="{45D6FA70-428D-C047-9B1F-094AC35AA5AA}" type="pres">
      <dgm:prSet presAssocID="{DB3C6E3D-6EEA-FC43-881D-EEBC28D44354}" presName="hierRoot1" presStyleCnt="0">
        <dgm:presLayoutVars>
          <dgm:hierBranch val="init"/>
        </dgm:presLayoutVars>
      </dgm:prSet>
      <dgm:spPr/>
    </dgm:pt>
    <dgm:pt modelId="{6C7289A4-56BA-1240-9CE6-7C39FD405B95}" type="pres">
      <dgm:prSet presAssocID="{DB3C6E3D-6EEA-FC43-881D-EEBC28D44354}" presName="rootComposite1" presStyleCnt="0"/>
      <dgm:spPr/>
    </dgm:pt>
    <dgm:pt modelId="{96447C4A-CC1A-E248-935E-3175ECDA8867}" type="pres">
      <dgm:prSet presAssocID="{DB3C6E3D-6EEA-FC43-881D-EEBC28D44354}" presName="rootText1" presStyleLbl="node0" presStyleIdx="0" presStyleCnt="1">
        <dgm:presLayoutVars>
          <dgm:chPref val="3"/>
        </dgm:presLayoutVars>
      </dgm:prSet>
      <dgm:spPr/>
      <dgm:t>
        <a:bodyPr/>
        <a:lstStyle/>
        <a:p>
          <a:endParaRPr lang="zh-CN" altLang="en-US"/>
        </a:p>
      </dgm:t>
    </dgm:pt>
    <dgm:pt modelId="{66896C86-C2A0-5D4D-88CD-7CE37DDCFECC}" type="pres">
      <dgm:prSet presAssocID="{DB3C6E3D-6EEA-FC43-881D-EEBC28D44354}" presName="rootConnector1" presStyleLbl="node1" presStyleIdx="0" presStyleCnt="0"/>
      <dgm:spPr/>
      <dgm:t>
        <a:bodyPr/>
        <a:lstStyle/>
        <a:p>
          <a:endParaRPr lang="zh-CN" altLang="en-US"/>
        </a:p>
      </dgm:t>
    </dgm:pt>
    <dgm:pt modelId="{332B500B-0885-104C-B069-9B29D8B4BAE2}" type="pres">
      <dgm:prSet presAssocID="{DB3C6E3D-6EEA-FC43-881D-EEBC28D44354}" presName="hierChild2" presStyleCnt="0"/>
      <dgm:spPr/>
    </dgm:pt>
    <dgm:pt modelId="{E5315591-F05C-B144-B596-FC5325825B17}" type="pres">
      <dgm:prSet presAssocID="{1EEEB63A-81FA-DD47-903A-F2F2351A4392}" presName="Name64" presStyleLbl="parChTrans1D2" presStyleIdx="0" presStyleCnt="3"/>
      <dgm:spPr/>
      <dgm:t>
        <a:bodyPr/>
        <a:lstStyle/>
        <a:p>
          <a:endParaRPr lang="zh-CN" altLang="en-US"/>
        </a:p>
      </dgm:t>
    </dgm:pt>
    <dgm:pt modelId="{772074E0-3534-B143-8FCC-FE3E23F0865B}" type="pres">
      <dgm:prSet presAssocID="{312D792C-8785-0742-995F-8A00AD8B185E}" presName="hierRoot2" presStyleCnt="0">
        <dgm:presLayoutVars>
          <dgm:hierBranch val="init"/>
        </dgm:presLayoutVars>
      </dgm:prSet>
      <dgm:spPr/>
    </dgm:pt>
    <dgm:pt modelId="{A225520B-1294-0C47-9966-AE92540CB3FE}" type="pres">
      <dgm:prSet presAssocID="{312D792C-8785-0742-995F-8A00AD8B185E}" presName="rootComposite" presStyleCnt="0"/>
      <dgm:spPr/>
    </dgm:pt>
    <dgm:pt modelId="{7CF5F9A5-C194-6449-9351-F28FD51C34CA}" type="pres">
      <dgm:prSet presAssocID="{312D792C-8785-0742-995F-8A00AD8B185E}" presName="rootText" presStyleLbl="node2" presStyleIdx="0" presStyleCnt="3">
        <dgm:presLayoutVars>
          <dgm:chPref val="3"/>
        </dgm:presLayoutVars>
      </dgm:prSet>
      <dgm:spPr/>
      <dgm:t>
        <a:bodyPr/>
        <a:lstStyle/>
        <a:p>
          <a:endParaRPr lang="zh-CN" altLang="en-US"/>
        </a:p>
      </dgm:t>
    </dgm:pt>
    <dgm:pt modelId="{29B43BE1-F852-D044-8CEB-F0EF0DC0E776}" type="pres">
      <dgm:prSet presAssocID="{312D792C-8785-0742-995F-8A00AD8B185E}" presName="rootConnector" presStyleLbl="node2" presStyleIdx="0" presStyleCnt="3"/>
      <dgm:spPr/>
      <dgm:t>
        <a:bodyPr/>
        <a:lstStyle/>
        <a:p>
          <a:endParaRPr lang="zh-CN" altLang="en-US"/>
        </a:p>
      </dgm:t>
    </dgm:pt>
    <dgm:pt modelId="{DC28BC16-4F68-B946-A118-7CBC679115E8}" type="pres">
      <dgm:prSet presAssocID="{312D792C-8785-0742-995F-8A00AD8B185E}" presName="hierChild4" presStyleCnt="0"/>
      <dgm:spPr/>
    </dgm:pt>
    <dgm:pt modelId="{339AE872-CCB1-514B-8F46-39763E6ABD95}" type="pres">
      <dgm:prSet presAssocID="{312D792C-8785-0742-995F-8A00AD8B185E}" presName="hierChild5" presStyleCnt="0"/>
      <dgm:spPr/>
    </dgm:pt>
    <dgm:pt modelId="{F3969D6E-609C-DA43-8245-DC92570B6047}" type="pres">
      <dgm:prSet presAssocID="{37C83456-9771-D146-B932-C5DF80EB7468}" presName="Name64" presStyleLbl="parChTrans1D2" presStyleIdx="1" presStyleCnt="3"/>
      <dgm:spPr/>
      <dgm:t>
        <a:bodyPr/>
        <a:lstStyle/>
        <a:p>
          <a:endParaRPr lang="zh-CN" altLang="en-US"/>
        </a:p>
      </dgm:t>
    </dgm:pt>
    <dgm:pt modelId="{8A349F15-4436-C74A-B397-1683EC840B09}" type="pres">
      <dgm:prSet presAssocID="{B07DC980-2071-BA4A-A6D7-EAA848340E2F}" presName="hierRoot2" presStyleCnt="0">
        <dgm:presLayoutVars>
          <dgm:hierBranch val="init"/>
        </dgm:presLayoutVars>
      </dgm:prSet>
      <dgm:spPr/>
    </dgm:pt>
    <dgm:pt modelId="{A3153B5D-2B14-DC40-8B39-2B0FDF27AAB2}" type="pres">
      <dgm:prSet presAssocID="{B07DC980-2071-BA4A-A6D7-EAA848340E2F}" presName="rootComposite" presStyleCnt="0"/>
      <dgm:spPr/>
    </dgm:pt>
    <dgm:pt modelId="{DA47C5EB-0228-C348-86CB-8A428DD75534}" type="pres">
      <dgm:prSet presAssocID="{B07DC980-2071-BA4A-A6D7-EAA848340E2F}" presName="rootText" presStyleLbl="node2" presStyleIdx="1" presStyleCnt="3">
        <dgm:presLayoutVars>
          <dgm:chPref val="3"/>
        </dgm:presLayoutVars>
      </dgm:prSet>
      <dgm:spPr/>
      <dgm:t>
        <a:bodyPr/>
        <a:lstStyle/>
        <a:p>
          <a:endParaRPr lang="zh-CN" altLang="en-US"/>
        </a:p>
      </dgm:t>
    </dgm:pt>
    <dgm:pt modelId="{3DDA922B-796B-F54A-8797-A3ADC116B494}" type="pres">
      <dgm:prSet presAssocID="{B07DC980-2071-BA4A-A6D7-EAA848340E2F}" presName="rootConnector" presStyleLbl="node2" presStyleIdx="1" presStyleCnt="3"/>
      <dgm:spPr/>
      <dgm:t>
        <a:bodyPr/>
        <a:lstStyle/>
        <a:p>
          <a:endParaRPr lang="zh-CN" altLang="en-US"/>
        </a:p>
      </dgm:t>
    </dgm:pt>
    <dgm:pt modelId="{EF3C87DB-9E63-104E-9C12-291D28FCEED9}" type="pres">
      <dgm:prSet presAssocID="{B07DC980-2071-BA4A-A6D7-EAA848340E2F}" presName="hierChild4" presStyleCnt="0"/>
      <dgm:spPr/>
    </dgm:pt>
    <dgm:pt modelId="{9B6DCB2A-A304-8345-A867-D4C637431E2F}" type="pres">
      <dgm:prSet presAssocID="{B07DC980-2071-BA4A-A6D7-EAA848340E2F}" presName="hierChild5" presStyleCnt="0"/>
      <dgm:spPr/>
    </dgm:pt>
    <dgm:pt modelId="{364A7071-AC90-D64E-AEE5-AB097AE71900}" type="pres">
      <dgm:prSet presAssocID="{ACB53FCA-302F-9446-8A05-AFC68A9C149A}" presName="Name64" presStyleLbl="parChTrans1D2" presStyleIdx="2" presStyleCnt="3"/>
      <dgm:spPr/>
      <dgm:t>
        <a:bodyPr/>
        <a:lstStyle/>
        <a:p>
          <a:endParaRPr lang="zh-CN" altLang="en-US"/>
        </a:p>
      </dgm:t>
    </dgm:pt>
    <dgm:pt modelId="{C5B6DCD2-3AFD-F544-AE5E-98A5FF2107A6}" type="pres">
      <dgm:prSet presAssocID="{6EE2C837-A983-FD4C-A181-B916AE64158A}" presName="hierRoot2" presStyleCnt="0">
        <dgm:presLayoutVars>
          <dgm:hierBranch val="init"/>
        </dgm:presLayoutVars>
      </dgm:prSet>
      <dgm:spPr/>
    </dgm:pt>
    <dgm:pt modelId="{B12996FF-F67E-AA49-B56F-BF8604DB534E}" type="pres">
      <dgm:prSet presAssocID="{6EE2C837-A983-FD4C-A181-B916AE64158A}" presName="rootComposite" presStyleCnt="0"/>
      <dgm:spPr/>
    </dgm:pt>
    <dgm:pt modelId="{A476E152-3EE8-344F-A220-75FE1D94A553}" type="pres">
      <dgm:prSet presAssocID="{6EE2C837-A983-FD4C-A181-B916AE64158A}" presName="rootText" presStyleLbl="node2" presStyleIdx="2" presStyleCnt="3">
        <dgm:presLayoutVars>
          <dgm:chPref val="3"/>
        </dgm:presLayoutVars>
      </dgm:prSet>
      <dgm:spPr/>
      <dgm:t>
        <a:bodyPr/>
        <a:lstStyle/>
        <a:p>
          <a:endParaRPr lang="zh-CN" altLang="en-US"/>
        </a:p>
      </dgm:t>
    </dgm:pt>
    <dgm:pt modelId="{339EA3DF-7A69-164F-ACA6-DB51FAB08D92}" type="pres">
      <dgm:prSet presAssocID="{6EE2C837-A983-FD4C-A181-B916AE64158A}" presName="rootConnector" presStyleLbl="node2" presStyleIdx="2" presStyleCnt="3"/>
      <dgm:spPr/>
      <dgm:t>
        <a:bodyPr/>
        <a:lstStyle/>
        <a:p>
          <a:endParaRPr lang="zh-CN" altLang="en-US"/>
        </a:p>
      </dgm:t>
    </dgm:pt>
    <dgm:pt modelId="{665BB54A-A9F8-B641-887B-835A0A4A9A05}" type="pres">
      <dgm:prSet presAssocID="{6EE2C837-A983-FD4C-A181-B916AE64158A}" presName="hierChild4" presStyleCnt="0"/>
      <dgm:spPr/>
    </dgm:pt>
    <dgm:pt modelId="{E7839A10-2477-4649-ABFA-B69FA9E45E03}" type="pres">
      <dgm:prSet presAssocID="{6EE2C837-A983-FD4C-A181-B916AE64158A}" presName="hierChild5" presStyleCnt="0"/>
      <dgm:spPr/>
    </dgm:pt>
    <dgm:pt modelId="{C1E7DD53-6450-A54F-9CB7-C48493D7BF4A}" type="pres">
      <dgm:prSet presAssocID="{DB3C6E3D-6EEA-FC43-881D-EEBC28D44354}" presName="hierChild3" presStyleCnt="0"/>
      <dgm:spPr/>
    </dgm:pt>
  </dgm:ptLst>
  <dgm:cxnLst>
    <dgm:cxn modelId="{17DD790F-759A-AF45-B21F-C6D015CE951D}" type="presOf" srcId="{B07DC980-2071-BA4A-A6D7-EAA848340E2F}" destId="{3DDA922B-796B-F54A-8797-A3ADC116B494}" srcOrd="1" destOrd="0" presId="urn:microsoft.com/office/officeart/2009/3/layout/HorizontalOrganizationChart#94"/>
    <dgm:cxn modelId="{EAEEF275-86D8-344C-8F49-DF28696C4749}" type="presOf" srcId="{ACB53FCA-302F-9446-8A05-AFC68A9C149A}" destId="{364A7071-AC90-D64E-AEE5-AB097AE71900}" srcOrd="0" destOrd="0" presId="urn:microsoft.com/office/officeart/2009/3/layout/HorizontalOrganizationChart#94"/>
    <dgm:cxn modelId="{B89E9F35-02A2-1A4E-ACD3-996AA09A5E62}" type="presOf" srcId="{37C83456-9771-D146-B932-C5DF80EB7468}" destId="{F3969D6E-609C-DA43-8245-DC92570B6047}" srcOrd="0" destOrd="0" presId="urn:microsoft.com/office/officeart/2009/3/layout/HorizontalOrganizationChart#94"/>
    <dgm:cxn modelId="{A284F7CB-DF11-1945-B19F-8BB5FA03CC33}" type="presOf" srcId="{1EEEB63A-81FA-DD47-903A-F2F2351A4392}" destId="{E5315591-F05C-B144-B596-FC5325825B17}" srcOrd="0" destOrd="0" presId="urn:microsoft.com/office/officeart/2009/3/layout/HorizontalOrganizationChart#94"/>
    <dgm:cxn modelId="{163CA193-3B98-1646-A4D1-8462174F9024}" srcId="{DB3C6E3D-6EEA-FC43-881D-EEBC28D44354}" destId="{6EE2C837-A983-FD4C-A181-B916AE64158A}" srcOrd="2" destOrd="0" parTransId="{ACB53FCA-302F-9446-8A05-AFC68A9C149A}" sibTransId="{7E05BFFD-4E43-AC4C-910A-A33BF0733281}"/>
    <dgm:cxn modelId="{38F91244-3C8C-164A-B15C-9AB992971215}" type="presOf" srcId="{6EE2C837-A983-FD4C-A181-B916AE64158A}" destId="{339EA3DF-7A69-164F-ACA6-DB51FAB08D92}" srcOrd="1" destOrd="0" presId="urn:microsoft.com/office/officeart/2009/3/layout/HorizontalOrganizationChart#94"/>
    <dgm:cxn modelId="{3A0DA097-47FF-8645-B8B4-8630D5311121}" srcId="{92F883D0-834A-E64E-B23B-03D62E92B9EC}" destId="{DB3C6E3D-6EEA-FC43-881D-EEBC28D44354}" srcOrd="0" destOrd="0" parTransId="{867D4756-389D-164F-B707-BDBCDFB4300A}" sibTransId="{3F36C684-B6BA-1947-86D7-30A486F288D3}"/>
    <dgm:cxn modelId="{A06A49FA-A0A8-A045-AE98-3880F0C0155B}" type="presOf" srcId="{DB3C6E3D-6EEA-FC43-881D-EEBC28D44354}" destId="{66896C86-C2A0-5D4D-88CD-7CE37DDCFECC}" srcOrd="1" destOrd="0" presId="urn:microsoft.com/office/officeart/2009/3/layout/HorizontalOrganizationChart#94"/>
    <dgm:cxn modelId="{9B730E39-0C17-2E48-B04D-A8C5DE49AC1E}" type="presOf" srcId="{92F883D0-834A-E64E-B23B-03D62E92B9EC}" destId="{BE97DD9C-C0DD-D643-92AF-64CD7660C819}" srcOrd="0" destOrd="0" presId="urn:microsoft.com/office/officeart/2009/3/layout/HorizontalOrganizationChart#94"/>
    <dgm:cxn modelId="{E8F0B82D-3688-604D-A18B-5F3A2390C798}" type="presOf" srcId="{B07DC980-2071-BA4A-A6D7-EAA848340E2F}" destId="{DA47C5EB-0228-C348-86CB-8A428DD75534}" srcOrd="0" destOrd="0" presId="urn:microsoft.com/office/officeart/2009/3/layout/HorizontalOrganizationChart#94"/>
    <dgm:cxn modelId="{72BC8D55-6CA0-8340-A604-F8360A5A7BF3}" type="presOf" srcId="{6EE2C837-A983-FD4C-A181-B916AE64158A}" destId="{A476E152-3EE8-344F-A220-75FE1D94A553}" srcOrd="0" destOrd="0" presId="urn:microsoft.com/office/officeart/2009/3/layout/HorizontalOrganizationChart#94"/>
    <dgm:cxn modelId="{914565AA-FE97-2D40-96C1-9B36039DA44C}" type="presOf" srcId="{312D792C-8785-0742-995F-8A00AD8B185E}" destId="{7CF5F9A5-C194-6449-9351-F28FD51C34CA}" srcOrd="0" destOrd="0" presId="urn:microsoft.com/office/officeart/2009/3/layout/HorizontalOrganizationChart#94"/>
    <dgm:cxn modelId="{C4C0A2D3-45B6-C245-A253-AFDE44B0A34B}" type="presOf" srcId="{312D792C-8785-0742-995F-8A00AD8B185E}" destId="{29B43BE1-F852-D044-8CEB-F0EF0DC0E776}" srcOrd="1" destOrd="0" presId="urn:microsoft.com/office/officeart/2009/3/layout/HorizontalOrganizationChart#94"/>
    <dgm:cxn modelId="{3A8A1E5F-DF78-6942-9A65-A2D7F13DB3BE}" srcId="{DB3C6E3D-6EEA-FC43-881D-EEBC28D44354}" destId="{312D792C-8785-0742-995F-8A00AD8B185E}" srcOrd="0" destOrd="0" parTransId="{1EEEB63A-81FA-DD47-903A-F2F2351A4392}" sibTransId="{EDDDAA28-A3B1-8F44-8825-C1E3FEAA6B66}"/>
    <dgm:cxn modelId="{CD93AAB6-3889-3F40-B3D0-F4305180BC1E}" type="presOf" srcId="{DB3C6E3D-6EEA-FC43-881D-EEBC28D44354}" destId="{96447C4A-CC1A-E248-935E-3175ECDA8867}" srcOrd="0" destOrd="0" presId="urn:microsoft.com/office/officeart/2009/3/layout/HorizontalOrganizationChart#94"/>
    <dgm:cxn modelId="{A98C9387-86BF-F74C-9ACB-62AD4F136642}" srcId="{DB3C6E3D-6EEA-FC43-881D-EEBC28D44354}" destId="{B07DC980-2071-BA4A-A6D7-EAA848340E2F}" srcOrd="1" destOrd="0" parTransId="{37C83456-9771-D146-B932-C5DF80EB7468}" sibTransId="{7369F45E-BEB5-2A44-BCD7-0605F24E1E6A}"/>
    <dgm:cxn modelId="{4E60114B-6B40-D444-B973-952E7FBDAF98}" type="presParOf" srcId="{BE97DD9C-C0DD-D643-92AF-64CD7660C819}" destId="{45D6FA70-428D-C047-9B1F-094AC35AA5AA}" srcOrd="0" destOrd="0" presId="urn:microsoft.com/office/officeart/2009/3/layout/HorizontalOrganizationChart#94"/>
    <dgm:cxn modelId="{8507E963-254A-C844-995A-29ACC6864240}" type="presParOf" srcId="{45D6FA70-428D-C047-9B1F-094AC35AA5AA}" destId="{6C7289A4-56BA-1240-9CE6-7C39FD405B95}" srcOrd="0" destOrd="0" presId="urn:microsoft.com/office/officeart/2009/3/layout/HorizontalOrganizationChart#94"/>
    <dgm:cxn modelId="{E7D0DAC5-579E-2B47-AF4F-57A4B2F737D5}" type="presParOf" srcId="{6C7289A4-56BA-1240-9CE6-7C39FD405B95}" destId="{96447C4A-CC1A-E248-935E-3175ECDA8867}" srcOrd="0" destOrd="0" presId="urn:microsoft.com/office/officeart/2009/3/layout/HorizontalOrganizationChart#94"/>
    <dgm:cxn modelId="{199AF836-D25C-5541-9BFE-054BAD911819}" type="presParOf" srcId="{6C7289A4-56BA-1240-9CE6-7C39FD405B95}" destId="{66896C86-C2A0-5D4D-88CD-7CE37DDCFECC}" srcOrd="1" destOrd="0" presId="urn:microsoft.com/office/officeart/2009/3/layout/HorizontalOrganizationChart#94"/>
    <dgm:cxn modelId="{CB5393E9-0948-1D4D-8D4B-C8524DD2F87A}" type="presParOf" srcId="{45D6FA70-428D-C047-9B1F-094AC35AA5AA}" destId="{332B500B-0885-104C-B069-9B29D8B4BAE2}" srcOrd="1" destOrd="0" presId="urn:microsoft.com/office/officeart/2009/3/layout/HorizontalOrganizationChart#94"/>
    <dgm:cxn modelId="{36A225FB-FEB5-B641-B461-F2E000E287AF}" type="presParOf" srcId="{332B500B-0885-104C-B069-9B29D8B4BAE2}" destId="{E5315591-F05C-B144-B596-FC5325825B17}" srcOrd="0" destOrd="0" presId="urn:microsoft.com/office/officeart/2009/3/layout/HorizontalOrganizationChart#94"/>
    <dgm:cxn modelId="{687C6E24-6DF9-A142-B99C-392AEA053E50}" type="presParOf" srcId="{332B500B-0885-104C-B069-9B29D8B4BAE2}" destId="{772074E0-3534-B143-8FCC-FE3E23F0865B}" srcOrd="1" destOrd="0" presId="urn:microsoft.com/office/officeart/2009/3/layout/HorizontalOrganizationChart#94"/>
    <dgm:cxn modelId="{4E4E02A0-2E73-A644-8083-C6264D3DF3AB}" type="presParOf" srcId="{772074E0-3534-B143-8FCC-FE3E23F0865B}" destId="{A225520B-1294-0C47-9966-AE92540CB3FE}" srcOrd="0" destOrd="0" presId="urn:microsoft.com/office/officeart/2009/3/layout/HorizontalOrganizationChart#94"/>
    <dgm:cxn modelId="{0CC0723E-10D2-A846-9CE0-E6DE61DB053B}" type="presParOf" srcId="{A225520B-1294-0C47-9966-AE92540CB3FE}" destId="{7CF5F9A5-C194-6449-9351-F28FD51C34CA}" srcOrd="0" destOrd="0" presId="urn:microsoft.com/office/officeart/2009/3/layout/HorizontalOrganizationChart#94"/>
    <dgm:cxn modelId="{C3FCB1DE-4765-E84B-8960-96BD25DBA359}" type="presParOf" srcId="{A225520B-1294-0C47-9966-AE92540CB3FE}" destId="{29B43BE1-F852-D044-8CEB-F0EF0DC0E776}" srcOrd="1" destOrd="0" presId="urn:microsoft.com/office/officeart/2009/3/layout/HorizontalOrganizationChart#94"/>
    <dgm:cxn modelId="{8B6DC342-2EF2-7044-8E84-38F2E658076A}" type="presParOf" srcId="{772074E0-3534-B143-8FCC-FE3E23F0865B}" destId="{DC28BC16-4F68-B946-A118-7CBC679115E8}" srcOrd="1" destOrd="0" presId="urn:microsoft.com/office/officeart/2009/3/layout/HorizontalOrganizationChart#94"/>
    <dgm:cxn modelId="{4970F739-D5DA-AB42-B416-3F75673700D4}" type="presParOf" srcId="{772074E0-3534-B143-8FCC-FE3E23F0865B}" destId="{339AE872-CCB1-514B-8F46-39763E6ABD95}" srcOrd="2" destOrd="0" presId="urn:microsoft.com/office/officeart/2009/3/layout/HorizontalOrganizationChart#94"/>
    <dgm:cxn modelId="{4E4F316E-34ED-B048-98A2-3FCA21744278}" type="presParOf" srcId="{332B500B-0885-104C-B069-9B29D8B4BAE2}" destId="{F3969D6E-609C-DA43-8245-DC92570B6047}" srcOrd="2" destOrd="0" presId="urn:microsoft.com/office/officeart/2009/3/layout/HorizontalOrganizationChart#94"/>
    <dgm:cxn modelId="{FBE9302F-3ABC-0C4F-8CA1-22C8A67E563B}" type="presParOf" srcId="{332B500B-0885-104C-B069-9B29D8B4BAE2}" destId="{8A349F15-4436-C74A-B397-1683EC840B09}" srcOrd="3" destOrd="0" presId="urn:microsoft.com/office/officeart/2009/3/layout/HorizontalOrganizationChart#94"/>
    <dgm:cxn modelId="{30F43611-0642-C046-92BD-8500F3CCA1EC}" type="presParOf" srcId="{8A349F15-4436-C74A-B397-1683EC840B09}" destId="{A3153B5D-2B14-DC40-8B39-2B0FDF27AAB2}" srcOrd="0" destOrd="0" presId="urn:microsoft.com/office/officeart/2009/3/layout/HorizontalOrganizationChart#94"/>
    <dgm:cxn modelId="{BE051656-E800-6142-8E5A-27A3150FE9B1}" type="presParOf" srcId="{A3153B5D-2B14-DC40-8B39-2B0FDF27AAB2}" destId="{DA47C5EB-0228-C348-86CB-8A428DD75534}" srcOrd="0" destOrd="0" presId="urn:microsoft.com/office/officeart/2009/3/layout/HorizontalOrganizationChart#94"/>
    <dgm:cxn modelId="{F18953EE-DD64-5D4E-8CDF-8B0E4875BA75}" type="presParOf" srcId="{A3153B5D-2B14-DC40-8B39-2B0FDF27AAB2}" destId="{3DDA922B-796B-F54A-8797-A3ADC116B494}" srcOrd="1" destOrd="0" presId="urn:microsoft.com/office/officeart/2009/3/layout/HorizontalOrganizationChart#94"/>
    <dgm:cxn modelId="{86580E00-E242-4745-BDA5-5FDECF2351A4}" type="presParOf" srcId="{8A349F15-4436-C74A-B397-1683EC840B09}" destId="{EF3C87DB-9E63-104E-9C12-291D28FCEED9}" srcOrd="1" destOrd="0" presId="urn:microsoft.com/office/officeart/2009/3/layout/HorizontalOrganizationChart#94"/>
    <dgm:cxn modelId="{AE47352B-8AAB-534E-A800-8EF254AB318A}" type="presParOf" srcId="{8A349F15-4436-C74A-B397-1683EC840B09}" destId="{9B6DCB2A-A304-8345-A867-D4C637431E2F}" srcOrd="2" destOrd="0" presId="urn:microsoft.com/office/officeart/2009/3/layout/HorizontalOrganizationChart#94"/>
    <dgm:cxn modelId="{2B33D470-AB50-CB42-9991-3039315C2358}" type="presParOf" srcId="{332B500B-0885-104C-B069-9B29D8B4BAE2}" destId="{364A7071-AC90-D64E-AEE5-AB097AE71900}" srcOrd="4" destOrd="0" presId="urn:microsoft.com/office/officeart/2009/3/layout/HorizontalOrganizationChart#94"/>
    <dgm:cxn modelId="{E2F3FD2C-A645-3242-BEE0-B56AEE05F2FD}" type="presParOf" srcId="{332B500B-0885-104C-B069-9B29D8B4BAE2}" destId="{C5B6DCD2-3AFD-F544-AE5E-98A5FF2107A6}" srcOrd="5" destOrd="0" presId="urn:microsoft.com/office/officeart/2009/3/layout/HorizontalOrganizationChart#94"/>
    <dgm:cxn modelId="{027E4504-6E1E-194C-A12B-F57F36780790}" type="presParOf" srcId="{C5B6DCD2-3AFD-F544-AE5E-98A5FF2107A6}" destId="{B12996FF-F67E-AA49-B56F-BF8604DB534E}" srcOrd="0" destOrd="0" presId="urn:microsoft.com/office/officeart/2009/3/layout/HorizontalOrganizationChart#94"/>
    <dgm:cxn modelId="{CD34D388-EC67-1F44-B3FD-F2D203560164}" type="presParOf" srcId="{B12996FF-F67E-AA49-B56F-BF8604DB534E}" destId="{A476E152-3EE8-344F-A220-75FE1D94A553}" srcOrd="0" destOrd="0" presId="urn:microsoft.com/office/officeart/2009/3/layout/HorizontalOrganizationChart#94"/>
    <dgm:cxn modelId="{63FC8DD1-210C-5A45-8E37-ECAF23B8E541}" type="presParOf" srcId="{B12996FF-F67E-AA49-B56F-BF8604DB534E}" destId="{339EA3DF-7A69-164F-ACA6-DB51FAB08D92}" srcOrd="1" destOrd="0" presId="urn:microsoft.com/office/officeart/2009/3/layout/HorizontalOrganizationChart#94"/>
    <dgm:cxn modelId="{7C3D5F39-AA11-CF42-AD1D-B7CF7B190849}" type="presParOf" srcId="{C5B6DCD2-3AFD-F544-AE5E-98A5FF2107A6}" destId="{665BB54A-A9F8-B641-887B-835A0A4A9A05}" srcOrd="1" destOrd="0" presId="urn:microsoft.com/office/officeart/2009/3/layout/HorizontalOrganizationChart#94"/>
    <dgm:cxn modelId="{1C7963EC-F548-784A-968C-EF61AA310CC9}" type="presParOf" srcId="{C5B6DCD2-3AFD-F544-AE5E-98A5FF2107A6}" destId="{E7839A10-2477-4649-ABFA-B69FA9E45E03}" srcOrd="2" destOrd="0" presId="urn:microsoft.com/office/officeart/2009/3/layout/HorizontalOrganizationChart#94"/>
    <dgm:cxn modelId="{4A2AAEF3-D2DB-F84F-91EA-2F4E53FD6AFF}" type="presParOf" srcId="{45D6FA70-428D-C047-9B1F-094AC35AA5AA}" destId="{C1E7DD53-6450-A54F-9CB7-C48493D7BF4A}" srcOrd="2" destOrd="0" presId="urn:microsoft.com/office/officeart/2009/3/layout/HorizontalOrganizationChart#9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92F883D0-834A-E64E-B23B-03D62E92B9EC}" type="doc">
      <dgm:prSet loTypeId="urn:microsoft.com/office/officeart/2009/3/layout/HorizontalOrganizationChart#95" loCatId="" qsTypeId="urn:microsoft.com/office/officeart/2005/8/quickstyle/simple1#95" qsCatId="simple" csTypeId="urn:microsoft.com/office/officeart/2005/8/colors/accent2_1#96" csCatId="accent2" phldr="1"/>
      <dgm:spPr/>
      <dgm:t>
        <a:bodyPr/>
        <a:lstStyle/>
        <a:p>
          <a:endParaRPr lang="zh-CN" altLang="en-US"/>
        </a:p>
      </dgm:t>
    </dgm:pt>
    <dgm:pt modelId="{DB3C6E3D-6EEA-FC43-881D-EEBC28D44354}">
      <dgm:prSet phldrT="[文本]"/>
      <dgm:spPr/>
      <dgm:t>
        <a:bodyPr/>
        <a:lstStyle/>
        <a:p>
          <a:r>
            <a:rPr lang="en-US" altLang="zh-CN" dirty="0"/>
            <a:t>3.</a:t>
          </a:r>
          <a:r>
            <a:rPr lang="zh-CN" altLang="en-US" dirty="0"/>
            <a:t>在实践中探索现实社会主义的发展规律</a:t>
          </a:r>
        </a:p>
      </dgm:t>
    </dgm:pt>
    <dgm:pt modelId="{867D4756-389D-164F-B707-BDBCDFB4300A}" type="parTrans" cxnId="{3A0DA097-47FF-8645-B8B4-8630D5311121}">
      <dgm:prSet/>
      <dgm:spPr/>
      <dgm:t>
        <a:bodyPr/>
        <a:lstStyle/>
        <a:p>
          <a:endParaRPr lang="zh-CN" altLang="en-US"/>
        </a:p>
      </dgm:t>
    </dgm:pt>
    <dgm:pt modelId="{3F36C684-B6BA-1947-86D7-30A486F288D3}" type="sibTrans" cxnId="{3A0DA097-47FF-8645-B8B4-8630D5311121}">
      <dgm:prSet/>
      <dgm:spPr/>
      <dgm:t>
        <a:bodyPr/>
        <a:lstStyle/>
        <a:p>
          <a:endParaRPr lang="zh-CN" altLang="en-US"/>
        </a:p>
      </dgm:t>
    </dgm:pt>
    <dgm:pt modelId="{312D792C-8785-0742-995F-8A00AD8B185E}">
      <dgm:prSet phldrT="[文本]"/>
      <dgm:spPr>
        <a:noFill/>
      </dgm:spPr>
      <dgm:t>
        <a:bodyPr/>
        <a:lstStyle/>
        <a:p>
          <a:r>
            <a:rPr lang="zh-CN" altLang="en-US" dirty="0"/>
            <a:t>艰巨性和长期性</a:t>
          </a:r>
        </a:p>
      </dgm:t>
    </dgm:pt>
    <dgm:pt modelId="{1EEEB63A-81FA-DD47-903A-F2F2351A4392}" type="parTrans" cxnId="{3A8A1E5F-DF78-6942-9A65-A2D7F13DB3BE}">
      <dgm:prSet/>
      <dgm:spPr/>
      <dgm:t>
        <a:bodyPr/>
        <a:lstStyle/>
        <a:p>
          <a:endParaRPr lang="zh-CN" altLang="en-US"/>
        </a:p>
      </dgm:t>
    </dgm:pt>
    <dgm:pt modelId="{EDDDAA28-A3B1-8F44-8825-C1E3FEAA6B66}" type="sibTrans" cxnId="{3A8A1E5F-DF78-6942-9A65-A2D7F13DB3BE}">
      <dgm:prSet/>
      <dgm:spPr/>
      <dgm:t>
        <a:bodyPr/>
        <a:lstStyle/>
        <a:p>
          <a:endParaRPr lang="zh-CN" altLang="en-US"/>
        </a:p>
      </dgm:t>
    </dgm:pt>
    <dgm:pt modelId="{B07DC980-2071-BA4A-A6D7-EAA848340E2F}">
      <dgm:prSet phldrT="[文本]"/>
      <dgm:spPr>
        <a:noFill/>
      </dgm:spPr>
      <dgm:t>
        <a:bodyPr/>
        <a:lstStyle/>
        <a:p>
          <a:r>
            <a:rPr lang="zh-CN" altLang="en-US" dirty="0"/>
            <a:t>社会主义发展多样性</a:t>
          </a:r>
        </a:p>
      </dgm:t>
    </dgm:pt>
    <dgm:pt modelId="{37C83456-9771-D146-B932-C5DF80EB7468}" type="parTrans" cxnId="{A98C9387-86BF-F74C-9ACB-62AD4F136642}">
      <dgm:prSet/>
      <dgm:spPr/>
      <dgm:t>
        <a:bodyPr/>
        <a:lstStyle/>
        <a:p>
          <a:endParaRPr lang="zh-CN" altLang="en-US"/>
        </a:p>
      </dgm:t>
    </dgm:pt>
    <dgm:pt modelId="{7369F45E-BEB5-2A44-BCD7-0605F24E1E6A}" type="sibTrans" cxnId="{A98C9387-86BF-F74C-9ACB-62AD4F136642}">
      <dgm:prSet/>
      <dgm:spPr/>
      <dgm:t>
        <a:bodyPr/>
        <a:lstStyle/>
        <a:p>
          <a:endParaRPr lang="zh-CN" altLang="en-US"/>
        </a:p>
      </dgm:t>
    </dgm:pt>
    <dgm:pt modelId="{6EE2C837-A983-FD4C-A181-B916AE64158A}">
      <dgm:prSet phldrT="[文本]"/>
      <dgm:spPr>
        <a:solidFill>
          <a:srgbClr val="C00000"/>
        </a:solidFill>
      </dgm:spPr>
      <dgm:t>
        <a:bodyPr/>
        <a:lstStyle/>
        <a:p>
          <a:r>
            <a:rPr lang="zh-CN" altLang="en-US" dirty="0"/>
            <a:t>社会主义在实践探索中开拓前进</a:t>
          </a:r>
        </a:p>
      </dgm:t>
    </dgm:pt>
    <dgm:pt modelId="{ACB53FCA-302F-9446-8A05-AFC68A9C149A}" type="parTrans" cxnId="{163CA193-3B98-1646-A4D1-8462174F9024}">
      <dgm:prSet/>
      <dgm:spPr/>
      <dgm:t>
        <a:bodyPr/>
        <a:lstStyle/>
        <a:p>
          <a:endParaRPr lang="zh-CN" altLang="en-US"/>
        </a:p>
      </dgm:t>
    </dgm:pt>
    <dgm:pt modelId="{7E05BFFD-4E43-AC4C-910A-A33BF0733281}" type="sibTrans" cxnId="{163CA193-3B98-1646-A4D1-8462174F9024}">
      <dgm:prSet/>
      <dgm:spPr/>
      <dgm:t>
        <a:bodyPr/>
        <a:lstStyle/>
        <a:p>
          <a:endParaRPr lang="zh-CN" altLang="en-US"/>
        </a:p>
      </dgm:t>
    </dgm:pt>
    <dgm:pt modelId="{BE97DD9C-C0DD-D643-92AF-64CD7660C819}" type="pres">
      <dgm:prSet presAssocID="{92F883D0-834A-E64E-B23B-03D62E92B9EC}" presName="hierChild1" presStyleCnt="0">
        <dgm:presLayoutVars>
          <dgm:orgChart val="1"/>
          <dgm:chPref val="1"/>
          <dgm:dir/>
          <dgm:animOne val="branch"/>
          <dgm:animLvl val="lvl"/>
          <dgm:resizeHandles/>
        </dgm:presLayoutVars>
      </dgm:prSet>
      <dgm:spPr/>
      <dgm:t>
        <a:bodyPr/>
        <a:lstStyle/>
        <a:p>
          <a:endParaRPr lang="zh-CN" altLang="en-US"/>
        </a:p>
      </dgm:t>
    </dgm:pt>
    <dgm:pt modelId="{45D6FA70-428D-C047-9B1F-094AC35AA5AA}" type="pres">
      <dgm:prSet presAssocID="{DB3C6E3D-6EEA-FC43-881D-EEBC28D44354}" presName="hierRoot1" presStyleCnt="0">
        <dgm:presLayoutVars>
          <dgm:hierBranch val="init"/>
        </dgm:presLayoutVars>
      </dgm:prSet>
      <dgm:spPr/>
    </dgm:pt>
    <dgm:pt modelId="{6C7289A4-56BA-1240-9CE6-7C39FD405B95}" type="pres">
      <dgm:prSet presAssocID="{DB3C6E3D-6EEA-FC43-881D-EEBC28D44354}" presName="rootComposite1" presStyleCnt="0"/>
      <dgm:spPr/>
    </dgm:pt>
    <dgm:pt modelId="{96447C4A-CC1A-E248-935E-3175ECDA8867}" type="pres">
      <dgm:prSet presAssocID="{DB3C6E3D-6EEA-FC43-881D-EEBC28D44354}" presName="rootText1" presStyleLbl="node0" presStyleIdx="0" presStyleCnt="1">
        <dgm:presLayoutVars>
          <dgm:chPref val="3"/>
        </dgm:presLayoutVars>
      </dgm:prSet>
      <dgm:spPr/>
      <dgm:t>
        <a:bodyPr/>
        <a:lstStyle/>
        <a:p>
          <a:endParaRPr lang="zh-CN" altLang="en-US"/>
        </a:p>
      </dgm:t>
    </dgm:pt>
    <dgm:pt modelId="{66896C86-C2A0-5D4D-88CD-7CE37DDCFECC}" type="pres">
      <dgm:prSet presAssocID="{DB3C6E3D-6EEA-FC43-881D-EEBC28D44354}" presName="rootConnector1" presStyleLbl="node1" presStyleIdx="0" presStyleCnt="0"/>
      <dgm:spPr/>
      <dgm:t>
        <a:bodyPr/>
        <a:lstStyle/>
        <a:p>
          <a:endParaRPr lang="zh-CN" altLang="en-US"/>
        </a:p>
      </dgm:t>
    </dgm:pt>
    <dgm:pt modelId="{332B500B-0885-104C-B069-9B29D8B4BAE2}" type="pres">
      <dgm:prSet presAssocID="{DB3C6E3D-6EEA-FC43-881D-EEBC28D44354}" presName="hierChild2" presStyleCnt="0"/>
      <dgm:spPr/>
    </dgm:pt>
    <dgm:pt modelId="{E5315591-F05C-B144-B596-FC5325825B17}" type="pres">
      <dgm:prSet presAssocID="{1EEEB63A-81FA-DD47-903A-F2F2351A4392}" presName="Name64" presStyleLbl="parChTrans1D2" presStyleIdx="0" presStyleCnt="3"/>
      <dgm:spPr/>
      <dgm:t>
        <a:bodyPr/>
        <a:lstStyle/>
        <a:p>
          <a:endParaRPr lang="zh-CN" altLang="en-US"/>
        </a:p>
      </dgm:t>
    </dgm:pt>
    <dgm:pt modelId="{772074E0-3534-B143-8FCC-FE3E23F0865B}" type="pres">
      <dgm:prSet presAssocID="{312D792C-8785-0742-995F-8A00AD8B185E}" presName="hierRoot2" presStyleCnt="0">
        <dgm:presLayoutVars>
          <dgm:hierBranch val="init"/>
        </dgm:presLayoutVars>
      </dgm:prSet>
      <dgm:spPr/>
    </dgm:pt>
    <dgm:pt modelId="{A225520B-1294-0C47-9966-AE92540CB3FE}" type="pres">
      <dgm:prSet presAssocID="{312D792C-8785-0742-995F-8A00AD8B185E}" presName="rootComposite" presStyleCnt="0"/>
      <dgm:spPr/>
    </dgm:pt>
    <dgm:pt modelId="{7CF5F9A5-C194-6449-9351-F28FD51C34CA}" type="pres">
      <dgm:prSet presAssocID="{312D792C-8785-0742-995F-8A00AD8B185E}" presName="rootText" presStyleLbl="node2" presStyleIdx="0" presStyleCnt="3">
        <dgm:presLayoutVars>
          <dgm:chPref val="3"/>
        </dgm:presLayoutVars>
      </dgm:prSet>
      <dgm:spPr/>
      <dgm:t>
        <a:bodyPr/>
        <a:lstStyle/>
        <a:p>
          <a:endParaRPr lang="zh-CN" altLang="en-US"/>
        </a:p>
      </dgm:t>
    </dgm:pt>
    <dgm:pt modelId="{29B43BE1-F852-D044-8CEB-F0EF0DC0E776}" type="pres">
      <dgm:prSet presAssocID="{312D792C-8785-0742-995F-8A00AD8B185E}" presName="rootConnector" presStyleLbl="node2" presStyleIdx="0" presStyleCnt="3"/>
      <dgm:spPr/>
      <dgm:t>
        <a:bodyPr/>
        <a:lstStyle/>
        <a:p>
          <a:endParaRPr lang="zh-CN" altLang="en-US"/>
        </a:p>
      </dgm:t>
    </dgm:pt>
    <dgm:pt modelId="{DC28BC16-4F68-B946-A118-7CBC679115E8}" type="pres">
      <dgm:prSet presAssocID="{312D792C-8785-0742-995F-8A00AD8B185E}" presName="hierChild4" presStyleCnt="0"/>
      <dgm:spPr/>
    </dgm:pt>
    <dgm:pt modelId="{339AE872-CCB1-514B-8F46-39763E6ABD95}" type="pres">
      <dgm:prSet presAssocID="{312D792C-8785-0742-995F-8A00AD8B185E}" presName="hierChild5" presStyleCnt="0"/>
      <dgm:spPr/>
    </dgm:pt>
    <dgm:pt modelId="{F3969D6E-609C-DA43-8245-DC92570B6047}" type="pres">
      <dgm:prSet presAssocID="{37C83456-9771-D146-B932-C5DF80EB7468}" presName="Name64" presStyleLbl="parChTrans1D2" presStyleIdx="1" presStyleCnt="3"/>
      <dgm:spPr/>
      <dgm:t>
        <a:bodyPr/>
        <a:lstStyle/>
        <a:p>
          <a:endParaRPr lang="zh-CN" altLang="en-US"/>
        </a:p>
      </dgm:t>
    </dgm:pt>
    <dgm:pt modelId="{8A349F15-4436-C74A-B397-1683EC840B09}" type="pres">
      <dgm:prSet presAssocID="{B07DC980-2071-BA4A-A6D7-EAA848340E2F}" presName="hierRoot2" presStyleCnt="0">
        <dgm:presLayoutVars>
          <dgm:hierBranch val="init"/>
        </dgm:presLayoutVars>
      </dgm:prSet>
      <dgm:spPr/>
    </dgm:pt>
    <dgm:pt modelId="{A3153B5D-2B14-DC40-8B39-2B0FDF27AAB2}" type="pres">
      <dgm:prSet presAssocID="{B07DC980-2071-BA4A-A6D7-EAA848340E2F}" presName="rootComposite" presStyleCnt="0"/>
      <dgm:spPr/>
    </dgm:pt>
    <dgm:pt modelId="{DA47C5EB-0228-C348-86CB-8A428DD75534}" type="pres">
      <dgm:prSet presAssocID="{B07DC980-2071-BA4A-A6D7-EAA848340E2F}" presName="rootText" presStyleLbl="node2" presStyleIdx="1" presStyleCnt="3">
        <dgm:presLayoutVars>
          <dgm:chPref val="3"/>
        </dgm:presLayoutVars>
      </dgm:prSet>
      <dgm:spPr/>
      <dgm:t>
        <a:bodyPr/>
        <a:lstStyle/>
        <a:p>
          <a:endParaRPr lang="zh-CN" altLang="en-US"/>
        </a:p>
      </dgm:t>
    </dgm:pt>
    <dgm:pt modelId="{3DDA922B-796B-F54A-8797-A3ADC116B494}" type="pres">
      <dgm:prSet presAssocID="{B07DC980-2071-BA4A-A6D7-EAA848340E2F}" presName="rootConnector" presStyleLbl="node2" presStyleIdx="1" presStyleCnt="3"/>
      <dgm:spPr/>
      <dgm:t>
        <a:bodyPr/>
        <a:lstStyle/>
        <a:p>
          <a:endParaRPr lang="zh-CN" altLang="en-US"/>
        </a:p>
      </dgm:t>
    </dgm:pt>
    <dgm:pt modelId="{EF3C87DB-9E63-104E-9C12-291D28FCEED9}" type="pres">
      <dgm:prSet presAssocID="{B07DC980-2071-BA4A-A6D7-EAA848340E2F}" presName="hierChild4" presStyleCnt="0"/>
      <dgm:spPr/>
    </dgm:pt>
    <dgm:pt modelId="{9B6DCB2A-A304-8345-A867-D4C637431E2F}" type="pres">
      <dgm:prSet presAssocID="{B07DC980-2071-BA4A-A6D7-EAA848340E2F}" presName="hierChild5" presStyleCnt="0"/>
      <dgm:spPr/>
    </dgm:pt>
    <dgm:pt modelId="{364A7071-AC90-D64E-AEE5-AB097AE71900}" type="pres">
      <dgm:prSet presAssocID="{ACB53FCA-302F-9446-8A05-AFC68A9C149A}" presName="Name64" presStyleLbl="parChTrans1D2" presStyleIdx="2" presStyleCnt="3"/>
      <dgm:spPr/>
      <dgm:t>
        <a:bodyPr/>
        <a:lstStyle/>
        <a:p>
          <a:endParaRPr lang="zh-CN" altLang="en-US"/>
        </a:p>
      </dgm:t>
    </dgm:pt>
    <dgm:pt modelId="{C5B6DCD2-3AFD-F544-AE5E-98A5FF2107A6}" type="pres">
      <dgm:prSet presAssocID="{6EE2C837-A983-FD4C-A181-B916AE64158A}" presName="hierRoot2" presStyleCnt="0">
        <dgm:presLayoutVars>
          <dgm:hierBranch val="init"/>
        </dgm:presLayoutVars>
      </dgm:prSet>
      <dgm:spPr/>
    </dgm:pt>
    <dgm:pt modelId="{B12996FF-F67E-AA49-B56F-BF8604DB534E}" type="pres">
      <dgm:prSet presAssocID="{6EE2C837-A983-FD4C-A181-B916AE64158A}" presName="rootComposite" presStyleCnt="0"/>
      <dgm:spPr/>
    </dgm:pt>
    <dgm:pt modelId="{A476E152-3EE8-344F-A220-75FE1D94A553}" type="pres">
      <dgm:prSet presAssocID="{6EE2C837-A983-FD4C-A181-B916AE64158A}" presName="rootText" presStyleLbl="node2" presStyleIdx="2" presStyleCnt="3">
        <dgm:presLayoutVars>
          <dgm:chPref val="3"/>
        </dgm:presLayoutVars>
      </dgm:prSet>
      <dgm:spPr/>
      <dgm:t>
        <a:bodyPr/>
        <a:lstStyle/>
        <a:p>
          <a:endParaRPr lang="zh-CN" altLang="en-US"/>
        </a:p>
      </dgm:t>
    </dgm:pt>
    <dgm:pt modelId="{339EA3DF-7A69-164F-ACA6-DB51FAB08D92}" type="pres">
      <dgm:prSet presAssocID="{6EE2C837-A983-FD4C-A181-B916AE64158A}" presName="rootConnector" presStyleLbl="node2" presStyleIdx="2" presStyleCnt="3"/>
      <dgm:spPr/>
      <dgm:t>
        <a:bodyPr/>
        <a:lstStyle/>
        <a:p>
          <a:endParaRPr lang="zh-CN" altLang="en-US"/>
        </a:p>
      </dgm:t>
    </dgm:pt>
    <dgm:pt modelId="{665BB54A-A9F8-B641-887B-835A0A4A9A05}" type="pres">
      <dgm:prSet presAssocID="{6EE2C837-A983-FD4C-A181-B916AE64158A}" presName="hierChild4" presStyleCnt="0"/>
      <dgm:spPr/>
    </dgm:pt>
    <dgm:pt modelId="{E7839A10-2477-4649-ABFA-B69FA9E45E03}" type="pres">
      <dgm:prSet presAssocID="{6EE2C837-A983-FD4C-A181-B916AE64158A}" presName="hierChild5" presStyleCnt="0"/>
      <dgm:spPr/>
    </dgm:pt>
    <dgm:pt modelId="{C1E7DD53-6450-A54F-9CB7-C48493D7BF4A}" type="pres">
      <dgm:prSet presAssocID="{DB3C6E3D-6EEA-FC43-881D-EEBC28D44354}" presName="hierChild3" presStyleCnt="0"/>
      <dgm:spPr/>
    </dgm:pt>
  </dgm:ptLst>
  <dgm:cxnLst>
    <dgm:cxn modelId="{163CA193-3B98-1646-A4D1-8462174F9024}" srcId="{DB3C6E3D-6EEA-FC43-881D-EEBC28D44354}" destId="{6EE2C837-A983-FD4C-A181-B916AE64158A}" srcOrd="2" destOrd="0" parTransId="{ACB53FCA-302F-9446-8A05-AFC68A9C149A}" sibTransId="{7E05BFFD-4E43-AC4C-910A-A33BF0733281}"/>
    <dgm:cxn modelId="{F337EB46-E8FC-4644-8A7B-854D1C4FEBE8}" type="presOf" srcId="{ACB53FCA-302F-9446-8A05-AFC68A9C149A}" destId="{364A7071-AC90-D64E-AEE5-AB097AE71900}" srcOrd="0" destOrd="0" presId="urn:microsoft.com/office/officeart/2009/3/layout/HorizontalOrganizationChart#95"/>
    <dgm:cxn modelId="{9F964745-759A-8E4D-AFA5-76B678B7BD2C}" type="presOf" srcId="{312D792C-8785-0742-995F-8A00AD8B185E}" destId="{29B43BE1-F852-D044-8CEB-F0EF0DC0E776}" srcOrd="1" destOrd="0" presId="urn:microsoft.com/office/officeart/2009/3/layout/HorizontalOrganizationChart#95"/>
    <dgm:cxn modelId="{D4A2503F-C031-BB4A-9C89-50DECEB73A5A}" type="presOf" srcId="{DB3C6E3D-6EEA-FC43-881D-EEBC28D44354}" destId="{96447C4A-CC1A-E248-935E-3175ECDA8867}" srcOrd="0" destOrd="0" presId="urn:microsoft.com/office/officeart/2009/3/layout/HorizontalOrganizationChart#95"/>
    <dgm:cxn modelId="{181BF868-98AD-B648-990D-2B6DE6B71472}" type="presOf" srcId="{B07DC980-2071-BA4A-A6D7-EAA848340E2F}" destId="{DA47C5EB-0228-C348-86CB-8A428DD75534}" srcOrd="0" destOrd="0" presId="urn:microsoft.com/office/officeart/2009/3/layout/HorizontalOrganizationChart#95"/>
    <dgm:cxn modelId="{FF9300D0-2696-DB42-BC09-FB4AD20A04C4}" type="presOf" srcId="{312D792C-8785-0742-995F-8A00AD8B185E}" destId="{7CF5F9A5-C194-6449-9351-F28FD51C34CA}" srcOrd="0" destOrd="0" presId="urn:microsoft.com/office/officeart/2009/3/layout/HorizontalOrganizationChart#95"/>
    <dgm:cxn modelId="{E1D80995-1866-184F-8121-EA3B682155C8}" type="presOf" srcId="{6EE2C837-A983-FD4C-A181-B916AE64158A}" destId="{339EA3DF-7A69-164F-ACA6-DB51FAB08D92}" srcOrd="1" destOrd="0" presId="urn:microsoft.com/office/officeart/2009/3/layout/HorizontalOrganizationChart#95"/>
    <dgm:cxn modelId="{4322ACEC-FA36-2140-A876-2B86891E95FC}" type="presOf" srcId="{37C83456-9771-D146-B932-C5DF80EB7468}" destId="{F3969D6E-609C-DA43-8245-DC92570B6047}" srcOrd="0" destOrd="0" presId="urn:microsoft.com/office/officeart/2009/3/layout/HorizontalOrganizationChart#95"/>
    <dgm:cxn modelId="{3679C362-8E14-EF44-8986-423DFAB2B33C}" type="presOf" srcId="{92F883D0-834A-E64E-B23B-03D62E92B9EC}" destId="{BE97DD9C-C0DD-D643-92AF-64CD7660C819}" srcOrd="0" destOrd="0" presId="urn:microsoft.com/office/officeart/2009/3/layout/HorizontalOrganizationChart#95"/>
    <dgm:cxn modelId="{3A8A1E5F-DF78-6942-9A65-A2D7F13DB3BE}" srcId="{DB3C6E3D-6EEA-FC43-881D-EEBC28D44354}" destId="{312D792C-8785-0742-995F-8A00AD8B185E}" srcOrd="0" destOrd="0" parTransId="{1EEEB63A-81FA-DD47-903A-F2F2351A4392}" sibTransId="{EDDDAA28-A3B1-8F44-8825-C1E3FEAA6B66}"/>
    <dgm:cxn modelId="{E82B40C0-DCC3-4D48-B3A8-D3EEAB8B168A}" type="presOf" srcId="{DB3C6E3D-6EEA-FC43-881D-EEBC28D44354}" destId="{66896C86-C2A0-5D4D-88CD-7CE37DDCFECC}" srcOrd="1" destOrd="0" presId="urn:microsoft.com/office/officeart/2009/3/layout/HorizontalOrganizationChart#95"/>
    <dgm:cxn modelId="{055B2A67-5625-B44D-B37E-EFF91F218A97}" type="presOf" srcId="{1EEEB63A-81FA-DD47-903A-F2F2351A4392}" destId="{E5315591-F05C-B144-B596-FC5325825B17}" srcOrd="0" destOrd="0" presId="urn:microsoft.com/office/officeart/2009/3/layout/HorizontalOrganizationChart#95"/>
    <dgm:cxn modelId="{D44B6062-29FC-BD41-AB6C-F29D6FCAEE7C}" type="presOf" srcId="{B07DC980-2071-BA4A-A6D7-EAA848340E2F}" destId="{3DDA922B-796B-F54A-8797-A3ADC116B494}" srcOrd="1" destOrd="0" presId="urn:microsoft.com/office/officeart/2009/3/layout/HorizontalOrganizationChart#95"/>
    <dgm:cxn modelId="{A98C9387-86BF-F74C-9ACB-62AD4F136642}" srcId="{DB3C6E3D-6EEA-FC43-881D-EEBC28D44354}" destId="{B07DC980-2071-BA4A-A6D7-EAA848340E2F}" srcOrd="1" destOrd="0" parTransId="{37C83456-9771-D146-B932-C5DF80EB7468}" sibTransId="{7369F45E-BEB5-2A44-BCD7-0605F24E1E6A}"/>
    <dgm:cxn modelId="{21BEAB1C-1FB0-5C44-A4A8-EB5B3DB35023}" type="presOf" srcId="{6EE2C837-A983-FD4C-A181-B916AE64158A}" destId="{A476E152-3EE8-344F-A220-75FE1D94A553}" srcOrd="0" destOrd="0" presId="urn:microsoft.com/office/officeart/2009/3/layout/HorizontalOrganizationChart#95"/>
    <dgm:cxn modelId="{3A0DA097-47FF-8645-B8B4-8630D5311121}" srcId="{92F883D0-834A-E64E-B23B-03D62E92B9EC}" destId="{DB3C6E3D-6EEA-FC43-881D-EEBC28D44354}" srcOrd="0" destOrd="0" parTransId="{867D4756-389D-164F-B707-BDBCDFB4300A}" sibTransId="{3F36C684-B6BA-1947-86D7-30A486F288D3}"/>
    <dgm:cxn modelId="{F038F084-0F74-594B-A2E4-C7B438B2D786}" type="presParOf" srcId="{BE97DD9C-C0DD-D643-92AF-64CD7660C819}" destId="{45D6FA70-428D-C047-9B1F-094AC35AA5AA}" srcOrd="0" destOrd="0" presId="urn:microsoft.com/office/officeart/2009/3/layout/HorizontalOrganizationChart#95"/>
    <dgm:cxn modelId="{3BDDF894-D99C-8B42-A9EC-67BA4241B998}" type="presParOf" srcId="{45D6FA70-428D-C047-9B1F-094AC35AA5AA}" destId="{6C7289A4-56BA-1240-9CE6-7C39FD405B95}" srcOrd="0" destOrd="0" presId="urn:microsoft.com/office/officeart/2009/3/layout/HorizontalOrganizationChart#95"/>
    <dgm:cxn modelId="{69202916-4677-B947-8255-823D06B1FA9E}" type="presParOf" srcId="{6C7289A4-56BA-1240-9CE6-7C39FD405B95}" destId="{96447C4A-CC1A-E248-935E-3175ECDA8867}" srcOrd="0" destOrd="0" presId="urn:microsoft.com/office/officeart/2009/3/layout/HorizontalOrganizationChart#95"/>
    <dgm:cxn modelId="{6345B15A-CCB5-9141-9F4F-C480232F9D64}" type="presParOf" srcId="{6C7289A4-56BA-1240-9CE6-7C39FD405B95}" destId="{66896C86-C2A0-5D4D-88CD-7CE37DDCFECC}" srcOrd="1" destOrd="0" presId="urn:microsoft.com/office/officeart/2009/3/layout/HorizontalOrganizationChart#95"/>
    <dgm:cxn modelId="{FC96F814-BB8A-2440-B7D0-4552772E0682}" type="presParOf" srcId="{45D6FA70-428D-C047-9B1F-094AC35AA5AA}" destId="{332B500B-0885-104C-B069-9B29D8B4BAE2}" srcOrd="1" destOrd="0" presId="urn:microsoft.com/office/officeart/2009/3/layout/HorizontalOrganizationChart#95"/>
    <dgm:cxn modelId="{F533793F-D725-9743-AFAA-F25EFC26A3FF}" type="presParOf" srcId="{332B500B-0885-104C-B069-9B29D8B4BAE2}" destId="{E5315591-F05C-B144-B596-FC5325825B17}" srcOrd="0" destOrd="0" presId="urn:microsoft.com/office/officeart/2009/3/layout/HorizontalOrganizationChart#95"/>
    <dgm:cxn modelId="{B05A1BFB-EE7B-A94B-A4FB-E7F00EBB3ACA}" type="presParOf" srcId="{332B500B-0885-104C-B069-9B29D8B4BAE2}" destId="{772074E0-3534-B143-8FCC-FE3E23F0865B}" srcOrd="1" destOrd="0" presId="urn:microsoft.com/office/officeart/2009/3/layout/HorizontalOrganizationChart#95"/>
    <dgm:cxn modelId="{93E3D127-6C2D-7C4D-89AA-5BAB5FE312AC}" type="presParOf" srcId="{772074E0-3534-B143-8FCC-FE3E23F0865B}" destId="{A225520B-1294-0C47-9966-AE92540CB3FE}" srcOrd="0" destOrd="0" presId="urn:microsoft.com/office/officeart/2009/3/layout/HorizontalOrganizationChart#95"/>
    <dgm:cxn modelId="{CB49E7C4-E6BB-6049-BC86-C5DAA4D59688}" type="presParOf" srcId="{A225520B-1294-0C47-9966-AE92540CB3FE}" destId="{7CF5F9A5-C194-6449-9351-F28FD51C34CA}" srcOrd="0" destOrd="0" presId="urn:microsoft.com/office/officeart/2009/3/layout/HorizontalOrganizationChart#95"/>
    <dgm:cxn modelId="{2E75C0FA-51F2-0C44-AF65-71F5C74D57E3}" type="presParOf" srcId="{A225520B-1294-0C47-9966-AE92540CB3FE}" destId="{29B43BE1-F852-D044-8CEB-F0EF0DC0E776}" srcOrd="1" destOrd="0" presId="urn:microsoft.com/office/officeart/2009/3/layout/HorizontalOrganizationChart#95"/>
    <dgm:cxn modelId="{29B05C7C-3DC4-5442-B422-0C97619192F3}" type="presParOf" srcId="{772074E0-3534-B143-8FCC-FE3E23F0865B}" destId="{DC28BC16-4F68-B946-A118-7CBC679115E8}" srcOrd="1" destOrd="0" presId="urn:microsoft.com/office/officeart/2009/3/layout/HorizontalOrganizationChart#95"/>
    <dgm:cxn modelId="{410336D2-B6E7-114F-91FF-FE2516113B89}" type="presParOf" srcId="{772074E0-3534-B143-8FCC-FE3E23F0865B}" destId="{339AE872-CCB1-514B-8F46-39763E6ABD95}" srcOrd="2" destOrd="0" presId="urn:microsoft.com/office/officeart/2009/3/layout/HorizontalOrganizationChart#95"/>
    <dgm:cxn modelId="{1A4446CB-5A5F-074A-8A7A-1A1182A542A4}" type="presParOf" srcId="{332B500B-0885-104C-B069-9B29D8B4BAE2}" destId="{F3969D6E-609C-DA43-8245-DC92570B6047}" srcOrd="2" destOrd="0" presId="urn:microsoft.com/office/officeart/2009/3/layout/HorizontalOrganizationChart#95"/>
    <dgm:cxn modelId="{3314D6BA-EE75-A64E-84BD-2FE25EDB087B}" type="presParOf" srcId="{332B500B-0885-104C-B069-9B29D8B4BAE2}" destId="{8A349F15-4436-C74A-B397-1683EC840B09}" srcOrd="3" destOrd="0" presId="urn:microsoft.com/office/officeart/2009/3/layout/HorizontalOrganizationChart#95"/>
    <dgm:cxn modelId="{EC0C806A-5460-6844-88EC-6348A30E69E8}" type="presParOf" srcId="{8A349F15-4436-C74A-B397-1683EC840B09}" destId="{A3153B5D-2B14-DC40-8B39-2B0FDF27AAB2}" srcOrd="0" destOrd="0" presId="urn:microsoft.com/office/officeart/2009/3/layout/HorizontalOrganizationChart#95"/>
    <dgm:cxn modelId="{8E1DE905-6C3F-E54B-A2FE-F6A9D6148BB0}" type="presParOf" srcId="{A3153B5D-2B14-DC40-8B39-2B0FDF27AAB2}" destId="{DA47C5EB-0228-C348-86CB-8A428DD75534}" srcOrd="0" destOrd="0" presId="urn:microsoft.com/office/officeart/2009/3/layout/HorizontalOrganizationChart#95"/>
    <dgm:cxn modelId="{6E256183-C131-2745-B31C-74FDA1CD685A}" type="presParOf" srcId="{A3153B5D-2B14-DC40-8B39-2B0FDF27AAB2}" destId="{3DDA922B-796B-F54A-8797-A3ADC116B494}" srcOrd="1" destOrd="0" presId="urn:microsoft.com/office/officeart/2009/3/layout/HorizontalOrganizationChart#95"/>
    <dgm:cxn modelId="{61C52F8A-6704-664B-AFC5-26BA3C1C0EF3}" type="presParOf" srcId="{8A349F15-4436-C74A-B397-1683EC840B09}" destId="{EF3C87DB-9E63-104E-9C12-291D28FCEED9}" srcOrd="1" destOrd="0" presId="urn:microsoft.com/office/officeart/2009/3/layout/HorizontalOrganizationChart#95"/>
    <dgm:cxn modelId="{B2FE8907-2CD2-6542-8B36-2E7FB5CC44A7}" type="presParOf" srcId="{8A349F15-4436-C74A-B397-1683EC840B09}" destId="{9B6DCB2A-A304-8345-A867-D4C637431E2F}" srcOrd="2" destOrd="0" presId="urn:microsoft.com/office/officeart/2009/3/layout/HorizontalOrganizationChart#95"/>
    <dgm:cxn modelId="{D45B3602-D5EA-D54B-9F47-08275C9BCAB9}" type="presParOf" srcId="{332B500B-0885-104C-B069-9B29D8B4BAE2}" destId="{364A7071-AC90-D64E-AEE5-AB097AE71900}" srcOrd="4" destOrd="0" presId="urn:microsoft.com/office/officeart/2009/3/layout/HorizontalOrganizationChart#95"/>
    <dgm:cxn modelId="{61536C08-D0A3-FF43-9436-F0B35BE9E8C0}" type="presParOf" srcId="{332B500B-0885-104C-B069-9B29D8B4BAE2}" destId="{C5B6DCD2-3AFD-F544-AE5E-98A5FF2107A6}" srcOrd="5" destOrd="0" presId="urn:microsoft.com/office/officeart/2009/3/layout/HorizontalOrganizationChart#95"/>
    <dgm:cxn modelId="{19835DAF-3CAD-944A-9BF7-3CA228CAA603}" type="presParOf" srcId="{C5B6DCD2-3AFD-F544-AE5E-98A5FF2107A6}" destId="{B12996FF-F67E-AA49-B56F-BF8604DB534E}" srcOrd="0" destOrd="0" presId="urn:microsoft.com/office/officeart/2009/3/layout/HorizontalOrganizationChart#95"/>
    <dgm:cxn modelId="{F92CBB5A-D4F1-114A-B211-7F41EB0CCAFB}" type="presParOf" srcId="{B12996FF-F67E-AA49-B56F-BF8604DB534E}" destId="{A476E152-3EE8-344F-A220-75FE1D94A553}" srcOrd="0" destOrd="0" presId="urn:microsoft.com/office/officeart/2009/3/layout/HorizontalOrganizationChart#95"/>
    <dgm:cxn modelId="{34054811-2F9E-6244-8BDC-B7DBBC3CBC7D}" type="presParOf" srcId="{B12996FF-F67E-AA49-B56F-BF8604DB534E}" destId="{339EA3DF-7A69-164F-ACA6-DB51FAB08D92}" srcOrd="1" destOrd="0" presId="urn:microsoft.com/office/officeart/2009/3/layout/HorizontalOrganizationChart#95"/>
    <dgm:cxn modelId="{FD478210-0BCA-174E-BCC9-E81A4906F99D}" type="presParOf" srcId="{C5B6DCD2-3AFD-F544-AE5E-98A5FF2107A6}" destId="{665BB54A-A9F8-B641-887B-835A0A4A9A05}" srcOrd="1" destOrd="0" presId="urn:microsoft.com/office/officeart/2009/3/layout/HorizontalOrganizationChart#95"/>
    <dgm:cxn modelId="{40188D6F-3BDD-8C48-ACC6-AACD502771AE}" type="presParOf" srcId="{C5B6DCD2-3AFD-F544-AE5E-98A5FF2107A6}" destId="{E7839A10-2477-4649-ABFA-B69FA9E45E03}" srcOrd="2" destOrd="0" presId="urn:microsoft.com/office/officeart/2009/3/layout/HorizontalOrganizationChart#95"/>
    <dgm:cxn modelId="{3060FCB2-C392-B74D-B6B2-FE398376B8A0}" type="presParOf" srcId="{45D6FA70-428D-C047-9B1F-094AC35AA5AA}" destId="{C1E7DD53-6450-A54F-9CB7-C48493D7BF4A}" srcOrd="2" destOrd="0" presId="urn:microsoft.com/office/officeart/2009/3/layout/HorizontalOrganizationChart#9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96" loCatId="" qsTypeId="urn:microsoft.com/office/officeart/2005/8/quickstyle/simple1#96" qsCatId="simple" csTypeId="urn:microsoft.com/office/officeart/2005/8/colors/accent2_1#97" csCatId="accent2" phldr="1"/>
      <dgm:spPr/>
      <dgm:t>
        <a:bodyPr/>
        <a:lstStyle/>
        <a:p>
          <a:endParaRPr lang="zh-CN" altLang="en-US"/>
        </a:p>
      </dgm:t>
    </dgm:pt>
    <dgm:pt modelId="{F1393860-E218-4C46-8331-501296168CAE}">
      <dgm:prSet phldrT="[文本]" custT="1"/>
      <dgm:spPr/>
      <dgm:t>
        <a:bodyPr/>
        <a:lstStyle/>
        <a:p>
          <a:r>
            <a:rPr lang="en-US" altLang="zh-CN" sz="40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马克思主义政党在社会主义事业中的地位和作用</a:t>
          </a: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dgm:t>
        <a:bodyPr/>
        <a:lstStyle/>
        <a:p>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新型的革命政党</a:t>
          </a: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4000" dirty="0">
              <a:latin typeface="微软雅黑" panose="020B0503020204020204" pitchFamily="34" charset="-122"/>
              <a:ea typeface="微软雅黑" panose="020B0503020204020204" pitchFamily="34" charset="-122"/>
              <a:cs typeface="微软雅黑" panose="020B0503020204020204" pitchFamily="34" charset="-122"/>
            </a:rPr>
            <a:t>领导核心</a:t>
          </a: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t>
        <a:bodyPr/>
        <a:lstStyle/>
        <a:p>
          <a:endParaRPr lang="zh-CN" altLang="en-US"/>
        </a:p>
      </dgm:t>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t>
        <a:bodyPr/>
        <a:lstStyle/>
        <a:p>
          <a:endParaRPr lang="zh-CN" altLang="en-US"/>
        </a:p>
      </dgm:t>
    </dgm:pt>
    <dgm:pt modelId="{154A60D6-BDAE-734B-91DD-04D564CEA8CC}" type="pres">
      <dgm:prSet presAssocID="{F1393860-E218-4C46-8331-501296168CAE}" presName="rootConnector1" presStyleLbl="node1" presStyleIdx="0" presStyleCnt="0"/>
      <dgm:spPr/>
      <dgm:t>
        <a:bodyPr/>
        <a:lstStyle/>
        <a:p>
          <a:endParaRPr lang="zh-CN" altLang="en-US"/>
        </a:p>
      </dgm:t>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t>
        <a:bodyPr/>
        <a:lstStyle/>
        <a:p>
          <a:endParaRPr lang="zh-CN" altLang="en-US"/>
        </a:p>
      </dgm:t>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t>
        <a:bodyPr/>
        <a:lstStyle/>
        <a:p>
          <a:endParaRPr lang="zh-CN" altLang="en-US"/>
        </a:p>
      </dgm:t>
    </dgm:pt>
    <dgm:pt modelId="{A12CBA9D-9BDD-F24E-99C4-1FC0A0294A8D}" type="pres">
      <dgm:prSet presAssocID="{71BCD19D-8536-BB4A-B03B-C1BD7CAC2303}" presName="rootConnector" presStyleLbl="node2" presStyleIdx="0" presStyleCnt="2"/>
      <dgm:spPr/>
      <dgm:t>
        <a:bodyPr/>
        <a:lstStyle/>
        <a:p>
          <a:endParaRPr lang="zh-CN" altLang="en-US"/>
        </a:p>
      </dgm:t>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t>
        <a:bodyPr/>
        <a:lstStyle/>
        <a:p>
          <a:endParaRPr lang="zh-CN" altLang="en-US"/>
        </a:p>
      </dgm:t>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t>
        <a:bodyPr/>
        <a:lstStyle/>
        <a:p>
          <a:endParaRPr lang="zh-CN" altLang="en-US"/>
        </a:p>
      </dgm:t>
    </dgm:pt>
    <dgm:pt modelId="{2129C4CE-A3AC-8344-8A3D-527D02D2648C}" type="pres">
      <dgm:prSet presAssocID="{3797A035-A4BF-FF48-A31A-2FF4E954A33B}" presName="rootConnector" presStyleLbl="node2" presStyleIdx="1" presStyleCnt="2"/>
      <dgm:spPr/>
      <dgm:t>
        <a:bodyPr/>
        <a:lstStyle/>
        <a:p>
          <a:endParaRPr lang="zh-CN" altLang="en-US"/>
        </a:p>
      </dgm:t>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8597FABD-BF5F-EF49-8941-E66E4C14757E}" type="presOf" srcId="{3797A035-A4BF-FF48-A31A-2FF4E954A33B}" destId="{0B1C9F7A-3E21-2B4D-B955-73042E8287C4}" srcOrd="0" destOrd="0" presId="urn:microsoft.com/office/officeart/2009/3/layout/HorizontalOrganizationChart#96"/>
    <dgm:cxn modelId="{A5461766-3408-7D49-A388-080C066B559D}" type="presOf" srcId="{D50E349B-28F9-C949-8B84-3EC814BDD780}" destId="{398E6C03-8F9F-4349-AA8D-2DAB616D250D}" srcOrd="0" destOrd="0" presId="urn:microsoft.com/office/officeart/2009/3/layout/HorizontalOrganizationChart#96"/>
    <dgm:cxn modelId="{52E387C5-EE3B-8F46-926E-B415F3B25079}" type="presOf" srcId="{3797A035-A4BF-FF48-A31A-2FF4E954A33B}" destId="{2129C4CE-A3AC-8344-8A3D-527D02D2648C}" srcOrd="1" destOrd="0" presId="urn:microsoft.com/office/officeart/2009/3/layout/HorizontalOrganizationChart#96"/>
    <dgm:cxn modelId="{E8AA3A39-2045-A44B-804B-1FFB13FAB07B}" srcId="{F1393860-E218-4C46-8331-501296168CAE}" destId="{71BCD19D-8536-BB4A-B03B-C1BD7CAC2303}" srcOrd="0" destOrd="0" parTransId="{D6568C5B-23C5-3A47-B517-D26B73BEDEA8}" sibTransId="{1423F834-1666-3945-A6DC-F8BA61170A22}"/>
    <dgm:cxn modelId="{0EB11D24-165A-8049-9EF9-FBDB24B36778}" srcId="{D50E349B-28F9-C949-8B84-3EC814BDD780}" destId="{F1393860-E218-4C46-8331-501296168CAE}" srcOrd="0" destOrd="0" parTransId="{2694C91B-6EDD-7043-8A3E-D3CEA20D322B}" sibTransId="{A86CDF05-32FB-AB46-B753-D4B57964EE7C}"/>
    <dgm:cxn modelId="{C00E977B-AA90-A347-A24B-3E0877FDAAE9}" type="presOf" srcId="{71BCD19D-8536-BB4A-B03B-C1BD7CAC2303}" destId="{753E5653-5F1A-6D4E-BEE7-0DA6ACC49661}" srcOrd="0" destOrd="0" presId="urn:microsoft.com/office/officeart/2009/3/layout/HorizontalOrganizationChart#96"/>
    <dgm:cxn modelId="{28A5979C-CA12-4C4E-8239-E2D0BF8C7C4E}" type="presOf" srcId="{71BCD19D-8536-BB4A-B03B-C1BD7CAC2303}" destId="{A12CBA9D-9BDD-F24E-99C4-1FC0A0294A8D}" srcOrd="1" destOrd="0" presId="urn:microsoft.com/office/officeart/2009/3/layout/HorizontalOrganizationChart#96"/>
    <dgm:cxn modelId="{3108EAA5-C169-1C49-9466-932C053F5292}" type="presOf" srcId="{F1393860-E218-4C46-8331-501296168CAE}" destId="{7A9BE3A9-44DC-CD41-88CE-E0B24AD80765}" srcOrd="0" destOrd="0" presId="urn:microsoft.com/office/officeart/2009/3/layout/HorizontalOrganizationChart#96"/>
    <dgm:cxn modelId="{54DE11BF-B362-4746-AC8B-2CDFF470BEE0}" type="presOf" srcId="{F1393860-E218-4C46-8331-501296168CAE}" destId="{154A60D6-BDAE-734B-91DD-04D564CEA8CC}" srcOrd="1" destOrd="0" presId="urn:microsoft.com/office/officeart/2009/3/layout/HorizontalOrganizationChart#96"/>
    <dgm:cxn modelId="{BC7A27B2-FE6D-334E-982E-6A4A11D6CA01}" type="presOf" srcId="{5292EF45-6C68-E64E-84B9-1D8DF8BF20B7}" destId="{3349BA7E-55DB-7742-AB7C-89083A0A7487}" srcOrd="0" destOrd="0" presId="urn:microsoft.com/office/officeart/2009/3/layout/HorizontalOrganizationChart#96"/>
    <dgm:cxn modelId="{2F705A0E-BAD8-6646-96D9-45E9B7AB83A7}" type="presOf" srcId="{D6568C5B-23C5-3A47-B517-D26B73BEDEA8}" destId="{678243EC-7327-B34A-8FC8-7838A7B16A4C}" srcOrd="0" destOrd="0" presId="urn:microsoft.com/office/officeart/2009/3/layout/HorizontalOrganizationChart#96"/>
    <dgm:cxn modelId="{00E5D66E-683B-D24E-A509-8AADADEBFB0C}" srcId="{F1393860-E218-4C46-8331-501296168CAE}" destId="{3797A035-A4BF-FF48-A31A-2FF4E954A33B}" srcOrd="1" destOrd="0" parTransId="{5292EF45-6C68-E64E-84B9-1D8DF8BF20B7}" sibTransId="{1A4ED075-CC7F-7A4A-9FCE-ADC0424CDC1D}"/>
    <dgm:cxn modelId="{2E1FD7B6-9350-C543-A90D-A7729341D7FA}" type="presParOf" srcId="{398E6C03-8F9F-4349-AA8D-2DAB616D250D}" destId="{32FE5A51-04B1-AA45-B47B-BDFD8B2CC6FC}" srcOrd="0" destOrd="0" presId="urn:microsoft.com/office/officeart/2009/3/layout/HorizontalOrganizationChart#96"/>
    <dgm:cxn modelId="{754AD998-817E-C146-B350-1238BC2EE00D}" type="presParOf" srcId="{32FE5A51-04B1-AA45-B47B-BDFD8B2CC6FC}" destId="{49835320-4502-0B42-94B9-A27B2DC0FECD}" srcOrd="0" destOrd="0" presId="urn:microsoft.com/office/officeart/2009/3/layout/HorizontalOrganizationChart#96"/>
    <dgm:cxn modelId="{4E6BC02C-82F6-1042-9800-B00285C26891}" type="presParOf" srcId="{49835320-4502-0B42-94B9-A27B2DC0FECD}" destId="{7A9BE3A9-44DC-CD41-88CE-E0B24AD80765}" srcOrd="0" destOrd="0" presId="urn:microsoft.com/office/officeart/2009/3/layout/HorizontalOrganizationChart#96"/>
    <dgm:cxn modelId="{DC87E2DE-EB4A-9141-B8C3-270AB1DE7316}" type="presParOf" srcId="{49835320-4502-0B42-94B9-A27B2DC0FECD}" destId="{154A60D6-BDAE-734B-91DD-04D564CEA8CC}" srcOrd="1" destOrd="0" presId="urn:microsoft.com/office/officeart/2009/3/layout/HorizontalOrganizationChart#96"/>
    <dgm:cxn modelId="{57E2B1AA-AC8E-DE43-BC4A-85063B8E73FB}" type="presParOf" srcId="{32FE5A51-04B1-AA45-B47B-BDFD8B2CC6FC}" destId="{BA918F70-BE17-C545-8385-5689E3C90E67}" srcOrd="1" destOrd="0" presId="urn:microsoft.com/office/officeart/2009/3/layout/HorizontalOrganizationChart#96"/>
    <dgm:cxn modelId="{8D7766E5-7C1A-8042-BA6E-3557B61966EA}" type="presParOf" srcId="{BA918F70-BE17-C545-8385-5689E3C90E67}" destId="{678243EC-7327-B34A-8FC8-7838A7B16A4C}" srcOrd="0" destOrd="0" presId="urn:microsoft.com/office/officeart/2009/3/layout/HorizontalOrganizationChart#96"/>
    <dgm:cxn modelId="{18EF4BE9-2C31-E84E-A15E-A1B39E32CBF6}" type="presParOf" srcId="{BA918F70-BE17-C545-8385-5689E3C90E67}" destId="{3237874F-AFFA-BD4E-8C07-C45464427FB1}" srcOrd="1" destOrd="0" presId="urn:microsoft.com/office/officeart/2009/3/layout/HorizontalOrganizationChart#96"/>
    <dgm:cxn modelId="{CAFD11F4-35D7-BA4F-B464-77483B531B33}" type="presParOf" srcId="{3237874F-AFFA-BD4E-8C07-C45464427FB1}" destId="{F40C20DA-14E5-AD4D-BC12-39D7A9C37220}" srcOrd="0" destOrd="0" presId="urn:microsoft.com/office/officeart/2009/3/layout/HorizontalOrganizationChart#96"/>
    <dgm:cxn modelId="{FF391C4F-FCD3-1849-9CE6-3931D980A032}" type="presParOf" srcId="{F40C20DA-14E5-AD4D-BC12-39D7A9C37220}" destId="{753E5653-5F1A-6D4E-BEE7-0DA6ACC49661}" srcOrd="0" destOrd="0" presId="urn:microsoft.com/office/officeart/2009/3/layout/HorizontalOrganizationChart#96"/>
    <dgm:cxn modelId="{40750182-E3BD-6044-83E9-16BA4C36F638}" type="presParOf" srcId="{F40C20DA-14E5-AD4D-BC12-39D7A9C37220}" destId="{A12CBA9D-9BDD-F24E-99C4-1FC0A0294A8D}" srcOrd="1" destOrd="0" presId="urn:microsoft.com/office/officeart/2009/3/layout/HorizontalOrganizationChart#96"/>
    <dgm:cxn modelId="{943E5898-1813-6E47-A891-6D582D911758}" type="presParOf" srcId="{3237874F-AFFA-BD4E-8C07-C45464427FB1}" destId="{EFF70E09-D2B2-574F-8DB1-0E71AD78BC35}" srcOrd="1" destOrd="0" presId="urn:microsoft.com/office/officeart/2009/3/layout/HorizontalOrganizationChart#96"/>
    <dgm:cxn modelId="{96A4AA01-DFB9-9243-9B39-42AB9E874F43}" type="presParOf" srcId="{3237874F-AFFA-BD4E-8C07-C45464427FB1}" destId="{DA918BAC-329D-AE47-84FC-32A98DC00FC0}" srcOrd="2" destOrd="0" presId="urn:microsoft.com/office/officeart/2009/3/layout/HorizontalOrganizationChart#96"/>
    <dgm:cxn modelId="{BE6DF2FF-F170-BF42-93B7-EB785222C093}" type="presParOf" srcId="{BA918F70-BE17-C545-8385-5689E3C90E67}" destId="{3349BA7E-55DB-7742-AB7C-89083A0A7487}" srcOrd="2" destOrd="0" presId="urn:microsoft.com/office/officeart/2009/3/layout/HorizontalOrganizationChart#96"/>
    <dgm:cxn modelId="{DE1AF8FF-B4C5-6A44-8323-E2E626585297}" type="presParOf" srcId="{BA918F70-BE17-C545-8385-5689E3C90E67}" destId="{B090536A-D5DA-CF45-B532-99A837B98C87}" srcOrd="3" destOrd="0" presId="urn:microsoft.com/office/officeart/2009/3/layout/HorizontalOrganizationChart#96"/>
    <dgm:cxn modelId="{C406E8C2-DCF8-1C4C-8E4D-86D3450E96B1}" type="presParOf" srcId="{B090536A-D5DA-CF45-B532-99A837B98C87}" destId="{6E903D2C-002E-2C4C-8A79-BDD3E56BD72B}" srcOrd="0" destOrd="0" presId="urn:microsoft.com/office/officeart/2009/3/layout/HorizontalOrganizationChart#96"/>
    <dgm:cxn modelId="{8A31AEC4-C95D-CF40-B223-73D2A1F8709D}" type="presParOf" srcId="{6E903D2C-002E-2C4C-8A79-BDD3E56BD72B}" destId="{0B1C9F7A-3E21-2B4D-B955-73042E8287C4}" srcOrd="0" destOrd="0" presId="urn:microsoft.com/office/officeart/2009/3/layout/HorizontalOrganizationChart#96"/>
    <dgm:cxn modelId="{A2F3C30C-644C-7443-9DCC-A7C1D4E04302}" type="presParOf" srcId="{6E903D2C-002E-2C4C-8A79-BDD3E56BD72B}" destId="{2129C4CE-A3AC-8344-8A3D-527D02D2648C}" srcOrd="1" destOrd="0" presId="urn:microsoft.com/office/officeart/2009/3/layout/HorizontalOrganizationChart#96"/>
    <dgm:cxn modelId="{C7DA41AF-7025-804A-8A4C-3C6DC21651DC}" type="presParOf" srcId="{B090536A-D5DA-CF45-B532-99A837B98C87}" destId="{620DEB44-EAF3-534F-A38F-C48A3BF223D9}" srcOrd="1" destOrd="0" presId="urn:microsoft.com/office/officeart/2009/3/layout/HorizontalOrganizationChart#96"/>
    <dgm:cxn modelId="{252A5974-CE80-BD49-BFC4-F43952B1531D}" type="presParOf" srcId="{B090536A-D5DA-CF45-B532-99A837B98C87}" destId="{1ADC25DC-7434-E04B-86D8-3AB6C31C2B1E}" srcOrd="2" destOrd="0" presId="urn:microsoft.com/office/officeart/2009/3/layout/HorizontalOrganizationChart#96"/>
    <dgm:cxn modelId="{38C6689C-6D6A-5642-9062-886E8FAADF0A}" type="presParOf" srcId="{32FE5A51-04B1-AA45-B47B-BDFD8B2CC6FC}" destId="{B90D8BAB-70D7-9742-9FF6-2226D927B247}" srcOrd="2" destOrd="0" presId="urn:microsoft.com/office/officeart/2009/3/layout/HorizontalOrganizationChart#9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53" loCatId="" qsTypeId="urn:microsoft.com/office/officeart/2005/8/quickstyle/simple1#53" qsCatId="simple" csTypeId="urn:microsoft.com/office/officeart/2005/8/colors/accent2_1#53"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solidFill>
          <a:srgbClr val="FF0000"/>
        </a:solid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BF0139CB-04AF-D04B-875A-91BD1E36C422}" type="presOf" srcId="{0572A4C9-B3DE-A943-A31D-6C390134C0DE}" destId="{FEA15BB8-BB7F-6240-A649-8E9B8F3FCE92}" srcOrd="0" destOrd="0" presId="urn:microsoft.com/office/officeart/2009/3/layout/HorizontalOrganizationChart#53"/>
    <dgm:cxn modelId="{55CA137B-5BF9-D443-BD9E-EFF7B0AAB20F}" type="presOf" srcId="{EA8C3C0C-7CD0-5840-B329-C1537917FA6E}" destId="{E5185E33-A69C-A14B-8DB1-4AE618D86EBD}" srcOrd="0" destOrd="0" presId="urn:microsoft.com/office/officeart/2009/3/layout/HorizontalOrganizationChart#53"/>
    <dgm:cxn modelId="{20841179-8815-B340-9304-D48BCC3D6239}" type="presOf" srcId="{E2775487-DF8A-344F-B8D8-6AC7FD999A3D}" destId="{AA1EC854-01A0-3B42-B2B8-01447225C09A}" srcOrd="1" destOrd="0" presId="urn:microsoft.com/office/officeart/2009/3/layout/HorizontalOrganizationChart#53"/>
    <dgm:cxn modelId="{7DD00E74-4405-DA41-BD73-33BCEACAA28F}" srcId="{2B179273-2704-3D43-9593-9A14EA887E16}" destId="{32431CC2-FF1C-1C47-B100-1999122DC494}" srcOrd="4" destOrd="0" parTransId="{60481217-866F-EC4E-9BCA-CCDCA186FDBB}" sibTransId="{8599BEEC-93D9-994B-AE0F-C24D213B9D12}"/>
    <dgm:cxn modelId="{0076C2BA-B789-1146-93A6-0048ACE0CF60}" type="presOf" srcId="{E2775487-DF8A-344F-B8D8-6AC7FD999A3D}" destId="{1F170545-5F3F-A14A-B776-4C6B79BF8AE5}" srcOrd="0" destOrd="0" presId="urn:microsoft.com/office/officeart/2009/3/layout/HorizontalOrganizationChart#53"/>
    <dgm:cxn modelId="{24DD026A-0980-4146-B4D8-AA94A2329ADE}" type="presOf" srcId="{E9262D6E-5D67-1749-9B3E-98FE22637E0E}" destId="{D01011B3-9247-344D-89EF-A190C3A4E16A}" srcOrd="0" destOrd="0" presId="urn:microsoft.com/office/officeart/2009/3/layout/HorizontalOrganizationChart#53"/>
    <dgm:cxn modelId="{6C86754F-E30F-A448-9381-2591C3285045}" type="presOf" srcId="{C3B1E552-4C86-934A-B9AC-6D80E09981FB}" destId="{59D41257-D9E9-F943-80BA-3F11804838C7}" srcOrd="0" destOrd="0" presId="urn:microsoft.com/office/officeart/2009/3/layout/HorizontalOrganizationChart#53"/>
    <dgm:cxn modelId="{CDDE672E-074D-1B4D-B3C1-D9C9A54D6486}" type="presOf" srcId="{32431CC2-FF1C-1C47-B100-1999122DC494}" destId="{398E564E-AB0F-984F-8DC0-A6A3ED798886}" srcOrd="1" destOrd="0" presId="urn:microsoft.com/office/officeart/2009/3/layout/HorizontalOrganizationChart#53"/>
    <dgm:cxn modelId="{18A6A0D6-E18E-044E-9CE7-334BB7EEF6D1}" type="presOf" srcId="{2B179273-2704-3D43-9593-9A14EA887E16}" destId="{0838EECB-55B7-E045-8B8A-C5CC1ABEBE3D}" srcOrd="1" destOrd="0" presId="urn:microsoft.com/office/officeart/2009/3/layout/HorizontalOrganizationChart#53"/>
    <dgm:cxn modelId="{A9582D28-D785-1041-942A-A6AAFD67324F}" srcId="{2B179273-2704-3D43-9593-9A14EA887E16}" destId="{C56A63DB-2540-B74A-844D-266E8014420E}" srcOrd="3" destOrd="0" parTransId="{8DF1DB71-48E7-9642-A49B-251B711B1738}" sibTransId="{097887AF-D762-EB4B-A45B-7E6F49C293E7}"/>
    <dgm:cxn modelId="{83218C64-60E6-8B44-9837-58731DCAB39C}" type="presOf" srcId="{2B179273-2704-3D43-9593-9A14EA887E16}" destId="{C66CCFD0-EBC3-7149-A8D4-80E9D63FB304}" srcOrd="0" destOrd="0" presId="urn:microsoft.com/office/officeart/2009/3/layout/HorizontalOrganizationChart#53"/>
    <dgm:cxn modelId="{8A135A2C-93DA-2849-B6CA-C820B06A9012}" type="presOf" srcId="{8DF1DB71-48E7-9642-A49B-251B711B1738}" destId="{592399A9-576A-F948-84DC-39E095494FCC}" srcOrd="0" destOrd="0" presId="urn:microsoft.com/office/officeart/2009/3/layout/HorizontalOrganizationChart#53"/>
    <dgm:cxn modelId="{EDD3D425-EA5B-DD49-828F-7DEBCE870B72}" type="presOf" srcId="{32431CC2-FF1C-1C47-B100-1999122DC494}" destId="{FEB746DA-611D-7546-9EAF-B8163E4EC36D}" srcOrd="0" destOrd="0" presId="urn:microsoft.com/office/officeart/2009/3/layout/HorizontalOrganizationChart#53"/>
    <dgm:cxn modelId="{9FAE415A-2F4D-4E43-A752-B414F734E5DA}" type="presOf" srcId="{60C86F9E-ECD4-F648-A2BA-C82DE325D55B}" destId="{39CC3071-B54C-4946-BADD-878ECE21822F}" srcOrd="0" destOrd="0" presId="urn:microsoft.com/office/officeart/2009/3/layout/HorizontalOrganizationChart#53"/>
    <dgm:cxn modelId="{75B6BEF5-616C-324E-944F-72F18F011CBF}" type="presOf" srcId="{C3B1E552-4C86-934A-B9AC-6D80E09981FB}" destId="{0BF10FB6-4937-4545-B2B1-3E203BD6DE8A}" srcOrd="1" destOrd="0" presId="urn:microsoft.com/office/officeart/2009/3/layout/HorizontalOrganizationChart#53"/>
    <dgm:cxn modelId="{4CA0924B-13BA-3D46-BAF0-893761F60B17}" type="presOf" srcId="{C56A63DB-2540-B74A-844D-266E8014420E}" destId="{AB1E20DE-926E-D043-913F-F98B1BCE8D50}" srcOrd="0" destOrd="0" presId="urn:microsoft.com/office/officeart/2009/3/layout/HorizontalOrganizationChart#53"/>
    <dgm:cxn modelId="{478C803F-893F-4248-8C35-F1DECB2F0D2C}" srcId="{E9262D6E-5D67-1749-9B3E-98FE22637E0E}" destId="{2B179273-2704-3D43-9593-9A14EA887E16}" srcOrd="0" destOrd="0" parTransId="{919B3BA2-B184-594C-B712-7BE270D4AC41}" sibTransId="{0D6293B7-76DE-2F47-94E9-C0A3E8F07E6A}"/>
    <dgm:cxn modelId="{F09D9ADE-1779-C44D-9E37-45F06A1A7820}" srcId="{2B179273-2704-3D43-9593-9A14EA887E16}" destId="{0774BB43-37B4-DC4F-81E4-178EF4A18D34}" srcOrd="1" destOrd="0" parTransId="{0572A4C9-B3DE-A943-A31D-6C390134C0DE}" sibTransId="{BCBC775E-A257-0341-AB0E-3D385C1B89F2}"/>
    <dgm:cxn modelId="{DB7D80CC-0129-1241-A1CB-F3F047D67D9D}" type="presOf" srcId="{0774BB43-37B4-DC4F-81E4-178EF4A18D34}" destId="{759DA5C7-AB80-6547-BEDD-B6A548F15238}" srcOrd="0" destOrd="0" presId="urn:microsoft.com/office/officeart/2009/3/layout/HorizontalOrganizationChart#53"/>
    <dgm:cxn modelId="{FB03C910-301F-7D4C-A5B3-6C408C5EFA1F}" srcId="{2B179273-2704-3D43-9593-9A14EA887E16}" destId="{E2775487-DF8A-344F-B8D8-6AC7FD999A3D}" srcOrd="0" destOrd="0" parTransId="{60C86F9E-ECD4-F648-A2BA-C82DE325D55B}" sibTransId="{B12D8443-882A-3C40-A196-5434328AD660}"/>
    <dgm:cxn modelId="{ED214BA5-E2F3-3B4A-AE97-248E5A49B0A5}" type="presOf" srcId="{C56A63DB-2540-B74A-844D-266E8014420E}" destId="{078E0EB9-8965-3347-A9FE-777BCBAF59A1}" srcOrd="1" destOrd="0" presId="urn:microsoft.com/office/officeart/2009/3/layout/HorizontalOrganizationChart#53"/>
    <dgm:cxn modelId="{85AF9DF1-8E01-9248-82C8-48CA38072842}" type="presOf" srcId="{0774BB43-37B4-DC4F-81E4-178EF4A18D34}" destId="{05E3AC22-BCCB-D145-94DE-970DB76ABA3C}" srcOrd="1" destOrd="0" presId="urn:microsoft.com/office/officeart/2009/3/layout/HorizontalOrganizationChart#53"/>
    <dgm:cxn modelId="{3D7C98CA-DEB9-8048-BFF3-8A04B3C6445B}" type="presOf" srcId="{60481217-866F-EC4E-9BCA-CCDCA186FDBB}" destId="{D5B41C15-8B97-2E4E-8953-BB8241D11771}" srcOrd="0" destOrd="0" presId="urn:microsoft.com/office/officeart/2009/3/layout/HorizontalOrganizationChart#53"/>
    <dgm:cxn modelId="{5F7420EF-0DBB-8B45-B5ED-9711F3790A97}" srcId="{2B179273-2704-3D43-9593-9A14EA887E16}" destId="{C3B1E552-4C86-934A-B9AC-6D80E09981FB}" srcOrd="2" destOrd="0" parTransId="{EA8C3C0C-7CD0-5840-B329-C1537917FA6E}" sibTransId="{38AFA7AA-DE82-3941-B5B5-2F38B3BE9093}"/>
    <dgm:cxn modelId="{1AEEF37F-994C-B143-9846-6536120BFF74}" type="presParOf" srcId="{D01011B3-9247-344D-89EF-A190C3A4E16A}" destId="{522A4F15-5E5B-4343-AC2A-145AD12F5BC8}" srcOrd="0" destOrd="0" presId="urn:microsoft.com/office/officeart/2009/3/layout/HorizontalOrganizationChart#53"/>
    <dgm:cxn modelId="{9938D3CD-FE95-FD48-A3BB-734D7DBA6507}" type="presParOf" srcId="{522A4F15-5E5B-4343-AC2A-145AD12F5BC8}" destId="{F15FC2B3-F7CC-D546-A82F-D26D0E72EEAC}" srcOrd="0" destOrd="0" presId="urn:microsoft.com/office/officeart/2009/3/layout/HorizontalOrganizationChart#53"/>
    <dgm:cxn modelId="{E24949C0-0AB1-6E4B-9DE0-155BC1AEE4FD}" type="presParOf" srcId="{F15FC2B3-F7CC-D546-A82F-D26D0E72EEAC}" destId="{C66CCFD0-EBC3-7149-A8D4-80E9D63FB304}" srcOrd="0" destOrd="0" presId="urn:microsoft.com/office/officeart/2009/3/layout/HorizontalOrganizationChart#53"/>
    <dgm:cxn modelId="{B71D8F90-8655-AE41-8D30-63C2E5FF2E20}" type="presParOf" srcId="{F15FC2B3-F7CC-D546-A82F-D26D0E72EEAC}" destId="{0838EECB-55B7-E045-8B8A-C5CC1ABEBE3D}" srcOrd="1" destOrd="0" presId="urn:microsoft.com/office/officeart/2009/3/layout/HorizontalOrganizationChart#53"/>
    <dgm:cxn modelId="{5CC8BD58-3FF0-1641-A19B-221DAE32FB06}" type="presParOf" srcId="{522A4F15-5E5B-4343-AC2A-145AD12F5BC8}" destId="{27EE6AE5-5A1A-3140-892B-66736C64D091}" srcOrd="1" destOrd="0" presId="urn:microsoft.com/office/officeart/2009/3/layout/HorizontalOrganizationChart#53"/>
    <dgm:cxn modelId="{CC060BB8-ABDE-2D43-8A74-73BFCB3DA21D}" type="presParOf" srcId="{27EE6AE5-5A1A-3140-892B-66736C64D091}" destId="{39CC3071-B54C-4946-BADD-878ECE21822F}" srcOrd="0" destOrd="0" presId="urn:microsoft.com/office/officeart/2009/3/layout/HorizontalOrganizationChart#53"/>
    <dgm:cxn modelId="{BBC1B6BC-023B-0E46-BD62-4253D1C879EC}" type="presParOf" srcId="{27EE6AE5-5A1A-3140-892B-66736C64D091}" destId="{A87CA5F6-E563-254D-8019-8E43BDB9E430}" srcOrd="1" destOrd="0" presId="urn:microsoft.com/office/officeart/2009/3/layout/HorizontalOrganizationChart#53"/>
    <dgm:cxn modelId="{39263A0B-C80B-1D4C-8AA4-D7708584946D}" type="presParOf" srcId="{A87CA5F6-E563-254D-8019-8E43BDB9E430}" destId="{2121AAF9-47A7-D34F-83AA-AD09384DD22B}" srcOrd="0" destOrd="0" presId="urn:microsoft.com/office/officeart/2009/3/layout/HorizontalOrganizationChart#53"/>
    <dgm:cxn modelId="{62DFD730-77CD-7A49-9DE3-8DEB84FA9A86}" type="presParOf" srcId="{2121AAF9-47A7-D34F-83AA-AD09384DD22B}" destId="{1F170545-5F3F-A14A-B776-4C6B79BF8AE5}" srcOrd="0" destOrd="0" presId="urn:microsoft.com/office/officeart/2009/3/layout/HorizontalOrganizationChart#53"/>
    <dgm:cxn modelId="{27203F45-D5BB-3148-B931-BFAE47B18F40}" type="presParOf" srcId="{2121AAF9-47A7-D34F-83AA-AD09384DD22B}" destId="{AA1EC854-01A0-3B42-B2B8-01447225C09A}" srcOrd="1" destOrd="0" presId="urn:microsoft.com/office/officeart/2009/3/layout/HorizontalOrganizationChart#53"/>
    <dgm:cxn modelId="{934E0D27-1250-E848-A58B-2B6A07062891}" type="presParOf" srcId="{A87CA5F6-E563-254D-8019-8E43BDB9E430}" destId="{94FBC40C-5DCB-C24B-BDC8-1CDCFD2977CA}" srcOrd="1" destOrd="0" presId="urn:microsoft.com/office/officeart/2009/3/layout/HorizontalOrganizationChart#53"/>
    <dgm:cxn modelId="{177C8A8B-597F-774D-8D2C-9AE62CF5F39B}" type="presParOf" srcId="{A87CA5F6-E563-254D-8019-8E43BDB9E430}" destId="{924395FB-44C8-1B4E-B957-03E49C5D33DB}" srcOrd="2" destOrd="0" presId="urn:microsoft.com/office/officeart/2009/3/layout/HorizontalOrganizationChart#53"/>
    <dgm:cxn modelId="{176BEFA9-779C-B043-9B3F-00F6D8512A1E}" type="presParOf" srcId="{27EE6AE5-5A1A-3140-892B-66736C64D091}" destId="{FEA15BB8-BB7F-6240-A649-8E9B8F3FCE92}" srcOrd="2" destOrd="0" presId="urn:microsoft.com/office/officeart/2009/3/layout/HorizontalOrganizationChart#53"/>
    <dgm:cxn modelId="{58E621BF-4D06-3E41-9B55-72DAA60C1E56}" type="presParOf" srcId="{27EE6AE5-5A1A-3140-892B-66736C64D091}" destId="{DBD5B863-3310-A146-80BE-76595AEC574F}" srcOrd="3" destOrd="0" presId="urn:microsoft.com/office/officeart/2009/3/layout/HorizontalOrganizationChart#53"/>
    <dgm:cxn modelId="{BC9BE6DE-61D2-E94D-83E2-6925F40CEC17}" type="presParOf" srcId="{DBD5B863-3310-A146-80BE-76595AEC574F}" destId="{8B508A1B-FECB-4A48-86F4-79662C0296D9}" srcOrd="0" destOrd="0" presId="urn:microsoft.com/office/officeart/2009/3/layout/HorizontalOrganizationChart#53"/>
    <dgm:cxn modelId="{5B29E4B1-E86B-2242-BBE4-C03CFE6AD9EE}" type="presParOf" srcId="{8B508A1B-FECB-4A48-86F4-79662C0296D9}" destId="{759DA5C7-AB80-6547-BEDD-B6A548F15238}" srcOrd="0" destOrd="0" presId="urn:microsoft.com/office/officeart/2009/3/layout/HorizontalOrganizationChart#53"/>
    <dgm:cxn modelId="{A35B4CF1-5E7C-D44D-B6F0-D0A681A3B270}" type="presParOf" srcId="{8B508A1B-FECB-4A48-86F4-79662C0296D9}" destId="{05E3AC22-BCCB-D145-94DE-970DB76ABA3C}" srcOrd="1" destOrd="0" presId="urn:microsoft.com/office/officeart/2009/3/layout/HorizontalOrganizationChart#53"/>
    <dgm:cxn modelId="{FD8B9EBF-CC87-0B43-965A-A8F18D935739}" type="presParOf" srcId="{DBD5B863-3310-A146-80BE-76595AEC574F}" destId="{7DFFB080-5E62-D143-A36B-5E78DDF3B740}" srcOrd="1" destOrd="0" presId="urn:microsoft.com/office/officeart/2009/3/layout/HorizontalOrganizationChart#53"/>
    <dgm:cxn modelId="{2CCCD5EF-C54D-1742-BA91-EF426693FE64}" type="presParOf" srcId="{DBD5B863-3310-A146-80BE-76595AEC574F}" destId="{6929E8D5-9FEF-7644-AF7A-52F023AE7FE9}" srcOrd="2" destOrd="0" presId="urn:microsoft.com/office/officeart/2009/3/layout/HorizontalOrganizationChart#53"/>
    <dgm:cxn modelId="{F75189F2-DF80-CA4E-97D4-76ECA53B0C6E}" type="presParOf" srcId="{27EE6AE5-5A1A-3140-892B-66736C64D091}" destId="{E5185E33-A69C-A14B-8DB1-4AE618D86EBD}" srcOrd="4" destOrd="0" presId="urn:microsoft.com/office/officeart/2009/3/layout/HorizontalOrganizationChart#53"/>
    <dgm:cxn modelId="{24F943F8-5418-5345-8BA0-6A47B18FB487}" type="presParOf" srcId="{27EE6AE5-5A1A-3140-892B-66736C64D091}" destId="{9C501E13-1C3D-C34C-9444-38ED53A28DAD}" srcOrd="5" destOrd="0" presId="urn:microsoft.com/office/officeart/2009/3/layout/HorizontalOrganizationChart#53"/>
    <dgm:cxn modelId="{5CAB03E5-7E20-2C4E-80CC-0A1E75723505}" type="presParOf" srcId="{9C501E13-1C3D-C34C-9444-38ED53A28DAD}" destId="{D21B1B66-1004-B846-8462-E980A4497C48}" srcOrd="0" destOrd="0" presId="urn:microsoft.com/office/officeart/2009/3/layout/HorizontalOrganizationChart#53"/>
    <dgm:cxn modelId="{06FD71FA-1129-9D4B-A057-188660A95810}" type="presParOf" srcId="{D21B1B66-1004-B846-8462-E980A4497C48}" destId="{59D41257-D9E9-F943-80BA-3F11804838C7}" srcOrd="0" destOrd="0" presId="urn:microsoft.com/office/officeart/2009/3/layout/HorizontalOrganizationChart#53"/>
    <dgm:cxn modelId="{1ADC23B9-863F-184B-A945-03E7F3A26FB5}" type="presParOf" srcId="{D21B1B66-1004-B846-8462-E980A4497C48}" destId="{0BF10FB6-4937-4545-B2B1-3E203BD6DE8A}" srcOrd="1" destOrd="0" presId="urn:microsoft.com/office/officeart/2009/3/layout/HorizontalOrganizationChart#53"/>
    <dgm:cxn modelId="{B2E6B014-C40A-D849-BDFE-61AA0DD80558}" type="presParOf" srcId="{9C501E13-1C3D-C34C-9444-38ED53A28DAD}" destId="{8F1B0309-21A9-8849-B53A-EA3DFCD4C4F0}" srcOrd="1" destOrd="0" presId="urn:microsoft.com/office/officeart/2009/3/layout/HorizontalOrganizationChart#53"/>
    <dgm:cxn modelId="{95A5A9CA-2CE1-2E41-AD20-08104E140FC5}" type="presParOf" srcId="{9C501E13-1C3D-C34C-9444-38ED53A28DAD}" destId="{22615910-1D52-C34A-95A6-872F0B23C7DF}" srcOrd="2" destOrd="0" presId="urn:microsoft.com/office/officeart/2009/3/layout/HorizontalOrganizationChart#53"/>
    <dgm:cxn modelId="{D1B13151-4361-2145-9493-D79E1532C8FA}" type="presParOf" srcId="{27EE6AE5-5A1A-3140-892B-66736C64D091}" destId="{592399A9-576A-F948-84DC-39E095494FCC}" srcOrd="6" destOrd="0" presId="urn:microsoft.com/office/officeart/2009/3/layout/HorizontalOrganizationChart#53"/>
    <dgm:cxn modelId="{E855AFD8-D15A-A54B-AD64-59322156A2BD}" type="presParOf" srcId="{27EE6AE5-5A1A-3140-892B-66736C64D091}" destId="{CE9AFFBE-26A9-5642-889D-A6AE33D4B085}" srcOrd="7" destOrd="0" presId="urn:microsoft.com/office/officeart/2009/3/layout/HorizontalOrganizationChart#53"/>
    <dgm:cxn modelId="{328C9275-AB59-CB49-8D82-2C792C08D346}" type="presParOf" srcId="{CE9AFFBE-26A9-5642-889D-A6AE33D4B085}" destId="{EA435581-C6D6-5249-99A1-6BA121C879BA}" srcOrd="0" destOrd="0" presId="urn:microsoft.com/office/officeart/2009/3/layout/HorizontalOrganizationChart#53"/>
    <dgm:cxn modelId="{86DCF612-ACAD-0943-9663-EAA04B197051}" type="presParOf" srcId="{EA435581-C6D6-5249-99A1-6BA121C879BA}" destId="{AB1E20DE-926E-D043-913F-F98B1BCE8D50}" srcOrd="0" destOrd="0" presId="urn:microsoft.com/office/officeart/2009/3/layout/HorizontalOrganizationChart#53"/>
    <dgm:cxn modelId="{BEF4637D-89EB-1748-B3E7-9EC02A99D06D}" type="presParOf" srcId="{EA435581-C6D6-5249-99A1-6BA121C879BA}" destId="{078E0EB9-8965-3347-A9FE-777BCBAF59A1}" srcOrd="1" destOrd="0" presId="urn:microsoft.com/office/officeart/2009/3/layout/HorizontalOrganizationChart#53"/>
    <dgm:cxn modelId="{7A0E7D50-3F58-DF44-AAAC-7EED0D787BC2}" type="presParOf" srcId="{CE9AFFBE-26A9-5642-889D-A6AE33D4B085}" destId="{E08B2666-EF99-4348-B311-4C310DA0B24C}" srcOrd="1" destOrd="0" presId="urn:microsoft.com/office/officeart/2009/3/layout/HorizontalOrganizationChart#53"/>
    <dgm:cxn modelId="{0B59E8AA-1F18-2F44-93D5-726EBC5E47E8}" type="presParOf" srcId="{CE9AFFBE-26A9-5642-889D-A6AE33D4B085}" destId="{9E6AFEFB-5257-1246-ABCE-3D448D1E1C41}" srcOrd="2" destOrd="0" presId="urn:microsoft.com/office/officeart/2009/3/layout/HorizontalOrganizationChart#53"/>
    <dgm:cxn modelId="{C9DE4589-CD74-7146-A0CA-15413461F14A}" type="presParOf" srcId="{27EE6AE5-5A1A-3140-892B-66736C64D091}" destId="{D5B41C15-8B97-2E4E-8953-BB8241D11771}" srcOrd="8" destOrd="0" presId="urn:microsoft.com/office/officeart/2009/3/layout/HorizontalOrganizationChart#53"/>
    <dgm:cxn modelId="{B26CB4E9-C79C-E746-B4C1-584AF8F1B8F5}" type="presParOf" srcId="{27EE6AE5-5A1A-3140-892B-66736C64D091}" destId="{DEC1EF73-ECFD-8F42-954E-349A2B317E0B}" srcOrd="9" destOrd="0" presId="urn:microsoft.com/office/officeart/2009/3/layout/HorizontalOrganizationChart#53"/>
    <dgm:cxn modelId="{0CF1CAF5-85D3-184B-AC18-F74253520C1D}" type="presParOf" srcId="{DEC1EF73-ECFD-8F42-954E-349A2B317E0B}" destId="{2848BF66-6C88-1E45-AD2A-F7E2D971DC68}" srcOrd="0" destOrd="0" presId="urn:microsoft.com/office/officeart/2009/3/layout/HorizontalOrganizationChart#53"/>
    <dgm:cxn modelId="{0279C6E8-C0BC-9845-A846-4DBD47D80434}" type="presParOf" srcId="{2848BF66-6C88-1E45-AD2A-F7E2D971DC68}" destId="{FEB746DA-611D-7546-9EAF-B8163E4EC36D}" srcOrd="0" destOrd="0" presId="urn:microsoft.com/office/officeart/2009/3/layout/HorizontalOrganizationChart#53"/>
    <dgm:cxn modelId="{9429D035-FD8B-4641-A1BE-DEA35066303B}" type="presParOf" srcId="{2848BF66-6C88-1E45-AD2A-F7E2D971DC68}" destId="{398E564E-AB0F-984F-8DC0-A6A3ED798886}" srcOrd="1" destOrd="0" presId="urn:microsoft.com/office/officeart/2009/3/layout/HorizontalOrganizationChart#53"/>
    <dgm:cxn modelId="{66FA3E01-DBC3-A142-8EF6-2D82CE18617E}" type="presParOf" srcId="{DEC1EF73-ECFD-8F42-954E-349A2B317E0B}" destId="{92413F5C-5079-B445-AFDC-455212E9B5DD}" srcOrd="1" destOrd="0" presId="urn:microsoft.com/office/officeart/2009/3/layout/HorizontalOrganizationChart#53"/>
    <dgm:cxn modelId="{58EC15A1-A75A-664D-BDC4-D626E5C3F28C}" type="presParOf" srcId="{DEC1EF73-ECFD-8F42-954E-349A2B317E0B}" destId="{AEE40536-DA15-B94E-A7DF-407DB9094E8F}" srcOrd="2" destOrd="0" presId="urn:microsoft.com/office/officeart/2009/3/layout/HorizontalOrganizationChart#53"/>
    <dgm:cxn modelId="{D0137F35-DBA0-474D-B465-FD5A08E1B8D0}" type="presParOf" srcId="{522A4F15-5E5B-4343-AC2A-145AD12F5BC8}" destId="{C67A4154-AA7D-8744-A523-45364D3CDCAE}" srcOrd="2" destOrd="0" presId="urn:microsoft.com/office/officeart/2009/3/layout/HorizontalOrganizationChart#5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97" loCatId="" qsTypeId="urn:microsoft.com/office/officeart/2005/8/quickstyle/simple1#97" qsCatId="simple" csTypeId="urn:microsoft.com/office/officeart/2005/8/colors/accent2_1#98" csCatId="accent2" phldr="1"/>
      <dgm:spPr/>
      <dgm:t>
        <a:bodyPr/>
        <a:lstStyle/>
        <a:p>
          <a:endParaRPr lang="zh-CN" altLang="en-US"/>
        </a:p>
      </dgm:t>
    </dgm:pt>
    <dgm:pt modelId="{F1393860-E218-4C46-8331-501296168CAE}">
      <dgm:prSet phldrT="[文本]" custT="1"/>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马克思主义政党在</a:t>
          </a:r>
        </a:p>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社会主义事业中的地位和作用</a:t>
          </a: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a:solidFill>
          <a:srgbClr val="C00000"/>
        </a:solidFill>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新型的革命政党</a:t>
          </a: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领导核心</a:t>
          </a: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t>
        <a:bodyPr/>
        <a:lstStyle/>
        <a:p>
          <a:endParaRPr lang="zh-CN" altLang="en-US"/>
        </a:p>
      </dgm:t>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t>
        <a:bodyPr/>
        <a:lstStyle/>
        <a:p>
          <a:endParaRPr lang="zh-CN" altLang="en-US"/>
        </a:p>
      </dgm:t>
    </dgm:pt>
    <dgm:pt modelId="{154A60D6-BDAE-734B-91DD-04D564CEA8CC}" type="pres">
      <dgm:prSet presAssocID="{F1393860-E218-4C46-8331-501296168CAE}" presName="rootConnector1" presStyleLbl="node1" presStyleIdx="0" presStyleCnt="0"/>
      <dgm:spPr/>
      <dgm:t>
        <a:bodyPr/>
        <a:lstStyle/>
        <a:p>
          <a:endParaRPr lang="zh-CN" altLang="en-US"/>
        </a:p>
      </dgm:t>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t>
        <a:bodyPr/>
        <a:lstStyle/>
        <a:p>
          <a:endParaRPr lang="zh-CN" altLang="en-US"/>
        </a:p>
      </dgm:t>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t>
        <a:bodyPr/>
        <a:lstStyle/>
        <a:p>
          <a:endParaRPr lang="zh-CN" altLang="en-US"/>
        </a:p>
      </dgm:t>
    </dgm:pt>
    <dgm:pt modelId="{A12CBA9D-9BDD-F24E-99C4-1FC0A0294A8D}" type="pres">
      <dgm:prSet presAssocID="{71BCD19D-8536-BB4A-B03B-C1BD7CAC2303}" presName="rootConnector" presStyleLbl="node2" presStyleIdx="0" presStyleCnt="2"/>
      <dgm:spPr/>
      <dgm:t>
        <a:bodyPr/>
        <a:lstStyle/>
        <a:p>
          <a:endParaRPr lang="zh-CN" altLang="en-US"/>
        </a:p>
      </dgm:t>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t>
        <a:bodyPr/>
        <a:lstStyle/>
        <a:p>
          <a:endParaRPr lang="zh-CN" altLang="en-US"/>
        </a:p>
      </dgm:t>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t>
        <a:bodyPr/>
        <a:lstStyle/>
        <a:p>
          <a:endParaRPr lang="zh-CN" altLang="en-US"/>
        </a:p>
      </dgm:t>
    </dgm:pt>
    <dgm:pt modelId="{2129C4CE-A3AC-8344-8A3D-527D02D2648C}" type="pres">
      <dgm:prSet presAssocID="{3797A035-A4BF-FF48-A31A-2FF4E954A33B}" presName="rootConnector" presStyleLbl="node2" presStyleIdx="1" presStyleCnt="2"/>
      <dgm:spPr/>
      <dgm:t>
        <a:bodyPr/>
        <a:lstStyle/>
        <a:p>
          <a:endParaRPr lang="zh-CN" altLang="en-US"/>
        </a:p>
      </dgm:t>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615E81C4-5F2F-C346-BA89-74091454947C}" type="presOf" srcId="{3797A035-A4BF-FF48-A31A-2FF4E954A33B}" destId="{2129C4CE-A3AC-8344-8A3D-527D02D2648C}" srcOrd="1" destOrd="0" presId="urn:microsoft.com/office/officeart/2009/3/layout/HorizontalOrganizationChart#97"/>
    <dgm:cxn modelId="{E8AA3A39-2045-A44B-804B-1FFB13FAB07B}" srcId="{F1393860-E218-4C46-8331-501296168CAE}" destId="{71BCD19D-8536-BB4A-B03B-C1BD7CAC2303}" srcOrd="0" destOrd="0" parTransId="{D6568C5B-23C5-3A47-B517-D26B73BEDEA8}" sibTransId="{1423F834-1666-3945-A6DC-F8BA61170A22}"/>
    <dgm:cxn modelId="{42F0E9DB-EA56-C345-805E-9E1C80E3F634}" type="presOf" srcId="{71BCD19D-8536-BB4A-B03B-C1BD7CAC2303}" destId="{A12CBA9D-9BDD-F24E-99C4-1FC0A0294A8D}" srcOrd="1" destOrd="0" presId="urn:microsoft.com/office/officeart/2009/3/layout/HorizontalOrganizationChart#97"/>
    <dgm:cxn modelId="{0EB11D24-165A-8049-9EF9-FBDB24B36778}" srcId="{D50E349B-28F9-C949-8B84-3EC814BDD780}" destId="{F1393860-E218-4C46-8331-501296168CAE}" srcOrd="0" destOrd="0" parTransId="{2694C91B-6EDD-7043-8A3E-D3CEA20D322B}" sibTransId="{A86CDF05-32FB-AB46-B753-D4B57964EE7C}"/>
    <dgm:cxn modelId="{6A9F2F98-17C4-E94B-8ED9-53DC04DFB9EE}" type="presOf" srcId="{71BCD19D-8536-BB4A-B03B-C1BD7CAC2303}" destId="{753E5653-5F1A-6D4E-BEE7-0DA6ACC49661}" srcOrd="0" destOrd="0" presId="urn:microsoft.com/office/officeart/2009/3/layout/HorizontalOrganizationChart#97"/>
    <dgm:cxn modelId="{378112C5-C47D-EB4D-9016-79568470C62B}" type="presOf" srcId="{D6568C5B-23C5-3A47-B517-D26B73BEDEA8}" destId="{678243EC-7327-B34A-8FC8-7838A7B16A4C}" srcOrd="0" destOrd="0" presId="urn:microsoft.com/office/officeart/2009/3/layout/HorizontalOrganizationChart#97"/>
    <dgm:cxn modelId="{7581BDE0-C200-9E40-A2FC-2D67B1213B20}" type="presOf" srcId="{D50E349B-28F9-C949-8B84-3EC814BDD780}" destId="{398E6C03-8F9F-4349-AA8D-2DAB616D250D}" srcOrd="0" destOrd="0" presId="urn:microsoft.com/office/officeart/2009/3/layout/HorizontalOrganizationChart#97"/>
    <dgm:cxn modelId="{70009599-2586-0944-9A9B-7248FC692B7C}" type="presOf" srcId="{F1393860-E218-4C46-8331-501296168CAE}" destId="{154A60D6-BDAE-734B-91DD-04D564CEA8CC}" srcOrd="1" destOrd="0" presId="urn:microsoft.com/office/officeart/2009/3/layout/HorizontalOrganizationChart#97"/>
    <dgm:cxn modelId="{4CD6776F-BBA7-AA4A-AD99-3A5D30C0ECE6}" type="presOf" srcId="{5292EF45-6C68-E64E-84B9-1D8DF8BF20B7}" destId="{3349BA7E-55DB-7742-AB7C-89083A0A7487}" srcOrd="0" destOrd="0" presId="urn:microsoft.com/office/officeart/2009/3/layout/HorizontalOrganizationChart#97"/>
    <dgm:cxn modelId="{D7453A05-EA6A-A749-B7D8-52CDA6ACF236}" type="presOf" srcId="{3797A035-A4BF-FF48-A31A-2FF4E954A33B}" destId="{0B1C9F7A-3E21-2B4D-B955-73042E8287C4}" srcOrd="0" destOrd="0" presId="urn:microsoft.com/office/officeart/2009/3/layout/HorizontalOrganizationChart#97"/>
    <dgm:cxn modelId="{C4C72F2C-B588-6B42-A905-2E2F89D9B333}" type="presOf" srcId="{F1393860-E218-4C46-8331-501296168CAE}" destId="{7A9BE3A9-44DC-CD41-88CE-E0B24AD80765}" srcOrd="0" destOrd="0" presId="urn:microsoft.com/office/officeart/2009/3/layout/HorizontalOrganizationChart#97"/>
    <dgm:cxn modelId="{00E5D66E-683B-D24E-A509-8AADADEBFB0C}" srcId="{F1393860-E218-4C46-8331-501296168CAE}" destId="{3797A035-A4BF-FF48-A31A-2FF4E954A33B}" srcOrd="1" destOrd="0" parTransId="{5292EF45-6C68-E64E-84B9-1D8DF8BF20B7}" sibTransId="{1A4ED075-CC7F-7A4A-9FCE-ADC0424CDC1D}"/>
    <dgm:cxn modelId="{61D2B18A-5E5D-D548-91F8-617847076C24}" type="presParOf" srcId="{398E6C03-8F9F-4349-AA8D-2DAB616D250D}" destId="{32FE5A51-04B1-AA45-B47B-BDFD8B2CC6FC}" srcOrd="0" destOrd="0" presId="urn:microsoft.com/office/officeart/2009/3/layout/HorizontalOrganizationChart#97"/>
    <dgm:cxn modelId="{08C1EE13-66DF-0A4B-B72C-06A21D786B18}" type="presParOf" srcId="{32FE5A51-04B1-AA45-B47B-BDFD8B2CC6FC}" destId="{49835320-4502-0B42-94B9-A27B2DC0FECD}" srcOrd="0" destOrd="0" presId="urn:microsoft.com/office/officeart/2009/3/layout/HorizontalOrganizationChart#97"/>
    <dgm:cxn modelId="{54EB0444-50A4-A146-9552-A8F3CC4E1232}" type="presParOf" srcId="{49835320-4502-0B42-94B9-A27B2DC0FECD}" destId="{7A9BE3A9-44DC-CD41-88CE-E0B24AD80765}" srcOrd="0" destOrd="0" presId="urn:microsoft.com/office/officeart/2009/3/layout/HorizontalOrganizationChart#97"/>
    <dgm:cxn modelId="{72F3ACB9-EC0B-FB43-9972-CC5FB72EA0A4}" type="presParOf" srcId="{49835320-4502-0B42-94B9-A27B2DC0FECD}" destId="{154A60D6-BDAE-734B-91DD-04D564CEA8CC}" srcOrd="1" destOrd="0" presId="urn:microsoft.com/office/officeart/2009/3/layout/HorizontalOrganizationChart#97"/>
    <dgm:cxn modelId="{61D18A36-3E20-DF46-A45F-C54682CAD03F}" type="presParOf" srcId="{32FE5A51-04B1-AA45-B47B-BDFD8B2CC6FC}" destId="{BA918F70-BE17-C545-8385-5689E3C90E67}" srcOrd="1" destOrd="0" presId="urn:microsoft.com/office/officeart/2009/3/layout/HorizontalOrganizationChart#97"/>
    <dgm:cxn modelId="{5E7D3D2D-AB70-1149-B1D8-53423B01D0A7}" type="presParOf" srcId="{BA918F70-BE17-C545-8385-5689E3C90E67}" destId="{678243EC-7327-B34A-8FC8-7838A7B16A4C}" srcOrd="0" destOrd="0" presId="urn:microsoft.com/office/officeart/2009/3/layout/HorizontalOrganizationChart#97"/>
    <dgm:cxn modelId="{7A1BEACB-4D01-CE4A-B13A-FE87AAB408E8}" type="presParOf" srcId="{BA918F70-BE17-C545-8385-5689E3C90E67}" destId="{3237874F-AFFA-BD4E-8C07-C45464427FB1}" srcOrd="1" destOrd="0" presId="urn:microsoft.com/office/officeart/2009/3/layout/HorizontalOrganizationChart#97"/>
    <dgm:cxn modelId="{332D7F2B-A0CD-2344-BDA3-1F636918D45A}" type="presParOf" srcId="{3237874F-AFFA-BD4E-8C07-C45464427FB1}" destId="{F40C20DA-14E5-AD4D-BC12-39D7A9C37220}" srcOrd="0" destOrd="0" presId="urn:microsoft.com/office/officeart/2009/3/layout/HorizontalOrganizationChart#97"/>
    <dgm:cxn modelId="{15233B94-3F93-7145-868E-C48D7908CE4B}" type="presParOf" srcId="{F40C20DA-14E5-AD4D-BC12-39D7A9C37220}" destId="{753E5653-5F1A-6D4E-BEE7-0DA6ACC49661}" srcOrd="0" destOrd="0" presId="urn:microsoft.com/office/officeart/2009/3/layout/HorizontalOrganizationChart#97"/>
    <dgm:cxn modelId="{DBE560E8-D73D-7840-A4E2-45323FE3B9DE}" type="presParOf" srcId="{F40C20DA-14E5-AD4D-BC12-39D7A9C37220}" destId="{A12CBA9D-9BDD-F24E-99C4-1FC0A0294A8D}" srcOrd="1" destOrd="0" presId="urn:microsoft.com/office/officeart/2009/3/layout/HorizontalOrganizationChart#97"/>
    <dgm:cxn modelId="{45AB57D3-894D-C54D-A5A2-4D71292DC207}" type="presParOf" srcId="{3237874F-AFFA-BD4E-8C07-C45464427FB1}" destId="{EFF70E09-D2B2-574F-8DB1-0E71AD78BC35}" srcOrd="1" destOrd="0" presId="urn:microsoft.com/office/officeart/2009/3/layout/HorizontalOrganizationChart#97"/>
    <dgm:cxn modelId="{3B90C7E4-3200-2A45-97CE-65C0340D8EE1}" type="presParOf" srcId="{3237874F-AFFA-BD4E-8C07-C45464427FB1}" destId="{DA918BAC-329D-AE47-84FC-32A98DC00FC0}" srcOrd="2" destOrd="0" presId="urn:microsoft.com/office/officeart/2009/3/layout/HorizontalOrganizationChart#97"/>
    <dgm:cxn modelId="{4F16D8A4-A032-EE4D-B2E6-E6177C2BB0E8}" type="presParOf" srcId="{BA918F70-BE17-C545-8385-5689E3C90E67}" destId="{3349BA7E-55DB-7742-AB7C-89083A0A7487}" srcOrd="2" destOrd="0" presId="urn:microsoft.com/office/officeart/2009/3/layout/HorizontalOrganizationChart#97"/>
    <dgm:cxn modelId="{7DE4352F-379D-E946-9D78-667FC3E7421B}" type="presParOf" srcId="{BA918F70-BE17-C545-8385-5689E3C90E67}" destId="{B090536A-D5DA-CF45-B532-99A837B98C87}" srcOrd="3" destOrd="0" presId="urn:microsoft.com/office/officeart/2009/3/layout/HorizontalOrganizationChart#97"/>
    <dgm:cxn modelId="{FD36DD66-3831-3741-BC3F-8F5087B919E1}" type="presParOf" srcId="{B090536A-D5DA-CF45-B532-99A837B98C87}" destId="{6E903D2C-002E-2C4C-8A79-BDD3E56BD72B}" srcOrd="0" destOrd="0" presId="urn:microsoft.com/office/officeart/2009/3/layout/HorizontalOrganizationChart#97"/>
    <dgm:cxn modelId="{414BF734-FED8-F945-9758-1338DD471BBF}" type="presParOf" srcId="{6E903D2C-002E-2C4C-8A79-BDD3E56BD72B}" destId="{0B1C9F7A-3E21-2B4D-B955-73042E8287C4}" srcOrd="0" destOrd="0" presId="urn:microsoft.com/office/officeart/2009/3/layout/HorizontalOrganizationChart#97"/>
    <dgm:cxn modelId="{BCFA66C7-2C16-1440-B5DE-10E320F2478E}" type="presParOf" srcId="{6E903D2C-002E-2C4C-8A79-BDD3E56BD72B}" destId="{2129C4CE-A3AC-8344-8A3D-527D02D2648C}" srcOrd="1" destOrd="0" presId="urn:microsoft.com/office/officeart/2009/3/layout/HorizontalOrganizationChart#97"/>
    <dgm:cxn modelId="{A6386812-75A3-0645-AFAC-24C204A2C996}" type="presParOf" srcId="{B090536A-D5DA-CF45-B532-99A837B98C87}" destId="{620DEB44-EAF3-534F-A38F-C48A3BF223D9}" srcOrd="1" destOrd="0" presId="urn:microsoft.com/office/officeart/2009/3/layout/HorizontalOrganizationChart#97"/>
    <dgm:cxn modelId="{77EC706E-D1CD-704F-AC76-73155BF5B5E6}" type="presParOf" srcId="{B090536A-D5DA-CF45-B532-99A837B98C87}" destId="{1ADC25DC-7434-E04B-86D8-3AB6C31C2B1E}" srcOrd="2" destOrd="0" presId="urn:microsoft.com/office/officeart/2009/3/layout/HorizontalOrganizationChart#97"/>
    <dgm:cxn modelId="{E9EBE899-6651-9A49-803D-121CE2A118B1}" type="presParOf" srcId="{32FE5A51-04B1-AA45-B47B-BDFD8B2CC6FC}" destId="{B90D8BAB-70D7-9742-9FF6-2226D927B247}" srcOrd="2" destOrd="0" presId="urn:microsoft.com/office/officeart/2009/3/layout/HorizontalOrganizationChart#9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98" loCatId="" qsTypeId="urn:microsoft.com/office/officeart/2005/8/quickstyle/simple1#98" qsCatId="simple" csTypeId="urn:microsoft.com/office/officeart/2005/8/colors/accent2_1#99" csCatId="accent2" phldr="1"/>
      <dgm:spPr/>
      <dgm:t>
        <a:bodyPr/>
        <a:lstStyle/>
        <a:p>
          <a:endParaRPr lang="zh-CN" altLang="en-US"/>
        </a:p>
      </dgm:t>
    </dgm:pt>
    <dgm:pt modelId="{F1393860-E218-4C46-8331-501296168CAE}">
      <dgm:prSet phldrT="[文本]" custT="1"/>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马克思主义政党在</a:t>
          </a:r>
        </a:p>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社会主义事业中的地位和作用</a:t>
          </a: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a:solidFill>
          <a:srgbClr val="C00000"/>
        </a:solidFill>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新型的革命政党</a:t>
          </a: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领导核心</a:t>
          </a: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t>
        <a:bodyPr/>
        <a:lstStyle/>
        <a:p>
          <a:endParaRPr lang="zh-CN" altLang="en-US"/>
        </a:p>
      </dgm:t>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t>
        <a:bodyPr/>
        <a:lstStyle/>
        <a:p>
          <a:endParaRPr lang="zh-CN" altLang="en-US"/>
        </a:p>
      </dgm:t>
    </dgm:pt>
    <dgm:pt modelId="{154A60D6-BDAE-734B-91DD-04D564CEA8CC}" type="pres">
      <dgm:prSet presAssocID="{F1393860-E218-4C46-8331-501296168CAE}" presName="rootConnector1" presStyleLbl="node1" presStyleIdx="0" presStyleCnt="0"/>
      <dgm:spPr/>
      <dgm:t>
        <a:bodyPr/>
        <a:lstStyle/>
        <a:p>
          <a:endParaRPr lang="zh-CN" altLang="en-US"/>
        </a:p>
      </dgm:t>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t>
        <a:bodyPr/>
        <a:lstStyle/>
        <a:p>
          <a:endParaRPr lang="zh-CN" altLang="en-US"/>
        </a:p>
      </dgm:t>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t>
        <a:bodyPr/>
        <a:lstStyle/>
        <a:p>
          <a:endParaRPr lang="zh-CN" altLang="en-US"/>
        </a:p>
      </dgm:t>
    </dgm:pt>
    <dgm:pt modelId="{A12CBA9D-9BDD-F24E-99C4-1FC0A0294A8D}" type="pres">
      <dgm:prSet presAssocID="{71BCD19D-8536-BB4A-B03B-C1BD7CAC2303}" presName="rootConnector" presStyleLbl="node2" presStyleIdx="0" presStyleCnt="2"/>
      <dgm:spPr/>
      <dgm:t>
        <a:bodyPr/>
        <a:lstStyle/>
        <a:p>
          <a:endParaRPr lang="zh-CN" altLang="en-US"/>
        </a:p>
      </dgm:t>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t>
        <a:bodyPr/>
        <a:lstStyle/>
        <a:p>
          <a:endParaRPr lang="zh-CN" altLang="en-US"/>
        </a:p>
      </dgm:t>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t>
        <a:bodyPr/>
        <a:lstStyle/>
        <a:p>
          <a:endParaRPr lang="zh-CN" altLang="en-US"/>
        </a:p>
      </dgm:t>
    </dgm:pt>
    <dgm:pt modelId="{2129C4CE-A3AC-8344-8A3D-527D02D2648C}" type="pres">
      <dgm:prSet presAssocID="{3797A035-A4BF-FF48-A31A-2FF4E954A33B}" presName="rootConnector" presStyleLbl="node2" presStyleIdx="1" presStyleCnt="2"/>
      <dgm:spPr/>
      <dgm:t>
        <a:bodyPr/>
        <a:lstStyle/>
        <a:p>
          <a:endParaRPr lang="zh-CN" altLang="en-US"/>
        </a:p>
      </dgm:t>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70203389-2BB8-7C4B-A1EE-71CE2AB6A411}" type="presOf" srcId="{D50E349B-28F9-C949-8B84-3EC814BDD780}" destId="{398E6C03-8F9F-4349-AA8D-2DAB616D250D}" srcOrd="0" destOrd="0" presId="urn:microsoft.com/office/officeart/2009/3/layout/HorizontalOrganizationChart#98"/>
    <dgm:cxn modelId="{4B5D6219-14FB-E741-A560-98D0838A4B84}" type="presOf" srcId="{F1393860-E218-4C46-8331-501296168CAE}" destId="{7A9BE3A9-44DC-CD41-88CE-E0B24AD80765}" srcOrd="0" destOrd="0" presId="urn:microsoft.com/office/officeart/2009/3/layout/HorizontalOrganizationChart#98"/>
    <dgm:cxn modelId="{6A9E72B1-F4DE-BB49-8003-CAB5AF73EF67}" type="presOf" srcId="{5292EF45-6C68-E64E-84B9-1D8DF8BF20B7}" destId="{3349BA7E-55DB-7742-AB7C-89083A0A7487}" srcOrd="0" destOrd="0" presId="urn:microsoft.com/office/officeart/2009/3/layout/HorizontalOrganizationChart#98"/>
    <dgm:cxn modelId="{B071BC1E-1B43-F34F-80B4-D7D8A216FAF9}" type="presOf" srcId="{F1393860-E218-4C46-8331-501296168CAE}" destId="{154A60D6-BDAE-734B-91DD-04D564CEA8CC}" srcOrd="1" destOrd="0" presId="urn:microsoft.com/office/officeart/2009/3/layout/HorizontalOrganizationChart#98"/>
    <dgm:cxn modelId="{D7280346-87B7-AF4A-A759-8D28B5AF5FF6}" type="presOf" srcId="{D6568C5B-23C5-3A47-B517-D26B73BEDEA8}" destId="{678243EC-7327-B34A-8FC8-7838A7B16A4C}" srcOrd="0" destOrd="0" presId="urn:microsoft.com/office/officeart/2009/3/layout/HorizontalOrganizationChart#98"/>
    <dgm:cxn modelId="{0EB11D24-165A-8049-9EF9-FBDB24B36778}" srcId="{D50E349B-28F9-C949-8B84-3EC814BDD780}" destId="{F1393860-E218-4C46-8331-501296168CAE}" srcOrd="0" destOrd="0" parTransId="{2694C91B-6EDD-7043-8A3E-D3CEA20D322B}" sibTransId="{A86CDF05-32FB-AB46-B753-D4B57964EE7C}"/>
    <dgm:cxn modelId="{00E5D66E-683B-D24E-A509-8AADADEBFB0C}" srcId="{F1393860-E218-4C46-8331-501296168CAE}" destId="{3797A035-A4BF-FF48-A31A-2FF4E954A33B}" srcOrd="1" destOrd="0" parTransId="{5292EF45-6C68-E64E-84B9-1D8DF8BF20B7}" sibTransId="{1A4ED075-CC7F-7A4A-9FCE-ADC0424CDC1D}"/>
    <dgm:cxn modelId="{E73F140E-E001-3445-AAA2-D75708756B6C}" type="presOf" srcId="{71BCD19D-8536-BB4A-B03B-C1BD7CAC2303}" destId="{753E5653-5F1A-6D4E-BEE7-0DA6ACC49661}" srcOrd="0" destOrd="0" presId="urn:microsoft.com/office/officeart/2009/3/layout/HorizontalOrganizationChart#98"/>
    <dgm:cxn modelId="{7CD0C3C0-32B4-1742-AE33-E34F6C0FF115}" type="presOf" srcId="{71BCD19D-8536-BB4A-B03B-C1BD7CAC2303}" destId="{A12CBA9D-9BDD-F24E-99C4-1FC0A0294A8D}" srcOrd="1" destOrd="0" presId="urn:microsoft.com/office/officeart/2009/3/layout/HorizontalOrganizationChart#98"/>
    <dgm:cxn modelId="{D61517DC-29BA-3046-A3B6-9514325A5707}" type="presOf" srcId="{3797A035-A4BF-FF48-A31A-2FF4E954A33B}" destId="{2129C4CE-A3AC-8344-8A3D-527D02D2648C}" srcOrd="1" destOrd="0" presId="urn:microsoft.com/office/officeart/2009/3/layout/HorizontalOrganizationChart#98"/>
    <dgm:cxn modelId="{E8D76A80-B21F-254B-9457-16A89E0D09C3}" type="presOf" srcId="{3797A035-A4BF-FF48-A31A-2FF4E954A33B}" destId="{0B1C9F7A-3E21-2B4D-B955-73042E8287C4}" srcOrd="0" destOrd="0" presId="urn:microsoft.com/office/officeart/2009/3/layout/HorizontalOrganizationChart#98"/>
    <dgm:cxn modelId="{E8AA3A39-2045-A44B-804B-1FFB13FAB07B}" srcId="{F1393860-E218-4C46-8331-501296168CAE}" destId="{71BCD19D-8536-BB4A-B03B-C1BD7CAC2303}" srcOrd="0" destOrd="0" parTransId="{D6568C5B-23C5-3A47-B517-D26B73BEDEA8}" sibTransId="{1423F834-1666-3945-A6DC-F8BA61170A22}"/>
    <dgm:cxn modelId="{7CE1357D-33C7-9840-8276-61FFE993B759}" type="presParOf" srcId="{398E6C03-8F9F-4349-AA8D-2DAB616D250D}" destId="{32FE5A51-04B1-AA45-B47B-BDFD8B2CC6FC}" srcOrd="0" destOrd="0" presId="urn:microsoft.com/office/officeart/2009/3/layout/HorizontalOrganizationChart#98"/>
    <dgm:cxn modelId="{F6F52C80-5C4A-F546-9601-5A14B250871F}" type="presParOf" srcId="{32FE5A51-04B1-AA45-B47B-BDFD8B2CC6FC}" destId="{49835320-4502-0B42-94B9-A27B2DC0FECD}" srcOrd="0" destOrd="0" presId="urn:microsoft.com/office/officeart/2009/3/layout/HorizontalOrganizationChart#98"/>
    <dgm:cxn modelId="{CB81443D-1BEB-6C43-B8EB-4BFBD8B8703E}" type="presParOf" srcId="{49835320-4502-0B42-94B9-A27B2DC0FECD}" destId="{7A9BE3A9-44DC-CD41-88CE-E0B24AD80765}" srcOrd="0" destOrd="0" presId="urn:microsoft.com/office/officeart/2009/3/layout/HorizontalOrganizationChart#98"/>
    <dgm:cxn modelId="{DF50BF19-F7F9-D541-AE66-45299052332B}" type="presParOf" srcId="{49835320-4502-0B42-94B9-A27B2DC0FECD}" destId="{154A60D6-BDAE-734B-91DD-04D564CEA8CC}" srcOrd="1" destOrd="0" presId="urn:microsoft.com/office/officeart/2009/3/layout/HorizontalOrganizationChart#98"/>
    <dgm:cxn modelId="{8FBA721D-1F58-3D47-929F-7768F116E97F}" type="presParOf" srcId="{32FE5A51-04B1-AA45-B47B-BDFD8B2CC6FC}" destId="{BA918F70-BE17-C545-8385-5689E3C90E67}" srcOrd="1" destOrd="0" presId="urn:microsoft.com/office/officeart/2009/3/layout/HorizontalOrganizationChart#98"/>
    <dgm:cxn modelId="{13D8BD0D-9FEE-7947-B7A1-D04F44895AA2}" type="presParOf" srcId="{BA918F70-BE17-C545-8385-5689E3C90E67}" destId="{678243EC-7327-B34A-8FC8-7838A7B16A4C}" srcOrd="0" destOrd="0" presId="urn:microsoft.com/office/officeart/2009/3/layout/HorizontalOrganizationChart#98"/>
    <dgm:cxn modelId="{122B8B8E-2183-5544-A5F0-FBEAC59D4023}" type="presParOf" srcId="{BA918F70-BE17-C545-8385-5689E3C90E67}" destId="{3237874F-AFFA-BD4E-8C07-C45464427FB1}" srcOrd="1" destOrd="0" presId="urn:microsoft.com/office/officeart/2009/3/layout/HorizontalOrganizationChart#98"/>
    <dgm:cxn modelId="{4DCEAF49-6166-2A41-A30F-CBF87A636384}" type="presParOf" srcId="{3237874F-AFFA-BD4E-8C07-C45464427FB1}" destId="{F40C20DA-14E5-AD4D-BC12-39D7A9C37220}" srcOrd="0" destOrd="0" presId="urn:microsoft.com/office/officeart/2009/3/layout/HorizontalOrganizationChart#98"/>
    <dgm:cxn modelId="{CA2E6AAF-7AC5-934C-B915-AB4BF18FCD32}" type="presParOf" srcId="{F40C20DA-14E5-AD4D-BC12-39D7A9C37220}" destId="{753E5653-5F1A-6D4E-BEE7-0DA6ACC49661}" srcOrd="0" destOrd="0" presId="urn:microsoft.com/office/officeart/2009/3/layout/HorizontalOrganizationChart#98"/>
    <dgm:cxn modelId="{823BC312-560C-D24A-9E71-6DCB378CD2CF}" type="presParOf" srcId="{F40C20DA-14E5-AD4D-BC12-39D7A9C37220}" destId="{A12CBA9D-9BDD-F24E-99C4-1FC0A0294A8D}" srcOrd="1" destOrd="0" presId="urn:microsoft.com/office/officeart/2009/3/layout/HorizontalOrganizationChart#98"/>
    <dgm:cxn modelId="{C405E471-DA09-974E-8D02-433ED803BE7E}" type="presParOf" srcId="{3237874F-AFFA-BD4E-8C07-C45464427FB1}" destId="{EFF70E09-D2B2-574F-8DB1-0E71AD78BC35}" srcOrd="1" destOrd="0" presId="urn:microsoft.com/office/officeart/2009/3/layout/HorizontalOrganizationChart#98"/>
    <dgm:cxn modelId="{70956458-4962-5B4A-9C67-89F88AD75F29}" type="presParOf" srcId="{3237874F-AFFA-BD4E-8C07-C45464427FB1}" destId="{DA918BAC-329D-AE47-84FC-32A98DC00FC0}" srcOrd="2" destOrd="0" presId="urn:microsoft.com/office/officeart/2009/3/layout/HorizontalOrganizationChart#98"/>
    <dgm:cxn modelId="{ED007393-6A9E-D447-B967-9A11DCCE8033}" type="presParOf" srcId="{BA918F70-BE17-C545-8385-5689E3C90E67}" destId="{3349BA7E-55DB-7742-AB7C-89083A0A7487}" srcOrd="2" destOrd="0" presId="urn:microsoft.com/office/officeart/2009/3/layout/HorizontalOrganizationChart#98"/>
    <dgm:cxn modelId="{7A805515-1EC9-E841-9DEB-00E22D07F23E}" type="presParOf" srcId="{BA918F70-BE17-C545-8385-5689E3C90E67}" destId="{B090536A-D5DA-CF45-B532-99A837B98C87}" srcOrd="3" destOrd="0" presId="urn:microsoft.com/office/officeart/2009/3/layout/HorizontalOrganizationChart#98"/>
    <dgm:cxn modelId="{4D8E0B48-D3FD-6446-9E4F-79CCFC7244E2}" type="presParOf" srcId="{B090536A-D5DA-CF45-B532-99A837B98C87}" destId="{6E903D2C-002E-2C4C-8A79-BDD3E56BD72B}" srcOrd="0" destOrd="0" presId="urn:microsoft.com/office/officeart/2009/3/layout/HorizontalOrganizationChart#98"/>
    <dgm:cxn modelId="{7C029A9F-775F-384F-8064-B95EB6F5177F}" type="presParOf" srcId="{6E903D2C-002E-2C4C-8A79-BDD3E56BD72B}" destId="{0B1C9F7A-3E21-2B4D-B955-73042E8287C4}" srcOrd="0" destOrd="0" presId="urn:microsoft.com/office/officeart/2009/3/layout/HorizontalOrganizationChart#98"/>
    <dgm:cxn modelId="{85CF79DF-F0F4-C44E-8014-8EDE1C4D13EC}" type="presParOf" srcId="{6E903D2C-002E-2C4C-8A79-BDD3E56BD72B}" destId="{2129C4CE-A3AC-8344-8A3D-527D02D2648C}" srcOrd="1" destOrd="0" presId="urn:microsoft.com/office/officeart/2009/3/layout/HorizontalOrganizationChart#98"/>
    <dgm:cxn modelId="{29CEAEB7-BFC8-544A-9702-2FC40A7B5608}" type="presParOf" srcId="{B090536A-D5DA-CF45-B532-99A837B98C87}" destId="{620DEB44-EAF3-534F-A38F-C48A3BF223D9}" srcOrd="1" destOrd="0" presId="urn:microsoft.com/office/officeart/2009/3/layout/HorizontalOrganizationChart#98"/>
    <dgm:cxn modelId="{40F28CE8-8CF1-9341-A165-2A849C43352D}" type="presParOf" srcId="{B090536A-D5DA-CF45-B532-99A837B98C87}" destId="{1ADC25DC-7434-E04B-86D8-3AB6C31C2B1E}" srcOrd="2" destOrd="0" presId="urn:microsoft.com/office/officeart/2009/3/layout/HorizontalOrganizationChart#98"/>
    <dgm:cxn modelId="{79AE8863-1C68-7C42-92F5-B32284DC7D96}" type="presParOf" srcId="{32FE5A51-04B1-AA45-B47B-BDFD8B2CC6FC}" destId="{B90D8BAB-70D7-9742-9FF6-2226D927B247}" srcOrd="2" destOrd="0" presId="urn:microsoft.com/office/officeart/2009/3/layout/HorizontalOrganizationChart#9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99" loCatId="" qsTypeId="urn:microsoft.com/office/officeart/2005/8/quickstyle/simple1#99" qsCatId="simple" csTypeId="urn:microsoft.com/office/officeart/2005/8/colors/accent2_1#100" csCatId="accent2" phldr="1"/>
      <dgm:spPr/>
      <dgm:t>
        <a:bodyPr/>
        <a:lstStyle/>
        <a:p>
          <a:endParaRPr lang="zh-CN" altLang="en-US"/>
        </a:p>
      </dgm:t>
    </dgm:pt>
    <dgm:pt modelId="{F1393860-E218-4C46-8331-501296168CAE}">
      <dgm:prSet phldrT="[文本]" custT="1"/>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马克思主义政党在</a:t>
          </a:r>
        </a:p>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社会主义事业中的地位和作用</a:t>
          </a: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a:solidFill>
          <a:srgbClr val="C00000"/>
        </a:solidFill>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新型的革命政党</a:t>
          </a: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领导核心</a:t>
          </a: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t>
        <a:bodyPr/>
        <a:lstStyle/>
        <a:p>
          <a:endParaRPr lang="zh-CN" altLang="en-US"/>
        </a:p>
      </dgm:t>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t>
        <a:bodyPr/>
        <a:lstStyle/>
        <a:p>
          <a:endParaRPr lang="zh-CN" altLang="en-US"/>
        </a:p>
      </dgm:t>
    </dgm:pt>
    <dgm:pt modelId="{154A60D6-BDAE-734B-91DD-04D564CEA8CC}" type="pres">
      <dgm:prSet presAssocID="{F1393860-E218-4C46-8331-501296168CAE}" presName="rootConnector1" presStyleLbl="node1" presStyleIdx="0" presStyleCnt="0"/>
      <dgm:spPr/>
      <dgm:t>
        <a:bodyPr/>
        <a:lstStyle/>
        <a:p>
          <a:endParaRPr lang="zh-CN" altLang="en-US"/>
        </a:p>
      </dgm:t>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t>
        <a:bodyPr/>
        <a:lstStyle/>
        <a:p>
          <a:endParaRPr lang="zh-CN" altLang="en-US"/>
        </a:p>
      </dgm:t>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t>
        <a:bodyPr/>
        <a:lstStyle/>
        <a:p>
          <a:endParaRPr lang="zh-CN" altLang="en-US"/>
        </a:p>
      </dgm:t>
    </dgm:pt>
    <dgm:pt modelId="{A12CBA9D-9BDD-F24E-99C4-1FC0A0294A8D}" type="pres">
      <dgm:prSet presAssocID="{71BCD19D-8536-BB4A-B03B-C1BD7CAC2303}" presName="rootConnector" presStyleLbl="node2" presStyleIdx="0" presStyleCnt="2"/>
      <dgm:spPr/>
      <dgm:t>
        <a:bodyPr/>
        <a:lstStyle/>
        <a:p>
          <a:endParaRPr lang="zh-CN" altLang="en-US"/>
        </a:p>
      </dgm:t>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t>
        <a:bodyPr/>
        <a:lstStyle/>
        <a:p>
          <a:endParaRPr lang="zh-CN" altLang="en-US"/>
        </a:p>
      </dgm:t>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t>
        <a:bodyPr/>
        <a:lstStyle/>
        <a:p>
          <a:endParaRPr lang="zh-CN" altLang="en-US"/>
        </a:p>
      </dgm:t>
    </dgm:pt>
    <dgm:pt modelId="{2129C4CE-A3AC-8344-8A3D-527D02D2648C}" type="pres">
      <dgm:prSet presAssocID="{3797A035-A4BF-FF48-A31A-2FF4E954A33B}" presName="rootConnector" presStyleLbl="node2" presStyleIdx="1" presStyleCnt="2"/>
      <dgm:spPr/>
      <dgm:t>
        <a:bodyPr/>
        <a:lstStyle/>
        <a:p>
          <a:endParaRPr lang="zh-CN" altLang="en-US"/>
        </a:p>
      </dgm:t>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A07A0F63-1BAD-584B-921C-CB1AFB39C1C4}" type="presOf" srcId="{D50E349B-28F9-C949-8B84-3EC814BDD780}" destId="{398E6C03-8F9F-4349-AA8D-2DAB616D250D}" srcOrd="0" destOrd="0" presId="urn:microsoft.com/office/officeart/2009/3/layout/HorizontalOrganizationChart#99"/>
    <dgm:cxn modelId="{8E51BE54-4755-4A44-9AFE-800F700A36A8}" type="presOf" srcId="{71BCD19D-8536-BB4A-B03B-C1BD7CAC2303}" destId="{753E5653-5F1A-6D4E-BEE7-0DA6ACC49661}" srcOrd="0" destOrd="0" presId="urn:microsoft.com/office/officeart/2009/3/layout/HorizontalOrganizationChart#99"/>
    <dgm:cxn modelId="{E8AA3A39-2045-A44B-804B-1FFB13FAB07B}" srcId="{F1393860-E218-4C46-8331-501296168CAE}" destId="{71BCD19D-8536-BB4A-B03B-C1BD7CAC2303}" srcOrd="0" destOrd="0" parTransId="{D6568C5B-23C5-3A47-B517-D26B73BEDEA8}" sibTransId="{1423F834-1666-3945-A6DC-F8BA61170A22}"/>
    <dgm:cxn modelId="{2CDFE7EB-9BE4-E04D-A592-749EB24FF1EB}" type="presOf" srcId="{3797A035-A4BF-FF48-A31A-2FF4E954A33B}" destId="{0B1C9F7A-3E21-2B4D-B955-73042E8287C4}" srcOrd="0" destOrd="0" presId="urn:microsoft.com/office/officeart/2009/3/layout/HorizontalOrganizationChart#99"/>
    <dgm:cxn modelId="{1B29FC09-4B3B-3746-8FC9-EEB496C5DB8C}" type="presOf" srcId="{5292EF45-6C68-E64E-84B9-1D8DF8BF20B7}" destId="{3349BA7E-55DB-7742-AB7C-89083A0A7487}" srcOrd="0" destOrd="0" presId="urn:microsoft.com/office/officeart/2009/3/layout/HorizontalOrganizationChart#99"/>
    <dgm:cxn modelId="{709B1678-FA7F-9C4A-A655-73EFBF61C4C6}" type="presOf" srcId="{71BCD19D-8536-BB4A-B03B-C1BD7CAC2303}" destId="{A12CBA9D-9BDD-F24E-99C4-1FC0A0294A8D}" srcOrd="1" destOrd="0" presId="urn:microsoft.com/office/officeart/2009/3/layout/HorizontalOrganizationChart#99"/>
    <dgm:cxn modelId="{0EB11D24-165A-8049-9EF9-FBDB24B36778}" srcId="{D50E349B-28F9-C949-8B84-3EC814BDD780}" destId="{F1393860-E218-4C46-8331-501296168CAE}" srcOrd="0" destOrd="0" parTransId="{2694C91B-6EDD-7043-8A3E-D3CEA20D322B}" sibTransId="{A86CDF05-32FB-AB46-B753-D4B57964EE7C}"/>
    <dgm:cxn modelId="{CA1022AE-8C40-1C40-A707-A5364666D6E7}" type="presOf" srcId="{3797A035-A4BF-FF48-A31A-2FF4E954A33B}" destId="{2129C4CE-A3AC-8344-8A3D-527D02D2648C}" srcOrd="1" destOrd="0" presId="urn:microsoft.com/office/officeart/2009/3/layout/HorizontalOrganizationChart#99"/>
    <dgm:cxn modelId="{5E22F2D6-64CD-4D40-8146-A3DF7856764B}" type="presOf" srcId="{F1393860-E218-4C46-8331-501296168CAE}" destId="{7A9BE3A9-44DC-CD41-88CE-E0B24AD80765}" srcOrd="0" destOrd="0" presId="urn:microsoft.com/office/officeart/2009/3/layout/HorizontalOrganizationChart#99"/>
    <dgm:cxn modelId="{23A73D6C-57A5-F641-8396-C069ED310F02}" type="presOf" srcId="{F1393860-E218-4C46-8331-501296168CAE}" destId="{154A60D6-BDAE-734B-91DD-04D564CEA8CC}" srcOrd="1" destOrd="0" presId="urn:microsoft.com/office/officeart/2009/3/layout/HorizontalOrganizationChart#99"/>
    <dgm:cxn modelId="{395F1971-7A71-6E44-A02C-5646BE8BAE62}" type="presOf" srcId="{D6568C5B-23C5-3A47-B517-D26B73BEDEA8}" destId="{678243EC-7327-B34A-8FC8-7838A7B16A4C}" srcOrd="0" destOrd="0" presId="urn:microsoft.com/office/officeart/2009/3/layout/HorizontalOrganizationChart#99"/>
    <dgm:cxn modelId="{00E5D66E-683B-D24E-A509-8AADADEBFB0C}" srcId="{F1393860-E218-4C46-8331-501296168CAE}" destId="{3797A035-A4BF-FF48-A31A-2FF4E954A33B}" srcOrd="1" destOrd="0" parTransId="{5292EF45-6C68-E64E-84B9-1D8DF8BF20B7}" sibTransId="{1A4ED075-CC7F-7A4A-9FCE-ADC0424CDC1D}"/>
    <dgm:cxn modelId="{41E4D5AE-575E-A541-9CA3-8BC8919DDB0F}" type="presParOf" srcId="{398E6C03-8F9F-4349-AA8D-2DAB616D250D}" destId="{32FE5A51-04B1-AA45-B47B-BDFD8B2CC6FC}" srcOrd="0" destOrd="0" presId="urn:microsoft.com/office/officeart/2009/3/layout/HorizontalOrganizationChart#99"/>
    <dgm:cxn modelId="{8689BC45-4AE2-8D45-9C0F-51CEAD0A343C}" type="presParOf" srcId="{32FE5A51-04B1-AA45-B47B-BDFD8B2CC6FC}" destId="{49835320-4502-0B42-94B9-A27B2DC0FECD}" srcOrd="0" destOrd="0" presId="urn:microsoft.com/office/officeart/2009/3/layout/HorizontalOrganizationChart#99"/>
    <dgm:cxn modelId="{E9DB6A4C-2A1A-F14F-89D2-22F255C4CC7F}" type="presParOf" srcId="{49835320-4502-0B42-94B9-A27B2DC0FECD}" destId="{7A9BE3A9-44DC-CD41-88CE-E0B24AD80765}" srcOrd="0" destOrd="0" presId="urn:microsoft.com/office/officeart/2009/3/layout/HorizontalOrganizationChart#99"/>
    <dgm:cxn modelId="{4883D59E-2882-4140-8C37-5815432404B2}" type="presParOf" srcId="{49835320-4502-0B42-94B9-A27B2DC0FECD}" destId="{154A60D6-BDAE-734B-91DD-04D564CEA8CC}" srcOrd="1" destOrd="0" presId="urn:microsoft.com/office/officeart/2009/3/layout/HorizontalOrganizationChart#99"/>
    <dgm:cxn modelId="{6598C4E5-3885-0D48-B152-1D5CE096FF80}" type="presParOf" srcId="{32FE5A51-04B1-AA45-B47B-BDFD8B2CC6FC}" destId="{BA918F70-BE17-C545-8385-5689E3C90E67}" srcOrd="1" destOrd="0" presId="urn:microsoft.com/office/officeart/2009/3/layout/HorizontalOrganizationChart#99"/>
    <dgm:cxn modelId="{45874FFD-5B30-1E46-A7E0-36F6EF09588F}" type="presParOf" srcId="{BA918F70-BE17-C545-8385-5689E3C90E67}" destId="{678243EC-7327-B34A-8FC8-7838A7B16A4C}" srcOrd="0" destOrd="0" presId="urn:microsoft.com/office/officeart/2009/3/layout/HorizontalOrganizationChart#99"/>
    <dgm:cxn modelId="{DFCB3C6D-D89F-E94E-835F-69288161D6C5}" type="presParOf" srcId="{BA918F70-BE17-C545-8385-5689E3C90E67}" destId="{3237874F-AFFA-BD4E-8C07-C45464427FB1}" srcOrd="1" destOrd="0" presId="urn:microsoft.com/office/officeart/2009/3/layout/HorizontalOrganizationChart#99"/>
    <dgm:cxn modelId="{4E21EC92-9023-7245-B10E-0CA469DCD2A5}" type="presParOf" srcId="{3237874F-AFFA-BD4E-8C07-C45464427FB1}" destId="{F40C20DA-14E5-AD4D-BC12-39D7A9C37220}" srcOrd="0" destOrd="0" presId="urn:microsoft.com/office/officeart/2009/3/layout/HorizontalOrganizationChart#99"/>
    <dgm:cxn modelId="{89C00005-1FE5-DA4E-A075-BE703C4D82D7}" type="presParOf" srcId="{F40C20DA-14E5-AD4D-BC12-39D7A9C37220}" destId="{753E5653-5F1A-6D4E-BEE7-0DA6ACC49661}" srcOrd="0" destOrd="0" presId="urn:microsoft.com/office/officeart/2009/3/layout/HorizontalOrganizationChart#99"/>
    <dgm:cxn modelId="{1CC15D0B-19E6-444C-A5EF-38F93C2CC95A}" type="presParOf" srcId="{F40C20DA-14E5-AD4D-BC12-39D7A9C37220}" destId="{A12CBA9D-9BDD-F24E-99C4-1FC0A0294A8D}" srcOrd="1" destOrd="0" presId="urn:microsoft.com/office/officeart/2009/3/layout/HorizontalOrganizationChart#99"/>
    <dgm:cxn modelId="{126B5D48-1109-F54D-BAB1-8204FB5222F5}" type="presParOf" srcId="{3237874F-AFFA-BD4E-8C07-C45464427FB1}" destId="{EFF70E09-D2B2-574F-8DB1-0E71AD78BC35}" srcOrd="1" destOrd="0" presId="urn:microsoft.com/office/officeart/2009/3/layout/HorizontalOrganizationChart#99"/>
    <dgm:cxn modelId="{66E307D6-A335-5542-AB41-C0198B75E422}" type="presParOf" srcId="{3237874F-AFFA-BD4E-8C07-C45464427FB1}" destId="{DA918BAC-329D-AE47-84FC-32A98DC00FC0}" srcOrd="2" destOrd="0" presId="urn:microsoft.com/office/officeart/2009/3/layout/HorizontalOrganizationChart#99"/>
    <dgm:cxn modelId="{3561651D-5F60-E54B-BFC8-827AEA1DF50D}" type="presParOf" srcId="{BA918F70-BE17-C545-8385-5689E3C90E67}" destId="{3349BA7E-55DB-7742-AB7C-89083A0A7487}" srcOrd="2" destOrd="0" presId="urn:microsoft.com/office/officeart/2009/3/layout/HorizontalOrganizationChart#99"/>
    <dgm:cxn modelId="{1EBC2693-8211-EC49-AD77-B1AB5B6145EE}" type="presParOf" srcId="{BA918F70-BE17-C545-8385-5689E3C90E67}" destId="{B090536A-D5DA-CF45-B532-99A837B98C87}" srcOrd="3" destOrd="0" presId="urn:microsoft.com/office/officeart/2009/3/layout/HorizontalOrganizationChart#99"/>
    <dgm:cxn modelId="{F610D8FE-F625-5A4F-9111-838854C01454}" type="presParOf" srcId="{B090536A-D5DA-CF45-B532-99A837B98C87}" destId="{6E903D2C-002E-2C4C-8A79-BDD3E56BD72B}" srcOrd="0" destOrd="0" presId="urn:microsoft.com/office/officeart/2009/3/layout/HorizontalOrganizationChart#99"/>
    <dgm:cxn modelId="{1E96D5E5-DC25-A146-8E97-964DB93C07CC}" type="presParOf" srcId="{6E903D2C-002E-2C4C-8A79-BDD3E56BD72B}" destId="{0B1C9F7A-3E21-2B4D-B955-73042E8287C4}" srcOrd="0" destOrd="0" presId="urn:microsoft.com/office/officeart/2009/3/layout/HorizontalOrganizationChart#99"/>
    <dgm:cxn modelId="{DFD606A1-254B-9C44-AB35-334C58098BC4}" type="presParOf" srcId="{6E903D2C-002E-2C4C-8A79-BDD3E56BD72B}" destId="{2129C4CE-A3AC-8344-8A3D-527D02D2648C}" srcOrd="1" destOrd="0" presId="urn:microsoft.com/office/officeart/2009/3/layout/HorizontalOrganizationChart#99"/>
    <dgm:cxn modelId="{4A4A0DD2-4B95-7040-8136-D93B803EAEB4}" type="presParOf" srcId="{B090536A-D5DA-CF45-B532-99A837B98C87}" destId="{620DEB44-EAF3-534F-A38F-C48A3BF223D9}" srcOrd="1" destOrd="0" presId="urn:microsoft.com/office/officeart/2009/3/layout/HorizontalOrganizationChart#99"/>
    <dgm:cxn modelId="{A28DCFEA-4473-9345-9EBB-ED873B7A24F2}" type="presParOf" srcId="{B090536A-D5DA-CF45-B532-99A837B98C87}" destId="{1ADC25DC-7434-E04B-86D8-3AB6C31C2B1E}" srcOrd="2" destOrd="0" presId="urn:microsoft.com/office/officeart/2009/3/layout/HorizontalOrganizationChart#99"/>
    <dgm:cxn modelId="{3CBA869B-EF2C-F642-BBBC-E2F1016A3DAF}" type="presParOf" srcId="{32FE5A51-04B1-AA45-B47B-BDFD8B2CC6FC}" destId="{B90D8BAB-70D7-9742-9FF6-2226D927B247}" srcOrd="2" destOrd="0" presId="urn:microsoft.com/office/officeart/2009/3/layout/HorizontalOrganizationChart#9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100" loCatId="" qsTypeId="urn:microsoft.com/office/officeart/2005/8/quickstyle/simple1#100" qsCatId="simple" csTypeId="urn:microsoft.com/office/officeart/2005/8/colors/accent2_1#101" csCatId="accent2" phldr="1"/>
      <dgm:spPr/>
      <dgm:t>
        <a:bodyPr/>
        <a:lstStyle/>
        <a:p>
          <a:endParaRPr lang="zh-CN" altLang="en-US"/>
        </a:p>
      </dgm:t>
    </dgm:pt>
    <dgm:pt modelId="{F1393860-E218-4C46-8331-501296168CAE}">
      <dgm:prSet phldrT="[文本]" custT="1"/>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马克思主义政党在</a:t>
          </a:r>
        </a:p>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社会主义事业中的地位和作用</a:t>
          </a: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a:solidFill>
          <a:srgbClr val="C00000"/>
        </a:solidFill>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新型的革命政党</a:t>
          </a: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领导核心</a:t>
          </a: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t>
        <a:bodyPr/>
        <a:lstStyle/>
        <a:p>
          <a:endParaRPr lang="zh-CN" altLang="en-US"/>
        </a:p>
      </dgm:t>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t>
        <a:bodyPr/>
        <a:lstStyle/>
        <a:p>
          <a:endParaRPr lang="zh-CN" altLang="en-US"/>
        </a:p>
      </dgm:t>
    </dgm:pt>
    <dgm:pt modelId="{154A60D6-BDAE-734B-91DD-04D564CEA8CC}" type="pres">
      <dgm:prSet presAssocID="{F1393860-E218-4C46-8331-501296168CAE}" presName="rootConnector1" presStyleLbl="node1" presStyleIdx="0" presStyleCnt="0"/>
      <dgm:spPr/>
      <dgm:t>
        <a:bodyPr/>
        <a:lstStyle/>
        <a:p>
          <a:endParaRPr lang="zh-CN" altLang="en-US"/>
        </a:p>
      </dgm:t>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t>
        <a:bodyPr/>
        <a:lstStyle/>
        <a:p>
          <a:endParaRPr lang="zh-CN" altLang="en-US"/>
        </a:p>
      </dgm:t>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t>
        <a:bodyPr/>
        <a:lstStyle/>
        <a:p>
          <a:endParaRPr lang="zh-CN" altLang="en-US"/>
        </a:p>
      </dgm:t>
    </dgm:pt>
    <dgm:pt modelId="{A12CBA9D-9BDD-F24E-99C4-1FC0A0294A8D}" type="pres">
      <dgm:prSet presAssocID="{71BCD19D-8536-BB4A-B03B-C1BD7CAC2303}" presName="rootConnector" presStyleLbl="node2" presStyleIdx="0" presStyleCnt="2"/>
      <dgm:spPr/>
      <dgm:t>
        <a:bodyPr/>
        <a:lstStyle/>
        <a:p>
          <a:endParaRPr lang="zh-CN" altLang="en-US"/>
        </a:p>
      </dgm:t>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t>
        <a:bodyPr/>
        <a:lstStyle/>
        <a:p>
          <a:endParaRPr lang="zh-CN" altLang="en-US"/>
        </a:p>
      </dgm:t>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t>
        <a:bodyPr/>
        <a:lstStyle/>
        <a:p>
          <a:endParaRPr lang="zh-CN" altLang="en-US"/>
        </a:p>
      </dgm:t>
    </dgm:pt>
    <dgm:pt modelId="{2129C4CE-A3AC-8344-8A3D-527D02D2648C}" type="pres">
      <dgm:prSet presAssocID="{3797A035-A4BF-FF48-A31A-2FF4E954A33B}" presName="rootConnector" presStyleLbl="node2" presStyleIdx="1" presStyleCnt="2"/>
      <dgm:spPr/>
      <dgm:t>
        <a:bodyPr/>
        <a:lstStyle/>
        <a:p>
          <a:endParaRPr lang="zh-CN" altLang="en-US"/>
        </a:p>
      </dgm:t>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8882D058-92A0-9147-8F9B-EA046A141541}" type="presOf" srcId="{71BCD19D-8536-BB4A-B03B-C1BD7CAC2303}" destId="{753E5653-5F1A-6D4E-BEE7-0DA6ACC49661}" srcOrd="0" destOrd="0" presId="urn:microsoft.com/office/officeart/2009/3/layout/HorizontalOrganizationChart#100"/>
    <dgm:cxn modelId="{E8AA3A39-2045-A44B-804B-1FFB13FAB07B}" srcId="{F1393860-E218-4C46-8331-501296168CAE}" destId="{71BCD19D-8536-BB4A-B03B-C1BD7CAC2303}" srcOrd="0" destOrd="0" parTransId="{D6568C5B-23C5-3A47-B517-D26B73BEDEA8}" sibTransId="{1423F834-1666-3945-A6DC-F8BA61170A22}"/>
    <dgm:cxn modelId="{0EB11D24-165A-8049-9EF9-FBDB24B36778}" srcId="{D50E349B-28F9-C949-8B84-3EC814BDD780}" destId="{F1393860-E218-4C46-8331-501296168CAE}" srcOrd="0" destOrd="0" parTransId="{2694C91B-6EDD-7043-8A3E-D3CEA20D322B}" sibTransId="{A86CDF05-32FB-AB46-B753-D4B57964EE7C}"/>
    <dgm:cxn modelId="{C2A2E300-ABC2-F84D-B112-4F06953EBA9E}" type="presOf" srcId="{5292EF45-6C68-E64E-84B9-1D8DF8BF20B7}" destId="{3349BA7E-55DB-7742-AB7C-89083A0A7487}" srcOrd="0" destOrd="0" presId="urn:microsoft.com/office/officeart/2009/3/layout/HorizontalOrganizationChart#100"/>
    <dgm:cxn modelId="{22FBA6DE-8B05-BE40-B5A7-8F4070C2368A}" type="presOf" srcId="{F1393860-E218-4C46-8331-501296168CAE}" destId="{154A60D6-BDAE-734B-91DD-04D564CEA8CC}" srcOrd="1" destOrd="0" presId="urn:microsoft.com/office/officeart/2009/3/layout/HorizontalOrganizationChart#100"/>
    <dgm:cxn modelId="{8A4A2632-AD89-A44F-B991-D0A22A61F6EC}" type="presOf" srcId="{3797A035-A4BF-FF48-A31A-2FF4E954A33B}" destId="{2129C4CE-A3AC-8344-8A3D-527D02D2648C}" srcOrd="1" destOrd="0" presId="urn:microsoft.com/office/officeart/2009/3/layout/HorizontalOrganizationChart#100"/>
    <dgm:cxn modelId="{F3BB84F4-C478-2E41-86E9-9CC0705BD119}" type="presOf" srcId="{D50E349B-28F9-C949-8B84-3EC814BDD780}" destId="{398E6C03-8F9F-4349-AA8D-2DAB616D250D}" srcOrd="0" destOrd="0" presId="urn:microsoft.com/office/officeart/2009/3/layout/HorizontalOrganizationChart#100"/>
    <dgm:cxn modelId="{4563E85E-4C41-F548-B892-7B2A848C2D33}" type="presOf" srcId="{3797A035-A4BF-FF48-A31A-2FF4E954A33B}" destId="{0B1C9F7A-3E21-2B4D-B955-73042E8287C4}" srcOrd="0" destOrd="0" presId="urn:microsoft.com/office/officeart/2009/3/layout/HorizontalOrganizationChart#100"/>
    <dgm:cxn modelId="{00E5D66E-683B-D24E-A509-8AADADEBFB0C}" srcId="{F1393860-E218-4C46-8331-501296168CAE}" destId="{3797A035-A4BF-FF48-A31A-2FF4E954A33B}" srcOrd="1" destOrd="0" parTransId="{5292EF45-6C68-E64E-84B9-1D8DF8BF20B7}" sibTransId="{1A4ED075-CC7F-7A4A-9FCE-ADC0424CDC1D}"/>
    <dgm:cxn modelId="{454EA6B5-4150-3A42-90A8-156CF93697DB}" type="presOf" srcId="{D6568C5B-23C5-3A47-B517-D26B73BEDEA8}" destId="{678243EC-7327-B34A-8FC8-7838A7B16A4C}" srcOrd="0" destOrd="0" presId="urn:microsoft.com/office/officeart/2009/3/layout/HorizontalOrganizationChart#100"/>
    <dgm:cxn modelId="{DB0AD8A4-E72A-7146-891E-11BB9602E774}" type="presOf" srcId="{71BCD19D-8536-BB4A-B03B-C1BD7CAC2303}" destId="{A12CBA9D-9BDD-F24E-99C4-1FC0A0294A8D}" srcOrd="1" destOrd="0" presId="urn:microsoft.com/office/officeart/2009/3/layout/HorizontalOrganizationChart#100"/>
    <dgm:cxn modelId="{AD456AF3-559E-5B49-9E9D-A25A2E65EBFA}" type="presOf" srcId="{F1393860-E218-4C46-8331-501296168CAE}" destId="{7A9BE3A9-44DC-CD41-88CE-E0B24AD80765}" srcOrd="0" destOrd="0" presId="urn:microsoft.com/office/officeart/2009/3/layout/HorizontalOrganizationChart#100"/>
    <dgm:cxn modelId="{8342926B-64E9-DE45-9227-A82842154285}" type="presParOf" srcId="{398E6C03-8F9F-4349-AA8D-2DAB616D250D}" destId="{32FE5A51-04B1-AA45-B47B-BDFD8B2CC6FC}" srcOrd="0" destOrd="0" presId="urn:microsoft.com/office/officeart/2009/3/layout/HorizontalOrganizationChart#100"/>
    <dgm:cxn modelId="{449AE0BF-857B-B241-B191-3C39AB413FA6}" type="presParOf" srcId="{32FE5A51-04B1-AA45-B47B-BDFD8B2CC6FC}" destId="{49835320-4502-0B42-94B9-A27B2DC0FECD}" srcOrd="0" destOrd="0" presId="urn:microsoft.com/office/officeart/2009/3/layout/HorizontalOrganizationChart#100"/>
    <dgm:cxn modelId="{816B23E4-22C1-3249-9E4A-DFBB6AAC765E}" type="presParOf" srcId="{49835320-4502-0B42-94B9-A27B2DC0FECD}" destId="{7A9BE3A9-44DC-CD41-88CE-E0B24AD80765}" srcOrd="0" destOrd="0" presId="urn:microsoft.com/office/officeart/2009/3/layout/HorizontalOrganizationChart#100"/>
    <dgm:cxn modelId="{F4A45827-F34C-EB47-80C3-6E806F56959E}" type="presParOf" srcId="{49835320-4502-0B42-94B9-A27B2DC0FECD}" destId="{154A60D6-BDAE-734B-91DD-04D564CEA8CC}" srcOrd="1" destOrd="0" presId="urn:microsoft.com/office/officeart/2009/3/layout/HorizontalOrganizationChart#100"/>
    <dgm:cxn modelId="{A54ACAC9-03AD-A548-8D69-561B57487485}" type="presParOf" srcId="{32FE5A51-04B1-AA45-B47B-BDFD8B2CC6FC}" destId="{BA918F70-BE17-C545-8385-5689E3C90E67}" srcOrd="1" destOrd="0" presId="urn:microsoft.com/office/officeart/2009/3/layout/HorizontalOrganizationChart#100"/>
    <dgm:cxn modelId="{2AA3A520-2285-104C-9F62-5C200E34B293}" type="presParOf" srcId="{BA918F70-BE17-C545-8385-5689E3C90E67}" destId="{678243EC-7327-B34A-8FC8-7838A7B16A4C}" srcOrd="0" destOrd="0" presId="urn:microsoft.com/office/officeart/2009/3/layout/HorizontalOrganizationChart#100"/>
    <dgm:cxn modelId="{0F32B1CA-A8D3-1046-B493-D6B254E0B95E}" type="presParOf" srcId="{BA918F70-BE17-C545-8385-5689E3C90E67}" destId="{3237874F-AFFA-BD4E-8C07-C45464427FB1}" srcOrd="1" destOrd="0" presId="urn:microsoft.com/office/officeart/2009/3/layout/HorizontalOrganizationChart#100"/>
    <dgm:cxn modelId="{AB27CDFD-036E-054D-B9BB-1CF1034DCCDF}" type="presParOf" srcId="{3237874F-AFFA-BD4E-8C07-C45464427FB1}" destId="{F40C20DA-14E5-AD4D-BC12-39D7A9C37220}" srcOrd="0" destOrd="0" presId="urn:microsoft.com/office/officeart/2009/3/layout/HorizontalOrganizationChart#100"/>
    <dgm:cxn modelId="{4B43A7F5-8053-8748-8982-6FFA7FC34D9F}" type="presParOf" srcId="{F40C20DA-14E5-AD4D-BC12-39D7A9C37220}" destId="{753E5653-5F1A-6D4E-BEE7-0DA6ACC49661}" srcOrd="0" destOrd="0" presId="urn:microsoft.com/office/officeart/2009/3/layout/HorizontalOrganizationChart#100"/>
    <dgm:cxn modelId="{3609785B-B0E3-444F-9954-8079DD6B700A}" type="presParOf" srcId="{F40C20DA-14E5-AD4D-BC12-39D7A9C37220}" destId="{A12CBA9D-9BDD-F24E-99C4-1FC0A0294A8D}" srcOrd="1" destOrd="0" presId="urn:microsoft.com/office/officeart/2009/3/layout/HorizontalOrganizationChart#100"/>
    <dgm:cxn modelId="{B5F0F624-436F-F741-A9DB-1B1CD225EF80}" type="presParOf" srcId="{3237874F-AFFA-BD4E-8C07-C45464427FB1}" destId="{EFF70E09-D2B2-574F-8DB1-0E71AD78BC35}" srcOrd="1" destOrd="0" presId="urn:microsoft.com/office/officeart/2009/3/layout/HorizontalOrganizationChart#100"/>
    <dgm:cxn modelId="{A667162A-1C96-554A-87C3-9840C4EB08B4}" type="presParOf" srcId="{3237874F-AFFA-BD4E-8C07-C45464427FB1}" destId="{DA918BAC-329D-AE47-84FC-32A98DC00FC0}" srcOrd="2" destOrd="0" presId="urn:microsoft.com/office/officeart/2009/3/layout/HorizontalOrganizationChart#100"/>
    <dgm:cxn modelId="{A5F4236B-7F51-1041-8A00-34DA853F9105}" type="presParOf" srcId="{BA918F70-BE17-C545-8385-5689E3C90E67}" destId="{3349BA7E-55DB-7742-AB7C-89083A0A7487}" srcOrd="2" destOrd="0" presId="urn:microsoft.com/office/officeart/2009/3/layout/HorizontalOrganizationChart#100"/>
    <dgm:cxn modelId="{6ACAAB1B-1386-364A-9B2B-116FDBC43621}" type="presParOf" srcId="{BA918F70-BE17-C545-8385-5689E3C90E67}" destId="{B090536A-D5DA-CF45-B532-99A837B98C87}" srcOrd="3" destOrd="0" presId="urn:microsoft.com/office/officeart/2009/3/layout/HorizontalOrganizationChart#100"/>
    <dgm:cxn modelId="{613CA7E1-D90E-544C-8310-8458F26824A6}" type="presParOf" srcId="{B090536A-D5DA-CF45-B532-99A837B98C87}" destId="{6E903D2C-002E-2C4C-8A79-BDD3E56BD72B}" srcOrd="0" destOrd="0" presId="urn:microsoft.com/office/officeart/2009/3/layout/HorizontalOrganizationChart#100"/>
    <dgm:cxn modelId="{439A6A93-80D3-8D44-B3CC-F3C039F760AD}" type="presParOf" srcId="{6E903D2C-002E-2C4C-8A79-BDD3E56BD72B}" destId="{0B1C9F7A-3E21-2B4D-B955-73042E8287C4}" srcOrd="0" destOrd="0" presId="urn:microsoft.com/office/officeart/2009/3/layout/HorizontalOrganizationChart#100"/>
    <dgm:cxn modelId="{CB8973A0-FD3A-4946-BA49-C8CC394D292D}" type="presParOf" srcId="{6E903D2C-002E-2C4C-8A79-BDD3E56BD72B}" destId="{2129C4CE-A3AC-8344-8A3D-527D02D2648C}" srcOrd="1" destOrd="0" presId="urn:microsoft.com/office/officeart/2009/3/layout/HorizontalOrganizationChart#100"/>
    <dgm:cxn modelId="{9A6634C7-C482-FD40-B322-068DAE2310E9}" type="presParOf" srcId="{B090536A-D5DA-CF45-B532-99A837B98C87}" destId="{620DEB44-EAF3-534F-A38F-C48A3BF223D9}" srcOrd="1" destOrd="0" presId="urn:microsoft.com/office/officeart/2009/3/layout/HorizontalOrganizationChart#100"/>
    <dgm:cxn modelId="{964439FB-E3B6-D544-9A6E-D2A528A5743D}" type="presParOf" srcId="{B090536A-D5DA-CF45-B532-99A837B98C87}" destId="{1ADC25DC-7434-E04B-86D8-3AB6C31C2B1E}" srcOrd="2" destOrd="0" presId="urn:microsoft.com/office/officeart/2009/3/layout/HorizontalOrganizationChart#100"/>
    <dgm:cxn modelId="{3D3F269B-95CE-D24C-865C-6282DD3B02FF}" type="presParOf" srcId="{32FE5A51-04B1-AA45-B47B-BDFD8B2CC6FC}" destId="{B90D8BAB-70D7-9742-9FF6-2226D927B247}" srcOrd="2" destOrd="0" presId="urn:microsoft.com/office/officeart/2009/3/layout/HorizontalOrganizationChart#10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101" loCatId="" qsTypeId="urn:microsoft.com/office/officeart/2005/8/quickstyle/simple1#101" qsCatId="simple" csTypeId="urn:microsoft.com/office/officeart/2005/8/colors/accent2_1#102" csCatId="accent2" phldr="1"/>
      <dgm:spPr/>
      <dgm:t>
        <a:bodyPr/>
        <a:lstStyle/>
        <a:p>
          <a:endParaRPr lang="zh-CN" altLang="en-US"/>
        </a:p>
      </dgm:t>
    </dgm:pt>
    <dgm:pt modelId="{F1393860-E218-4C46-8331-501296168CAE}">
      <dgm:prSet phldrT="[文本]" custT="1"/>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马克思主义政党在</a:t>
          </a:r>
        </a:p>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社会主义事业中的地位和作用</a:t>
          </a: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a:solidFill>
          <a:srgbClr val="C00000"/>
        </a:solidFill>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新型的革命政党</a:t>
          </a: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领导核心</a:t>
          </a: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t>
        <a:bodyPr/>
        <a:lstStyle/>
        <a:p>
          <a:endParaRPr lang="zh-CN" altLang="en-US"/>
        </a:p>
      </dgm:t>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t>
        <a:bodyPr/>
        <a:lstStyle/>
        <a:p>
          <a:endParaRPr lang="zh-CN" altLang="en-US"/>
        </a:p>
      </dgm:t>
    </dgm:pt>
    <dgm:pt modelId="{154A60D6-BDAE-734B-91DD-04D564CEA8CC}" type="pres">
      <dgm:prSet presAssocID="{F1393860-E218-4C46-8331-501296168CAE}" presName="rootConnector1" presStyleLbl="node1" presStyleIdx="0" presStyleCnt="0"/>
      <dgm:spPr/>
      <dgm:t>
        <a:bodyPr/>
        <a:lstStyle/>
        <a:p>
          <a:endParaRPr lang="zh-CN" altLang="en-US"/>
        </a:p>
      </dgm:t>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t>
        <a:bodyPr/>
        <a:lstStyle/>
        <a:p>
          <a:endParaRPr lang="zh-CN" altLang="en-US"/>
        </a:p>
      </dgm:t>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t>
        <a:bodyPr/>
        <a:lstStyle/>
        <a:p>
          <a:endParaRPr lang="zh-CN" altLang="en-US"/>
        </a:p>
      </dgm:t>
    </dgm:pt>
    <dgm:pt modelId="{A12CBA9D-9BDD-F24E-99C4-1FC0A0294A8D}" type="pres">
      <dgm:prSet presAssocID="{71BCD19D-8536-BB4A-B03B-C1BD7CAC2303}" presName="rootConnector" presStyleLbl="node2" presStyleIdx="0" presStyleCnt="2"/>
      <dgm:spPr/>
      <dgm:t>
        <a:bodyPr/>
        <a:lstStyle/>
        <a:p>
          <a:endParaRPr lang="zh-CN" altLang="en-US"/>
        </a:p>
      </dgm:t>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t>
        <a:bodyPr/>
        <a:lstStyle/>
        <a:p>
          <a:endParaRPr lang="zh-CN" altLang="en-US"/>
        </a:p>
      </dgm:t>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t>
        <a:bodyPr/>
        <a:lstStyle/>
        <a:p>
          <a:endParaRPr lang="zh-CN" altLang="en-US"/>
        </a:p>
      </dgm:t>
    </dgm:pt>
    <dgm:pt modelId="{2129C4CE-A3AC-8344-8A3D-527D02D2648C}" type="pres">
      <dgm:prSet presAssocID="{3797A035-A4BF-FF48-A31A-2FF4E954A33B}" presName="rootConnector" presStyleLbl="node2" presStyleIdx="1" presStyleCnt="2"/>
      <dgm:spPr/>
      <dgm:t>
        <a:bodyPr/>
        <a:lstStyle/>
        <a:p>
          <a:endParaRPr lang="zh-CN" altLang="en-US"/>
        </a:p>
      </dgm:t>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C16703EB-B80E-CB48-8B80-5D808920DFB9}" type="presOf" srcId="{3797A035-A4BF-FF48-A31A-2FF4E954A33B}" destId="{0B1C9F7A-3E21-2B4D-B955-73042E8287C4}" srcOrd="0" destOrd="0" presId="urn:microsoft.com/office/officeart/2009/3/layout/HorizontalOrganizationChart#101"/>
    <dgm:cxn modelId="{D1D138B0-F09A-2B49-9B12-3F5A94422C8C}" type="presOf" srcId="{D50E349B-28F9-C949-8B84-3EC814BDD780}" destId="{398E6C03-8F9F-4349-AA8D-2DAB616D250D}" srcOrd="0" destOrd="0" presId="urn:microsoft.com/office/officeart/2009/3/layout/HorizontalOrganizationChart#101"/>
    <dgm:cxn modelId="{628DFB52-9482-484B-BCDC-1E06980BABA5}" type="presOf" srcId="{5292EF45-6C68-E64E-84B9-1D8DF8BF20B7}" destId="{3349BA7E-55DB-7742-AB7C-89083A0A7487}" srcOrd="0" destOrd="0" presId="urn:microsoft.com/office/officeart/2009/3/layout/HorizontalOrganizationChart#101"/>
    <dgm:cxn modelId="{53BF9E06-C143-5A42-A56F-9D848C908E87}" type="presOf" srcId="{F1393860-E218-4C46-8331-501296168CAE}" destId="{154A60D6-BDAE-734B-91DD-04D564CEA8CC}" srcOrd="1" destOrd="0" presId="urn:microsoft.com/office/officeart/2009/3/layout/HorizontalOrganizationChart#101"/>
    <dgm:cxn modelId="{E8AA3A39-2045-A44B-804B-1FFB13FAB07B}" srcId="{F1393860-E218-4C46-8331-501296168CAE}" destId="{71BCD19D-8536-BB4A-B03B-C1BD7CAC2303}" srcOrd="0" destOrd="0" parTransId="{D6568C5B-23C5-3A47-B517-D26B73BEDEA8}" sibTransId="{1423F834-1666-3945-A6DC-F8BA61170A22}"/>
    <dgm:cxn modelId="{0EB11D24-165A-8049-9EF9-FBDB24B36778}" srcId="{D50E349B-28F9-C949-8B84-3EC814BDD780}" destId="{F1393860-E218-4C46-8331-501296168CAE}" srcOrd="0" destOrd="0" parTransId="{2694C91B-6EDD-7043-8A3E-D3CEA20D322B}" sibTransId="{A86CDF05-32FB-AB46-B753-D4B57964EE7C}"/>
    <dgm:cxn modelId="{4B067A3F-0041-9F4B-8243-C9F712CE3C21}" type="presOf" srcId="{3797A035-A4BF-FF48-A31A-2FF4E954A33B}" destId="{2129C4CE-A3AC-8344-8A3D-527D02D2648C}" srcOrd="1" destOrd="0" presId="urn:microsoft.com/office/officeart/2009/3/layout/HorizontalOrganizationChart#101"/>
    <dgm:cxn modelId="{0A165B13-BFDE-A14B-B0D7-BB17B7458289}" type="presOf" srcId="{71BCD19D-8536-BB4A-B03B-C1BD7CAC2303}" destId="{A12CBA9D-9BDD-F24E-99C4-1FC0A0294A8D}" srcOrd="1" destOrd="0" presId="urn:microsoft.com/office/officeart/2009/3/layout/HorizontalOrganizationChart#101"/>
    <dgm:cxn modelId="{FAE0F0B7-7AD3-E743-95E6-883528ADB0FF}" type="presOf" srcId="{71BCD19D-8536-BB4A-B03B-C1BD7CAC2303}" destId="{753E5653-5F1A-6D4E-BEE7-0DA6ACC49661}" srcOrd="0" destOrd="0" presId="urn:microsoft.com/office/officeart/2009/3/layout/HorizontalOrganizationChart#101"/>
    <dgm:cxn modelId="{00E5D66E-683B-D24E-A509-8AADADEBFB0C}" srcId="{F1393860-E218-4C46-8331-501296168CAE}" destId="{3797A035-A4BF-FF48-A31A-2FF4E954A33B}" srcOrd="1" destOrd="0" parTransId="{5292EF45-6C68-E64E-84B9-1D8DF8BF20B7}" sibTransId="{1A4ED075-CC7F-7A4A-9FCE-ADC0424CDC1D}"/>
    <dgm:cxn modelId="{AD525467-C0D4-C047-A600-7BBE8C904FE1}" type="presOf" srcId="{F1393860-E218-4C46-8331-501296168CAE}" destId="{7A9BE3A9-44DC-CD41-88CE-E0B24AD80765}" srcOrd="0" destOrd="0" presId="urn:microsoft.com/office/officeart/2009/3/layout/HorizontalOrganizationChart#101"/>
    <dgm:cxn modelId="{ED197735-4DC1-6247-8E5D-009200242024}" type="presOf" srcId="{D6568C5B-23C5-3A47-B517-D26B73BEDEA8}" destId="{678243EC-7327-B34A-8FC8-7838A7B16A4C}" srcOrd="0" destOrd="0" presId="urn:microsoft.com/office/officeart/2009/3/layout/HorizontalOrganizationChart#101"/>
    <dgm:cxn modelId="{7A1D7F27-FA4A-2E41-8DEA-E1B5257293B1}" type="presParOf" srcId="{398E6C03-8F9F-4349-AA8D-2DAB616D250D}" destId="{32FE5A51-04B1-AA45-B47B-BDFD8B2CC6FC}" srcOrd="0" destOrd="0" presId="urn:microsoft.com/office/officeart/2009/3/layout/HorizontalOrganizationChart#101"/>
    <dgm:cxn modelId="{CB0695DB-5AAE-0A4B-B021-5369EB88E7CA}" type="presParOf" srcId="{32FE5A51-04B1-AA45-B47B-BDFD8B2CC6FC}" destId="{49835320-4502-0B42-94B9-A27B2DC0FECD}" srcOrd="0" destOrd="0" presId="urn:microsoft.com/office/officeart/2009/3/layout/HorizontalOrganizationChart#101"/>
    <dgm:cxn modelId="{83CD8DE0-91A0-BD4D-A3F5-00D78C9C79D7}" type="presParOf" srcId="{49835320-4502-0B42-94B9-A27B2DC0FECD}" destId="{7A9BE3A9-44DC-CD41-88CE-E0B24AD80765}" srcOrd="0" destOrd="0" presId="urn:microsoft.com/office/officeart/2009/3/layout/HorizontalOrganizationChart#101"/>
    <dgm:cxn modelId="{BD988ACC-D06F-0040-ABFA-231D0D54623A}" type="presParOf" srcId="{49835320-4502-0B42-94B9-A27B2DC0FECD}" destId="{154A60D6-BDAE-734B-91DD-04D564CEA8CC}" srcOrd="1" destOrd="0" presId="urn:microsoft.com/office/officeart/2009/3/layout/HorizontalOrganizationChart#101"/>
    <dgm:cxn modelId="{26975E0D-532E-9640-893F-7708A57AD12F}" type="presParOf" srcId="{32FE5A51-04B1-AA45-B47B-BDFD8B2CC6FC}" destId="{BA918F70-BE17-C545-8385-5689E3C90E67}" srcOrd="1" destOrd="0" presId="urn:microsoft.com/office/officeart/2009/3/layout/HorizontalOrganizationChart#101"/>
    <dgm:cxn modelId="{73F77040-99A3-D043-A956-8CF4F417A72C}" type="presParOf" srcId="{BA918F70-BE17-C545-8385-5689E3C90E67}" destId="{678243EC-7327-B34A-8FC8-7838A7B16A4C}" srcOrd="0" destOrd="0" presId="urn:microsoft.com/office/officeart/2009/3/layout/HorizontalOrganizationChart#101"/>
    <dgm:cxn modelId="{4ABC5533-D933-9C49-AA9C-9F0693E04CEE}" type="presParOf" srcId="{BA918F70-BE17-C545-8385-5689E3C90E67}" destId="{3237874F-AFFA-BD4E-8C07-C45464427FB1}" srcOrd="1" destOrd="0" presId="urn:microsoft.com/office/officeart/2009/3/layout/HorizontalOrganizationChart#101"/>
    <dgm:cxn modelId="{1326679E-770F-114A-94CF-79C92A5E7100}" type="presParOf" srcId="{3237874F-AFFA-BD4E-8C07-C45464427FB1}" destId="{F40C20DA-14E5-AD4D-BC12-39D7A9C37220}" srcOrd="0" destOrd="0" presId="urn:microsoft.com/office/officeart/2009/3/layout/HorizontalOrganizationChart#101"/>
    <dgm:cxn modelId="{5EE2A400-E180-0B48-8A6C-374EEE41CD56}" type="presParOf" srcId="{F40C20DA-14E5-AD4D-BC12-39D7A9C37220}" destId="{753E5653-5F1A-6D4E-BEE7-0DA6ACC49661}" srcOrd="0" destOrd="0" presId="urn:microsoft.com/office/officeart/2009/3/layout/HorizontalOrganizationChart#101"/>
    <dgm:cxn modelId="{6CB99B4B-E2C7-5140-BDC8-194AB0178376}" type="presParOf" srcId="{F40C20DA-14E5-AD4D-BC12-39D7A9C37220}" destId="{A12CBA9D-9BDD-F24E-99C4-1FC0A0294A8D}" srcOrd="1" destOrd="0" presId="urn:microsoft.com/office/officeart/2009/3/layout/HorizontalOrganizationChart#101"/>
    <dgm:cxn modelId="{1BD1E41D-F7C5-4A47-84BE-E8F4E20859E4}" type="presParOf" srcId="{3237874F-AFFA-BD4E-8C07-C45464427FB1}" destId="{EFF70E09-D2B2-574F-8DB1-0E71AD78BC35}" srcOrd="1" destOrd="0" presId="urn:microsoft.com/office/officeart/2009/3/layout/HorizontalOrganizationChart#101"/>
    <dgm:cxn modelId="{C7A8ED38-CEBE-764C-ABFE-063B0EA46BE2}" type="presParOf" srcId="{3237874F-AFFA-BD4E-8C07-C45464427FB1}" destId="{DA918BAC-329D-AE47-84FC-32A98DC00FC0}" srcOrd="2" destOrd="0" presId="urn:microsoft.com/office/officeart/2009/3/layout/HorizontalOrganizationChart#101"/>
    <dgm:cxn modelId="{F5B29AEF-7022-3A4C-AB38-24E02757E324}" type="presParOf" srcId="{BA918F70-BE17-C545-8385-5689E3C90E67}" destId="{3349BA7E-55DB-7742-AB7C-89083A0A7487}" srcOrd="2" destOrd="0" presId="urn:microsoft.com/office/officeart/2009/3/layout/HorizontalOrganizationChart#101"/>
    <dgm:cxn modelId="{17DF1C91-943F-7B49-BED2-4B53AEB750AB}" type="presParOf" srcId="{BA918F70-BE17-C545-8385-5689E3C90E67}" destId="{B090536A-D5DA-CF45-B532-99A837B98C87}" srcOrd="3" destOrd="0" presId="urn:microsoft.com/office/officeart/2009/3/layout/HorizontalOrganizationChart#101"/>
    <dgm:cxn modelId="{4DEE6B06-C0AA-FC49-8D06-A08BE027CF18}" type="presParOf" srcId="{B090536A-D5DA-CF45-B532-99A837B98C87}" destId="{6E903D2C-002E-2C4C-8A79-BDD3E56BD72B}" srcOrd="0" destOrd="0" presId="urn:microsoft.com/office/officeart/2009/3/layout/HorizontalOrganizationChart#101"/>
    <dgm:cxn modelId="{CFA997F6-CF88-6846-AB49-609FB8CD2388}" type="presParOf" srcId="{6E903D2C-002E-2C4C-8A79-BDD3E56BD72B}" destId="{0B1C9F7A-3E21-2B4D-B955-73042E8287C4}" srcOrd="0" destOrd="0" presId="urn:microsoft.com/office/officeart/2009/3/layout/HorizontalOrganizationChart#101"/>
    <dgm:cxn modelId="{634648F0-C88B-454A-8B3D-9FB48E088845}" type="presParOf" srcId="{6E903D2C-002E-2C4C-8A79-BDD3E56BD72B}" destId="{2129C4CE-A3AC-8344-8A3D-527D02D2648C}" srcOrd="1" destOrd="0" presId="urn:microsoft.com/office/officeart/2009/3/layout/HorizontalOrganizationChart#101"/>
    <dgm:cxn modelId="{BE511ACC-355A-0342-ABC0-AB60DD751F9A}" type="presParOf" srcId="{B090536A-D5DA-CF45-B532-99A837B98C87}" destId="{620DEB44-EAF3-534F-A38F-C48A3BF223D9}" srcOrd="1" destOrd="0" presId="urn:microsoft.com/office/officeart/2009/3/layout/HorizontalOrganizationChart#101"/>
    <dgm:cxn modelId="{A1923FB2-EF72-AB4F-B6CA-15B599FEFBCA}" type="presParOf" srcId="{B090536A-D5DA-CF45-B532-99A837B98C87}" destId="{1ADC25DC-7434-E04B-86D8-3AB6C31C2B1E}" srcOrd="2" destOrd="0" presId="urn:microsoft.com/office/officeart/2009/3/layout/HorizontalOrganizationChart#101"/>
    <dgm:cxn modelId="{7534FBBC-99E9-0A4C-A850-5A9818631FD1}" type="presParOf" srcId="{32FE5A51-04B1-AA45-B47B-BDFD8B2CC6FC}" destId="{B90D8BAB-70D7-9742-9FF6-2226D927B247}" srcOrd="2" destOrd="0" presId="urn:microsoft.com/office/officeart/2009/3/layout/HorizontalOrganizationChart#10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102" loCatId="" qsTypeId="urn:microsoft.com/office/officeart/2005/8/quickstyle/simple1#102" qsCatId="simple" csTypeId="urn:microsoft.com/office/officeart/2005/8/colors/accent2_1#103" csCatId="accent2" phldr="1"/>
      <dgm:spPr/>
      <dgm:t>
        <a:bodyPr/>
        <a:lstStyle/>
        <a:p>
          <a:endParaRPr lang="zh-CN" altLang="en-US"/>
        </a:p>
      </dgm:t>
    </dgm:pt>
    <dgm:pt modelId="{F1393860-E218-4C46-8331-501296168CAE}">
      <dgm:prSet phldrT="[文本]" custT="1"/>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马克思主义政党在</a:t>
          </a:r>
        </a:p>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社会主义事业中的地位和作用</a:t>
          </a: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a:solidFill>
          <a:srgbClr val="C00000"/>
        </a:solidFill>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新型的革命政党</a:t>
          </a: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领导核心</a:t>
          </a: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t>
        <a:bodyPr/>
        <a:lstStyle/>
        <a:p>
          <a:endParaRPr lang="zh-CN" altLang="en-US"/>
        </a:p>
      </dgm:t>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t>
        <a:bodyPr/>
        <a:lstStyle/>
        <a:p>
          <a:endParaRPr lang="zh-CN" altLang="en-US"/>
        </a:p>
      </dgm:t>
    </dgm:pt>
    <dgm:pt modelId="{154A60D6-BDAE-734B-91DD-04D564CEA8CC}" type="pres">
      <dgm:prSet presAssocID="{F1393860-E218-4C46-8331-501296168CAE}" presName="rootConnector1" presStyleLbl="node1" presStyleIdx="0" presStyleCnt="0"/>
      <dgm:spPr/>
      <dgm:t>
        <a:bodyPr/>
        <a:lstStyle/>
        <a:p>
          <a:endParaRPr lang="zh-CN" altLang="en-US"/>
        </a:p>
      </dgm:t>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t>
        <a:bodyPr/>
        <a:lstStyle/>
        <a:p>
          <a:endParaRPr lang="zh-CN" altLang="en-US"/>
        </a:p>
      </dgm:t>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t>
        <a:bodyPr/>
        <a:lstStyle/>
        <a:p>
          <a:endParaRPr lang="zh-CN" altLang="en-US"/>
        </a:p>
      </dgm:t>
    </dgm:pt>
    <dgm:pt modelId="{A12CBA9D-9BDD-F24E-99C4-1FC0A0294A8D}" type="pres">
      <dgm:prSet presAssocID="{71BCD19D-8536-BB4A-B03B-C1BD7CAC2303}" presName="rootConnector" presStyleLbl="node2" presStyleIdx="0" presStyleCnt="2"/>
      <dgm:spPr/>
      <dgm:t>
        <a:bodyPr/>
        <a:lstStyle/>
        <a:p>
          <a:endParaRPr lang="zh-CN" altLang="en-US"/>
        </a:p>
      </dgm:t>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t>
        <a:bodyPr/>
        <a:lstStyle/>
        <a:p>
          <a:endParaRPr lang="zh-CN" altLang="en-US"/>
        </a:p>
      </dgm:t>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t>
        <a:bodyPr/>
        <a:lstStyle/>
        <a:p>
          <a:endParaRPr lang="zh-CN" altLang="en-US"/>
        </a:p>
      </dgm:t>
    </dgm:pt>
    <dgm:pt modelId="{2129C4CE-A3AC-8344-8A3D-527D02D2648C}" type="pres">
      <dgm:prSet presAssocID="{3797A035-A4BF-FF48-A31A-2FF4E954A33B}" presName="rootConnector" presStyleLbl="node2" presStyleIdx="1" presStyleCnt="2"/>
      <dgm:spPr/>
      <dgm:t>
        <a:bodyPr/>
        <a:lstStyle/>
        <a:p>
          <a:endParaRPr lang="zh-CN" altLang="en-US"/>
        </a:p>
      </dgm:t>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123DC422-9386-B842-B2DD-C02E5DF64D75}" type="presOf" srcId="{71BCD19D-8536-BB4A-B03B-C1BD7CAC2303}" destId="{A12CBA9D-9BDD-F24E-99C4-1FC0A0294A8D}" srcOrd="1" destOrd="0" presId="urn:microsoft.com/office/officeart/2009/3/layout/HorizontalOrganizationChart#102"/>
    <dgm:cxn modelId="{F2D6FCA5-A4AF-D94B-A764-DA281D9302FD}" type="presOf" srcId="{F1393860-E218-4C46-8331-501296168CAE}" destId="{154A60D6-BDAE-734B-91DD-04D564CEA8CC}" srcOrd="1" destOrd="0" presId="urn:microsoft.com/office/officeart/2009/3/layout/HorizontalOrganizationChart#102"/>
    <dgm:cxn modelId="{E840856C-B0E3-BE4C-8655-2E626004296F}" type="presOf" srcId="{71BCD19D-8536-BB4A-B03B-C1BD7CAC2303}" destId="{753E5653-5F1A-6D4E-BEE7-0DA6ACC49661}" srcOrd="0" destOrd="0" presId="urn:microsoft.com/office/officeart/2009/3/layout/HorizontalOrganizationChart#102"/>
    <dgm:cxn modelId="{E2FB8D13-9A7E-0D48-BA92-186EC0EC70E2}" type="presOf" srcId="{3797A035-A4BF-FF48-A31A-2FF4E954A33B}" destId="{0B1C9F7A-3E21-2B4D-B955-73042E8287C4}" srcOrd="0" destOrd="0" presId="urn:microsoft.com/office/officeart/2009/3/layout/HorizontalOrganizationChart#102"/>
    <dgm:cxn modelId="{E8AA3A39-2045-A44B-804B-1FFB13FAB07B}" srcId="{F1393860-E218-4C46-8331-501296168CAE}" destId="{71BCD19D-8536-BB4A-B03B-C1BD7CAC2303}" srcOrd="0" destOrd="0" parTransId="{D6568C5B-23C5-3A47-B517-D26B73BEDEA8}" sibTransId="{1423F834-1666-3945-A6DC-F8BA61170A22}"/>
    <dgm:cxn modelId="{0EB11D24-165A-8049-9EF9-FBDB24B36778}" srcId="{D50E349B-28F9-C949-8B84-3EC814BDD780}" destId="{F1393860-E218-4C46-8331-501296168CAE}" srcOrd="0" destOrd="0" parTransId="{2694C91B-6EDD-7043-8A3E-D3CEA20D322B}" sibTransId="{A86CDF05-32FB-AB46-B753-D4B57964EE7C}"/>
    <dgm:cxn modelId="{F8BBD88A-E9F9-8D48-8C21-56EEC4D19F74}" type="presOf" srcId="{3797A035-A4BF-FF48-A31A-2FF4E954A33B}" destId="{2129C4CE-A3AC-8344-8A3D-527D02D2648C}" srcOrd="1" destOrd="0" presId="urn:microsoft.com/office/officeart/2009/3/layout/HorizontalOrganizationChart#102"/>
    <dgm:cxn modelId="{6FA7F45B-CEF7-6F49-9E40-15A31C27EA37}" type="presOf" srcId="{D50E349B-28F9-C949-8B84-3EC814BDD780}" destId="{398E6C03-8F9F-4349-AA8D-2DAB616D250D}" srcOrd="0" destOrd="0" presId="urn:microsoft.com/office/officeart/2009/3/layout/HorizontalOrganizationChart#102"/>
    <dgm:cxn modelId="{ED737418-7289-3540-AA32-0B3F1E4DA6F5}" type="presOf" srcId="{F1393860-E218-4C46-8331-501296168CAE}" destId="{7A9BE3A9-44DC-CD41-88CE-E0B24AD80765}" srcOrd="0" destOrd="0" presId="urn:microsoft.com/office/officeart/2009/3/layout/HorizontalOrganizationChart#102"/>
    <dgm:cxn modelId="{3D2BD75D-FD77-6E49-8EB7-17AB23B36329}" type="presOf" srcId="{5292EF45-6C68-E64E-84B9-1D8DF8BF20B7}" destId="{3349BA7E-55DB-7742-AB7C-89083A0A7487}" srcOrd="0" destOrd="0" presId="urn:microsoft.com/office/officeart/2009/3/layout/HorizontalOrganizationChart#102"/>
    <dgm:cxn modelId="{00E5D66E-683B-D24E-A509-8AADADEBFB0C}" srcId="{F1393860-E218-4C46-8331-501296168CAE}" destId="{3797A035-A4BF-FF48-A31A-2FF4E954A33B}" srcOrd="1" destOrd="0" parTransId="{5292EF45-6C68-E64E-84B9-1D8DF8BF20B7}" sibTransId="{1A4ED075-CC7F-7A4A-9FCE-ADC0424CDC1D}"/>
    <dgm:cxn modelId="{4CA230E0-A1C6-4745-9B44-BAE3408338BF}" type="presOf" srcId="{D6568C5B-23C5-3A47-B517-D26B73BEDEA8}" destId="{678243EC-7327-B34A-8FC8-7838A7B16A4C}" srcOrd="0" destOrd="0" presId="urn:microsoft.com/office/officeart/2009/3/layout/HorizontalOrganizationChart#102"/>
    <dgm:cxn modelId="{E9E9EEC3-87E2-194B-AEC4-B8AEDB9889C1}" type="presParOf" srcId="{398E6C03-8F9F-4349-AA8D-2DAB616D250D}" destId="{32FE5A51-04B1-AA45-B47B-BDFD8B2CC6FC}" srcOrd="0" destOrd="0" presId="urn:microsoft.com/office/officeart/2009/3/layout/HorizontalOrganizationChart#102"/>
    <dgm:cxn modelId="{CC02EF57-F046-2B4A-A8D7-6580EE00467D}" type="presParOf" srcId="{32FE5A51-04B1-AA45-B47B-BDFD8B2CC6FC}" destId="{49835320-4502-0B42-94B9-A27B2DC0FECD}" srcOrd="0" destOrd="0" presId="urn:microsoft.com/office/officeart/2009/3/layout/HorizontalOrganizationChart#102"/>
    <dgm:cxn modelId="{1D16EDED-BA9E-DB4C-B197-686A12FBE05E}" type="presParOf" srcId="{49835320-4502-0B42-94B9-A27B2DC0FECD}" destId="{7A9BE3A9-44DC-CD41-88CE-E0B24AD80765}" srcOrd="0" destOrd="0" presId="urn:microsoft.com/office/officeart/2009/3/layout/HorizontalOrganizationChart#102"/>
    <dgm:cxn modelId="{CC15A66A-A1E4-554E-9858-69C1A8273B7F}" type="presParOf" srcId="{49835320-4502-0B42-94B9-A27B2DC0FECD}" destId="{154A60D6-BDAE-734B-91DD-04D564CEA8CC}" srcOrd="1" destOrd="0" presId="urn:microsoft.com/office/officeart/2009/3/layout/HorizontalOrganizationChart#102"/>
    <dgm:cxn modelId="{CA185F0D-2D90-C449-B077-4621E95BE98B}" type="presParOf" srcId="{32FE5A51-04B1-AA45-B47B-BDFD8B2CC6FC}" destId="{BA918F70-BE17-C545-8385-5689E3C90E67}" srcOrd="1" destOrd="0" presId="urn:microsoft.com/office/officeart/2009/3/layout/HorizontalOrganizationChart#102"/>
    <dgm:cxn modelId="{201BAFED-3456-6F4B-B336-FD80AF61E59C}" type="presParOf" srcId="{BA918F70-BE17-C545-8385-5689E3C90E67}" destId="{678243EC-7327-B34A-8FC8-7838A7B16A4C}" srcOrd="0" destOrd="0" presId="urn:microsoft.com/office/officeart/2009/3/layout/HorizontalOrganizationChart#102"/>
    <dgm:cxn modelId="{E0CA22CF-201F-854C-A222-06630FE8919E}" type="presParOf" srcId="{BA918F70-BE17-C545-8385-5689E3C90E67}" destId="{3237874F-AFFA-BD4E-8C07-C45464427FB1}" srcOrd="1" destOrd="0" presId="urn:microsoft.com/office/officeart/2009/3/layout/HorizontalOrganizationChart#102"/>
    <dgm:cxn modelId="{F5FF9E42-B012-D141-BD81-B616AC9D52FC}" type="presParOf" srcId="{3237874F-AFFA-BD4E-8C07-C45464427FB1}" destId="{F40C20DA-14E5-AD4D-BC12-39D7A9C37220}" srcOrd="0" destOrd="0" presId="urn:microsoft.com/office/officeart/2009/3/layout/HorizontalOrganizationChart#102"/>
    <dgm:cxn modelId="{89B52EAF-0167-1A46-9462-E883644CD48A}" type="presParOf" srcId="{F40C20DA-14E5-AD4D-BC12-39D7A9C37220}" destId="{753E5653-5F1A-6D4E-BEE7-0DA6ACC49661}" srcOrd="0" destOrd="0" presId="urn:microsoft.com/office/officeart/2009/3/layout/HorizontalOrganizationChart#102"/>
    <dgm:cxn modelId="{8656E0F8-BD8B-E547-90C4-E4DD29376BE3}" type="presParOf" srcId="{F40C20DA-14E5-AD4D-BC12-39D7A9C37220}" destId="{A12CBA9D-9BDD-F24E-99C4-1FC0A0294A8D}" srcOrd="1" destOrd="0" presId="urn:microsoft.com/office/officeart/2009/3/layout/HorizontalOrganizationChart#102"/>
    <dgm:cxn modelId="{D2689AF7-D153-5844-918D-63169743750A}" type="presParOf" srcId="{3237874F-AFFA-BD4E-8C07-C45464427FB1}" destId="{EFF70E09-D2B2-574F-8DB1-0E71AD78BC35}" srcOrd="1" destOrd="0" presId="urn:microsoft.com/office/officeart/2009/3/layout/HorizontalOrganizationChart#102"/>
    <dgm:cxn modelId="{25999915-396A-F143-85F2-338F25F9E1FF}" type="presParOf" srcId="{3237874F-AFFA-BD4E-8C07-C45464427FB1}" destId="{DA918BAC-329D-AE47-84FC-32A98DC00FC0}" srcOrd="2" destOrd="0" presId="urn:microsoft.com/office/officeart/2009/3/layout/HorizontalOrganizationChart#102"/>
    <dgm:cxn modelId="{AE28CA6B-1523-FC4A-9C5D-5CC9B579AB14}" type="presParOf" srcId="{BA918F70-BE17-C545-8385-5689E3C90E67}" destId="{3349BA7E-55DB-7742-AB7C-89083A0A7487}" srcOrd="2" destOrd="0" presId="urn:microsoft.com/office/officeart/2009/3/layout/HorizontalOrganizationChart#102"/>
    <dgm:cxn modelId="{16A7FA97-347C-744E-B373-60D748D85FF7}" type="presParOf" srcId="{BA918F70-BE17-C545-8385-5689E3C90E67}" destId="{B090536A-D5DA-CF45-B532-99A837B98C87}" srcOrd="3" destOrd="0" presId="urn:microsoft.com/office/officeart/2009/3/layout/HorizontalOrganizationChart#102"/>
    <dgm:cxn modelId="{83193849-C32B-A24B-8D1D-84F26D02D555}" type="presParOf" srcId="{B090536A-D5DA-CF45-B532-99A837B98C87}" destId="{6E903D2C-002E-2C4C-8A79-BDD3E56BD72B}" srcOrd="0" destOrd="0" presId="urn:microsoft.com/office/officeart/2009/3/layout/HorizontalOrganizationChart#102"/>
    <dgm:cxn modelId="{F297866A-70ED-FE4A-ADAE-5C7AF6813F54}" type="presParOf" srcId="{6E903D2C-002E-2C4C-8A79-BDD3E56BD72B}" destId="{0B1C9F7A-3E21-2B4D-B955-73042E8287C4}" srcOrd="0" destOrd="0" presId="urn:microsoft.com/office/officeart/2009/3/layout/HorizontalOrganizationChart#102"/>
    <dgm:cxn modelId="{66216E3F-5C46-B84F-8EAD-FF1C883CCD32}" type="presParOf" srcId="{6E903D2C-002E-2C4C-8A79-BDD3E56BD72B}" destId="{2129C4CE-A3AC-8344-8A3D-527D02D2648C}" srcOrd="1" destOrd="0" presId="urn:microsoft.com/office/officeart/2009/3/layout/HorizontalOrganizationChart#102"/>
    <dgm:cxn modelId="{1C2EC689-284D-E541-AB98-C15D38BB73E6}" type="presParOf" srcId="{B090536A-D5DA-CF45-B532-99A837B98C87}" destId="{620DEB44-EAF3-534F-A38F-C48A3BF223D9}" srcOrd="1" destOrd="0" presId="urn:microsoft.com/office/officeart/2009/3/layout/HorizontalOrganizationChart#102"/>
    <dgm:cxn modelId="{57705CB7-5E47-6648-B1BB-1A3A616657E9}" type="presParOf" srcId="{B090536A-D5DA-CF45-B532-99A837B98C87}" destId="{1ADC25DC-7434-E04B-86D8-3AB6C31C2B1E}" srcOrd="2" destOrd="0" presId="urn:microsoft.com/office/officeart/2009/3/layout/HorizontalOrganizationChart#102"/>
    <dgm:cxn modelId="{1332AA08-D21D-A140-9ECA-3F0072489CCE}" type="presParOf" srcId="{32FE5A51-04B1-AA45-B47B-BDFD8B2CC6FC}" destId="{B90D8BAB-70D7-9742-9FF6-2226D927B247}" srcOrd="2" destOrd="0" presId="urn:microsoft.com/office/officeart/2009/3/layout/HorizontalOrganizationChart#10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103" loCatId="" qsTypeId="urn:microsoft.com/office/officeart/2005/8/quickstyle/simple1#103" qsCatId="simple" csTypeId="urn:microsoft.com/office/officeart/2005/8/colors/accent2_1#104" csCatId="accent2" phldr="1"/>
      <dgm:spPr/>
      <dgm:t>
        <a:bodyPr/>
        <a:lstStyle/>
        <a:p>
          <a:endParaRPr lang="zh-CN" altLang="en-US"/>
        </a:p>
      </dgm:t>
    </dgm:pt>
    <dgm:pt modelId="{F1393860-E218-4C46-8331-501296168CAE}">
      <dgm:prSet phldrT="[文本]" custT="1"/>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马克思主义政党在</a:t>
          </a:r>
        </a:p>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社会主义事业中的地位和作用</a:t>
          </a: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a:solidFill>
          <a:srgbClr val="C00000"/>
        </a:solidFill>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新型的革命政党</a:t>
          </a: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领导核心</a:t>
          </a: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t>
        <a:bodyPr/>
        <a:lstStyle/>
        <a:p>
          <a:endParaRPr lang="zh-CN" altLang="en-US"/>
        </a:p>
      </dgm:t>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t>
        <a:bodyPr/>
        <a:lstStyle/>
        <a:p>
          <a:endParaRPr lang="zh-CN" altLang="en-US"/>
        </a:p>
      </dgm:t>
    </dgm:pt>
    <dgm:pt modelId="{154A60D6-BDAE-734B-91DD-04D564CEA8CC}" type="pres">
      <dgm:prSet presAssocID="{F1393860-E218-4C46-8331-501296168CAE}" presName="rootConnector1" presStyleLbl="node1" presStyleIdx="0" presStyleCnt="0"/>
      <dgm:spPr/>
      <dgm:t>
        <a:bodyPr/>
        <a:lstStyle/>
        <a:p>
          <a:endParaRPr lang="zh-CN" altLang="en-US"/>
        </a:p>
      </dgm:t>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t>
        <a:bodyPr/>
        <a:lstStyle/>
        <a:p>
          <a:endParaRPr lang="zh-CN" altLang="en-US"/>
        </a:p>
      </dgm:t>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t>
        <a:bodyPr/>
        <a:lstStyle/>
        <a:p>
          <a:endParaRPr lang="zh-CN" altLang="en-US"/>
        </a:p>
      </dgm:t>
    </dgm:pt>
    <dgm:pt modelId="{A12CBA9D-9BDD-F24E-99C4-1FC0A0294A8D}" type="pres">
      <dgm:prSet presAssocID="{71BCD19D-8536-BB4A-B03B-C1BD7CAC2303}" presName="rootConnector" presStyleLbl="node2" presStyleIdx="0" presStyleCnt="2"/>
      <dgm:spPr/>
      <dgm:t>
        <a:bodyPr/>
        <a:lstStyle/>
        <a:p>
          <a:endParaRPr lang="zh-CN" altLang="en-US"/>
        </a:p>
      </dgm:t>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t>
        <a:bodyPr/>
        <a:lstStyle/>
        <a:p>
          <a:endParaRPr lang="zh-CN" altLang="en-US"/>
        </a:p>
      </dgm:t>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t>
        <a:bodyPr/>
        <a:lstStyle/>
        <a:p>
          <a:endParaRPr lang="zh-CN" altLang="en-US"/>
        </a:p>
      </dgm:t>
    </dgm:pt>
    <dgm:pt modelId="{2129C4CE-A3AC-8344-8A3D-527D02D2648C}" type="pres">
      <dgm:prSet presAssocID="{3797A035-A4BF-FF48-A31A-2FF4E954A33B}" presName="rootConnector" presStyleLbl="node2" presStyleIdx="1" presStyleCnt="2"/>
      <dgm:spPr/>
      <dgm:t>
        <a:bodyPr/>
        <a:lstStyle/>
        <a:p>
          <a:endParaRPr lang="zh-CN" altLang="en-US"/>
        </a:p>
      </dgm:t>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A65F1A36-D409-AF41-ACC5-7256274B2B25}" type="presOf" srcId="{3797A035-A4BF-FF48-A31A-2FF4E954A33B}" destId="{0B1C9F7A-3E21-2B4D-B955-73042E8287C4}" srcOrd="0" destOrd="0" presId="urn:microsoft.com/office/officeart/2009/3/layout/HorizontalOrganizationChart#103"/>
    <dgm:cxn modelId="{A656766D-269A-C340-9622-332F969228DA}" type="presOf" srcId="{F1393860-E218-4C46-8331-501296168CAE}" destId="{7A9BE3A9-44DC-CD41-88CE-E0B24AD80765}" srcOrd="0" destOrd="0" presId="urn:microsoft.com/office/officeart/2009/3/layout/HorizontalOrganizationChart#103"/>
    <dgm:cxn modelId="{3CD96A33-7A62-2B45-8F5F-1BD68982EF14}" type="presOf" srcId="{D50E349B-28F9-C949-8B84-3EC814BDD780}" destId="{398E6C03-8F9F-4349-AA8D-2DAB616D250D}" srcOrd="0" destOrd="0" presId="urn:microsoft.com/office/officeart/2009/3/layout/HorizontalOrganizationChart#103"/>
    <dgm:cxn modelId="{E8AA3A39-2045-A44B-804B-1FFB13FAB07B}" srcId="{F1393860-E218-4C46-8331-501296168CAE}" destId="{71BCD19D-8536-BB4A-B03B-C1BD7CAC2303}" srcOrd="0" destOrd="0" parTransId="{D6568C5B-23C5-3A47-B517-D26B73BEDEA8}" sibTransId="{1423F834-1666-3945-A6DC-F8BA61170A22}"/>
    <dgm:cxn modelId="{8D60A4E0-1F85-6C48-AA60-FE47DF42AB8E}" type="presOf" srcId="{5292EF45-6C68-E64E-84B9-1D8DF8BF20B7}" destId="{3349BA7E-55DB-7742-AB7C-89083A0A7487}" srcOrd="0" destOrd="0" presId="urn:microsoft.com/office/officeart/2009/3/layout/HorizontalOrganizationChart#103"/>
    <dgm:cxn modelId="{0EB11D24-165A-8049-9EF9-FBDB24B36778}" srcId="{D50E349B-28F9-C949-8B84-3EC814BDD780}" destId="{F1393860-E218-4C46-8331-501296168CAE}" srcOrd="0" destOrd="0" parTransId="{2694C91B-6EDD-7043-8A3E-D3CEA20D322B}" sibTransId="{A86CDF05-32FB-AB46-B753-D4B57964EE7C}"/>
    <dgm:cxn modelId="{43844EE4-FD75-3446-913D-43C978C8C932}" type="presOf" srcId="{D6568C5B-23C5-3A47-B517-D26B73BEDEA8}" destId="{678243EC-7327-B34A-8FC8-7838A7B16A4C}" srcOrd="0" destOrd="0" presId="urn:microsoft.com/office/officeart/2009/3/layout/HorizontalOrganizationChart#103"/>
    <dgm:cxn modelId="{9F075740-89B4-F549-B407-6958DB5371F9}" type="presOf" srcId="{71BCD19D-8536-BB4A-B03B-C1BD7CAC2303}" destId="{A12CBA9D-9BDD-F24E-99C4-1FC0A0294A8D}" srcOrd="1" destOrd="0" presId="urn:microsoft.com/office/officeart/2009/3/layout/HorizontalOrganizationChart#103"/>
    <dgm:cxn modelId="{59CC8A44-3B72-7D45-BBA5-C241AAFCB2D5}" type="presOf" srcId="{71BCD19D-8536-BB4A-B03B-C1BD7CAC2303}" destId="{753E5653-5F1A-6D4E-BEE7-0DA6ACC49661}" srcOrd="0" destOrd="0" presId="urn:microsoft.com/office/officeart/2009/3/layout/HorizontalOrganizationChart#103"/>
    <dgm:cxn modelId="{65C18E5C-3A72-2D4B-8E0E-7F0E400B2DDB}" type="presOf" srcId="{3797A035-A4BF-FF48-A31A-2FF4E954A33B}" destId="{2129C4CE-A3AC-8344-8A3D-527D02D2648C}" srcOrd="1" destOrd="0" presId="urn:microsoft.com/office/officeart/2009/3/layout/HorizontalOrganizationChart#103"/>
    <dgm:cxn modelId="{00E5D66E-683B-D24E-A509-8AADADEBFB0C}" srcId="{F1393860-E218-4C46-8331-501296168CAE}" destId="{3797A035-A4BF-FF48-A31A-2FF4E954A33B}" srcOrd="1" destOrd="0" parTransId="{5292EF45-6C68-E64E-84B9-1D8DF8BF20B7}" sibTransId="{1A4ED075-CC7F-7A4A-9FCE-ADC0424CDC1D}"/>
    <dgm:cxn modelId="{33120E68-72B9-A747-A798-A2A4CE1285E5}" type="presOf" srcId="{F1393860-E218-4C46-8331-501296168CAE}" destId="{154A60D6-BDAE-734B-91DD-04D564CEA8CC}" srcOrd="1" destOrd="0" presId="urn:microsoft.com/office/officeart/2009/3/layout/HorizontalOrganizationChart#103"/>
    <dgm:cxn modelId="{A0CECF21-F5E4-EF4B-B638-CD84811A30D3}" type="presParOf" srcId="{398E6C03-8F9F-4349-AA8D-2DAB616D250D}" destId="{32FE5A51-04B1-AA45-B47B-BDFD8B2CC6FC}" srcOrd="0" destOrd="0" presId="urn:microsoft.com/office/officeart/2009/3/layout/HorizontalOrganizationChart#103"/>
    <dgm:cxn modelId="{A101F6C5-8687-8941-AFBA-935BFF920C25}" type="presParOf" srcId="{32FE5A51-04B1-AA45-B47B-BDFD8B2CC6FC}" destId="{49835320-4502-0B42-94B9-A27B2DC0FECD}" srcOrd="0" destOrd="0" presId="urn:microsoft.com/office/officeart/2009/3/layout/HorizontalOrganizationChart#103"/>
    <dgm:cxn modelId="{A2997F5C-9EA4-2A40-BE8A-D3CEFCBB856E}" type="presParOf" srcId="{49835320-4502-0B42-94B9-A27B2DC0FECD}" destId="{7A9BE3A9-44DC-CD41-88CE-E0B24AD80765}" srcOrd="0" destOrd="0" presId="urn:microsoft.com/office/officeart/2009/3/layout/HorizontalOrganizationChart#103"/>
    <dgm:cxn modelId="{9A4E3589-0B2D-4C4E-9291-9F522D890F67}" type="presParOf" srcId="{49835320-4502-0B42-94B9-A27B2DC0FECD}" destId="{154A60D6-BDAE-734B-91DD-04D564CEA8CC}" srcOrd="1" destOrd="0" presId="urn:microsoft.com/office/officeart/2009/3/layout/HorizontalOrganizationChart#103"/>
    <dgm:cxn modelId="{FD220AEF-065D-7E43-890C-3B68590FB4D5}" type="presParOf" srcId="{32FE5A51-04B1-AA45-B47B-BDFD8B2CC6FC}" destId="{BA918F70-BE17-C545-8385-5689E3C90E67}" srcOrd="1" destOrd="0" presId="urn:microsoft.com/office/officeart/2009/3/layout/HorizontalOrganizationChart#103"/>
    <dgm:cxn modelId="{F57E974D-F755-2748-AE5A-DF3CD2E95378}" type="presParOf" srcId="{BA918F70-BE17-C545-8385-5689E3C90E67}" destId="{678243EC-7327-B34A-8FC8-7838A7B16A4C}" srcOrd="0" destOrd="0" presId="urn:microsoft.com/office/officeart/2009/3/layout/HorizontalOrganizationChart#103"/>
    <dgm:cxn modelId="{461C6035-4349-A74A-B766-19267287E969}" type="presParOf" srcId="{BA918F70-BE17-C545-8385-5689E3C90E67}" destId="{3237874F-AFFA-BD4E-8C07-C45464427FB1}" srcOrd="1" destOrd="0" presId="urn:microsoft.com/office/officeart/2009/3/layout/HorizontalOrganizationChart#103"/>
    <dgm:cxn modelId="{A4686719-3593-734D-A555-66FCCC8D0EE9}" type="presParOf" srcId="{3237874F-AFFA-BD4E-8C07-C45464427FB1}" destId="{F40C20DA-14E5-AD4D-BC12-39D7A9C37220}" srcOrd="0" destOrd="0" presId="urn:microsoft.com/office/officeart/2009/3/layout/HorizontalOrganizationChart#103"/>
    <dgm:cxn modelId="{6264FBBD-C569-2D40-BD01-18B64ED56DFC}" type="presParOf" srcId="{F40C20DA-14E5-AD4D-BC12-39D7A9C37220}" destId="{753E5653-5F1A-6D4E-BEE7-0DA6ACC49661}" srcOrd="0" destOrd="0" presId="urn:microsoft.com/office/officeart/2009/3/layout/HorizontalOrganizationChart#103"/>
    <dgm:cxn modelId="{34D04717-2D0B-934A-B81E-83F359A20037}" type="presParOf" srcId="{F40C20DA-14E5-AD4D-BC12-39D7A9C37220}" destId="{A12CBA9D-9BDD-F24E-99C4-1FC0A0294A8D}" srcOrd="1" destOrd="0" presId="urn:microsoft.com/office/officeart/2009/3/layout/HorizontalOrganizationChart#103"/>
    <dgm:cxn modelId="{EC6AA18D-B6B2-EE47-973C-FE701770EBE9}" type="presParOf" srcId="{3237874F-AFFA-BD4E-8C07-C45464427FB1}" destId="{EFF70E09-D2B2-574F-8DB1-0E71AD78BC35}" srcOrd="1" destOrd="0" presId="urn:microsoft.com/office/officeart/2009/3/layout/HorizontalOrganizationChart#103"/>
    <dgm:cxn modelId="{F3394D67-738A-4649-A5C4-6C2FA8184D7F}" type="presParOf" srcId="{3237874F-AFFA-BD4E-8C07-C45464427FB1}" destId="{DA918BAC-329D-AE47-84FC-32A98DC00FC0}" srcOrd="2" destOrd="0" presId="urn:microsoft.com/office/officeart/2009/3/layout/HorizontalOrganizationChart#103"/>
    <dgm:cxn modelId="{3A433253-8E81-7E49-B410-85982AF757AF}" type="presParOf" srcId="{BA918F70-BE17-C545-8385-5689E3C90E67}" destId="{3349BA7E-55DB-7742-AB7C-89083A0A7487}" srcOrd="2" destOrd="0" presId="urn:microsoft.com/office/officeart/2009/3/layout/HorizontalOrganizationChart#103"/>
    <dgm:cxn modelId="{783ECE59-900E-9F42-91F5-7CD84733D5AC}" type="presParOf" srcId="{BA918F70-BE17-C545-8385-5689E3C90E67}" destId="{B090536A-D5DA-CF45-B532-99A837B98C87}" srcOrd="3" destOrd="0" presId="urn:microsoft.com/office/officeart/2009/3/layout/HorizontalOrganizationChart#103"/>
    <dgm:cxn modelId="{C70BC51F-B6AA-194E-8B75-96661E405DF7}" type="presParOf" srcId="{B090536A-D5DA-CF45-B532-99A837B98C87}" destId="{6E903D2C-002E-2C4C-8A79-BDD3E56BD72B}" srcOrd="0" destOrd="0" presId="urn:microsoft.com/office/officeart/2009/3/layout/HorizontalOrganizationChart#103"/>
    <dgm:cxn modelId="{BAE25E22-BCF7-4A49-8E1A-0D0B45A1FA88}" type="presParOf" srcId="{6E903D2C-002E-2C4C-8A79-BDD3E56BD72B}" destId="{0B1C9F7A-3E21-2B4D-B955-73042E8287C4}" srcOrd="0" destOrd="0" presId="urn:microsoft.com/office/officeart/2009/3/layout/HorizontalOrganizationChart#103"/>
    <dgm:cxn modelId="{F3C8E72F-FA24-D14E-BDBD-790DA18DAD65}" type="presParOf" srcId="{6E903D2C-002E-2C4C-8A79-BDD3E56BD72B}" destId="{2129C4CE-A3AC-8344-8A3D-527D02D2648C}" srcOrd="1" destOrd="0" presId="urn:microsoft.com/office/officeart/2009/3/layout/HorizontalOrganizationChart#103"/>
    <dgm:cxn modelId="{452F1859-783C-7F47-B4AA-D65476D37B52}" type="presParOf" srcId="{B090536A-D5DA-CF45-B532-99A837B98C87}" destId="{620DEB44-EAF3-534F-A38F-C48A3BF223D9}" srcOrd="1" destOrd="0" presId="urn:microsoft.com/office/officeart/2009/3/layout/HorizontalOrganizationChart#103"/>
    <dgm:cxn modelId="{1E8158BF-2068-3B42-8E96-0460386D7745}" type="presParOf" srcId="{B090536A-D5DA-CF45-B532-99A837B98C87}" destId="{1ADC25DC-7434-E04B-86D8-3AB6C31C2B1E}" srcOrd="2" destOrd="0" presId="urn:microsoft.com/office/officeart/2009/3/layout/HorizontalOrganizationChart#103"/>
    <dgm:cxn modelId="{0500D977-068A-2048-A6E6-EB20F73DA781}" type="presParOf" srcId="{32FE5A51-04B1-AA45-B47B-BDFD8B2CC6FC}" destId="{B90D8BAB-70D7-9742-9FF6-2226D927B247}" srcOrd="2" destOrd="0" presId="urn:microsoft.com/office/officeart/2009/3/layout/HorizontalOrganizationChart#10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104" loCatId="" qsTypeId="urn:microsoft.com/office/officeart/2005/8/quickstyle/simple1#104" qsCatId="simple" csTypeId="urn:microsoft.com/office/officeart/2005/8/colors/accent2_1#105" csCatId="accent2" phldr="1"/>
      <dgm:spPr/>
      <dgm:t>
        <a:bodyPr/>
        <a:lstStyle/>
        <a:p>
          <a:endParaRPr lang="zh-CN" altLang="en-US"/>
        </a:p>
      </dgm:t>
    </dgm:pt>
    <dgm:pt modelId="{F1393860-E218-4C46-8331-501296168CAE}">
      <dgm:prSet phldrT="[文本]" custT="1"/>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马克思主义政党在</a:t>
          </a:r>
        </a:p>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社会主义事业中的地位和作用</a:t>
          </a: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a:solidFill>
          <a:srgbClr val="C00000"/>
        </a:solidFill>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新型的革命政党</a:t>
          </a: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领导核心</a:t>
          </a: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t>
        <a:bodyPr/>
        <a:lstStyle/>
        <a:p>
          <a:endParaRPr lang="zh-CN" altLang="en-US"/>
        </a:p>
      </dgm:t>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t>
        <a:bodyPr/>
        <a:lstStyle/>
        <a:p>
          <a:endParaRPr lang="zh-CN" altLang="en-US"/>
        </a:p>
      </dgm:t>
    </dgm:pt>
    <dgm:pt modelId="{154A60D6-BDAE-734B-91DD-04D564CEA8CC}" type="pres">
      <dgm:prSet presAssocID="{F1393860-E218-4C46-8331-501296168CAE}" presName="rootConnector1" presStyleLbl="node1" presStyleIdx="0" presStyleCnt="0"/>
      <dgm:spPr/>
      <dgm:t>
        <a:bodyPr/>
        <a:lstStyle/>
        <a:p>
          <a:endParaRPr lang="zh-CN" altLang="en-US"/>
        </a:p>
      </dgm:t>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t>
        <a:bodyPr/>
        <a:lstStyle/>
        <a:p>
          <a:endParaRPr lang="zh-CN" altLang="en-US"/>
        </a:p>
      </dgm:t>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t>
        <a:bodyPr/>
        <a:lstStyle/>
        <a:p>
          <a:endParaRPr lang="zh-CN" altLang="en-US"/>
        </a:p>
      </dgm:t>
    </dgm:pt>
    <dgm:pt modelId="{A12CBA9D-9BDD-F24E-99C4-1FC0A0294A8D}" type="pres">
      <dgm:prSet presAssocID="{71BCD19D-8536-BB4A-B03B-C1BD7CAC2303}" presName="rootConnector" presStyleLbl="node2" presStyleIdx="0" presStyleCnt="2"/>
      <dgm:spPr/>
      <dgm:t>
        <a:bodyPr/>
        <a:lstStyle/>
        <a:p>
          <a:endParaRPr lang="zh-CN" altLang="en-US"/>
        </a:p>
      </dgm:t>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t>
        <a:bodyPr/>
        <a:lstStyle/>
        <a:p>
          <a:endParaRPr lang="zh-CN" altLang="en-US"/>
        </a:p>
      </dgm:t>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t>
        <a:bodyPr/>
        <a:lstStyle/>
        <a:p>
          <a:endParaRPr lang="zh-CN" altLang="en-US"/>
        </a:p>
      </dgm:t>
    </dgm:pt>
    <dgm:pt modelId="{2129C4CE-A3AC-8344-8A3D-527D02D2648C}" type="pres">
      <dgm:prSet presAssocID="{3797A035-A4BF-FF48-A31A-2FF4E954A33B}" presName="rootConnector" presStyleLbl="node2" presStyleIdx="1" presStyleCnt="2"/>
      <dgm:spPr/>
      <dgm:t>
        <a:bodyPr/>
        <a:lstStyle/>
        <a:p>
          <a:endParaRPr lang="zh-CN" altLang="en-US"/>
        </a:p>
      </dgm:t>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5ADA065F-E5DC-B043-A364-8039816E09A3}" type="presOf" srcId="{5292EF45-6C68-E64E-84B9-1D8DF8BF20B7}" destId="{3349BA7E-55DB-7742-AB7C-89083A0A7487}" srcOrd="0" destOrd="0" presId="urn:microsoft.com/office/officeart/2009/3/layout/HorizontalOrganizationChart#104"/>
    <dgm:cxn modelId="{E0E1E119-3BA8-9B4D-BF40-85EF425E126D}" type="presOf" srcId="{3797A035-A4BF-FF48-A31A-2FF4E954A33B}" destId="{2129C4CE-A3AC-8344-8A3D-527D02D2648C}" srcOrd="1" destOrd="0" presId="urn:microsoft.com/office/officeart/2009/3/layout/HorizontalOrganizationChart#104"/>
    <dgm:cxn modelId="{D559B521-B999-CA45-8E60-BD0B7F83E688}" type="presOf" srcId="{D50E349B-28F9-C949-8B84-3EC814BDD780}" destId="{398E6C03-8F9F-4349-AA8D-2DAB616D250D}" srcOrd="0" destOrd="0" presId="urn:microsoft.com/office/officeart/2009/3/layout/HorizontalOrganizationChart#104"/>
    <dgm:cxn modelId="{BBA72CF1-239C-4D44-BEC3-57944709488D}" type="presOf" srcId="{F1393860-E218-4C46-8331-501296168CAE}" destId="{7A9BE3A9-44DC-CD41-88CE-E0B24AD80765}" srcOrd="0" destOrd="0" presId="urn:microsoft.com/office/officeart/2009/3/layout/HorizontalOrganizationChart#104"/>
    <dgm:cxn modelId="{8B625C69-292E-0B40-BE08-3F3FED73F961}" type="presOf" srcId="{3797A035-A4BF-FF48-A31A-2FF4E954A33B}" destId="{0B1C9F7A-3E21-2B4D-B955-73042E8287C4}" srcOrd="0" destOrd="0" presId="urn:microsoft.com/office/officeart/2009/3/layout/HorizontalOrganizationChart#104"/>
    <dgm:cxn modelId="{B4ED4B56-9D22-BF4B-B868-BFFC5A694EE8}" type="presOf" srcId="{D6568C5B-23C5-3A47-B517-D26B73BEDEA8}" destId="{678243EC-7327-B34A-8FC8-7838A7B16A4C}" srcOrd="0" destOrd="0" presId="urn:microsoft.com/office/officeart/2009/3/layout/HorizontalOrganizationChart#104"/>
    <dgm:cxn modelId="{DF383122-FD79-F041-90DE-AA1BD5891CC9}" type="presOf" srcId="{71BCD19D-8536-BB4A-B03B-C1BD7CAC2303}" destId="{753E5653-5F1A-6D4E-BEE7-0DA6ACC49661}" srcOrd="0" destOrd="0" presId="urn:microsoft.com/office/officeart/2009/3/layout/HorizontalOrganizationChart#104"/>
    <dgm:cxn modelId="{0EB11D24-165A-8049-9EF9-FBDB24B36778}" srcId="{D50E349B-28F9-C949-8B84-3EC814BDD780}" destId="{F1393860-E218-4C46-8331-501296168CAE}" srcOrd="0" destOrd="0" parTransId="{2694C91B-6EDD-7043-8A3E-D3CEA20D322B}" sibTransId="{A86CDF05-32FB-AB46-B753-D4B57964EE7C}"/>
    <dgm:cxn modelId="{99BA946D-5DAE-3942-9ABB-4305EB718831}" type="presOf" srcId="{71BCD19D-8536-BB4A-B03B-C1BD7CAC2303}" destId="{A12CBA9D-9BDD-F24E-99C4-1FC0A0294A8D}" srcOrd="1" destOrd="0" presId="urn:microsoft.com/office/officeart/2009/3/layout/HorizontalOrganizationChart#104"/>
    <dgm:cxn modelId="{00E5D66E-683B-D24E-A509-8AADADEBFB0C}" srcId="{F1393860-E218-4C46-8331-501296168CAE}" destId="{3797A035-A4BF-FF48-A31A-2FF4E954A33B}" srcOrd="1" destOrd="0" parTransId="{5292EF45-6C68-E64E-84B9-1D8DF8BF20B7}" sibTransId="{1A4ED075-CC7F-7A4A-9FCE-ADC0424CDC1D}"/>
    <dgm:cxn modelId="{13A26840-91A1-EA43-B275-E07439A455EA}" type="presOf" srcId="{F1393860-E218-4C46-8331-501296168CAE}" destId="{154A60D6-BDAE-734B-91DD-04D564CEA8CC}" srcOrd="1" destOrd="0" presId="urn:microsoft.com/office/officeart/2009/3/layout/HorizontalOrganizationChart#104"/>
    <dgm:cxn modelId="{E8AA3A39-2045-A44B-804B-1FFB13FAB07B}" srcId="{F1393860-E218-4C46-8331-501296168CAE}" destId="{71BCD19D-8536-BB4A-B03B-C1BD7CAC2303}" srcOrd="0" destOrd="0" parTransId="{D6568C5B-23C5-3A47-B517-D26B73BEDEA8}" sibTransId="{1423F834-1666-3945-A6DC-F8BA61170A22}"/>
    <dgm:cxn modelId="{0C16B1A8-D42D-974D-AC76-8CF2E0084615}" type="presParOf" srcId="{398E6C03-8F9F-4349-AA8D-2DAB616D250D}" destId="{32FE5A51-04B1-AA45-B47B-BDFD8B2CC6FC}" srcOrd="0" destOrd="0" presId="urn:microsoft.com/office/officeart/2009/3/layout/HorizontalOrganizationChart#104"/>
    <dgm:cxn modelId="{B9371B22-630C-B444-AF80-E534F56CEE56}" type="presParOf" srcId="{32FE5A51-04B1-AA45-B47B-BDFD8B2CC6FC}" destId="{49835320-4502-0B42-94B9-A27B2DC0FECD}" srcOrd="0" destOrd="0" presId="urn:microsoft.com/office/officeart/2009/3/layout/HorizontalOrganizationChart#104"/>
    <dgm:cxn modelId="{82509447-A04F-304E-8D29-1C70576BD408}" type="presParOf" srcId="{49835320-4502-0B42-94B9-A27B2DC0FECD}" destId="{7A9BE3A9-44DC-CD41-88CE-E0B24AD80765}" srcOrd="0" destOrd="0" presId="urn:microsoft.com/office/officeart/2009/3/layout/HorizontalOrganizationChart#104"/>
    <dgm:cxn modelId="{9EB4369F-64CA-A746-A1FF-E2A67DF64ED9}" type="presParOf" srcId="{49835320-4502-0B42-94B9-A27B2DC0FECD}" destId="{154A60D6-BDAE-734B-91DD-04D564CEA8CC}" srcOrd="1" destOrd="0" presId="urn:microsoft.com/office/officeart/2009/3/layout/HorizontalOrganizationChart#104"/>
    <dgm:cxn modelId="{B23C6CF3-D7A0-4048-94A5-BCC076F539FE}" type="presParOf" srcId="{32FE5A51-04B1-AA45-B47B-BDFD8B2CC6FC}" destId="{BA918F70-BE17-C545-8385-5689E3C90E67}" srcOrd="1" destOrd="0" presId="urn:microsoft.com/office/officeart/2009/3/layout/HorizontalOrganizationChart#104"/>
    <dgm:cxn modelId="{837DF463-521E-4F4D-A387-F239E07BB17E}" type="presParOf" srcId="{BA918F70-BE17-C545-8385-5689E3C90E67}" destId="{678243EC-7327-B34A-8FC8-7838A7B16A4C}" srcOrd="0" destOrd="0" presId="urn:microsoft.com/office/officeart/2009/3/layout/HorizontalOrganizationChart#104"/>
    <dgm:cxn modelId="{967204E5-0419-6344-A996-2CEE7811B3D3}" type="presParOf" srcId="{BA918F70-BE17-C545-8385-5689E3C90E67}" destId="{3237874F-AFFA-BD4E-8C07-C45464427FB1}" srcOrd="1" destOrd="0" presId="urn:microsoft.com/office/officeart/2009/3/layout/HorizontalOrganizationChart#104"/>
    <dgm:cxn modelId="{1EDF9E9B-70B8-3340-931E-F30BB1DF1574}" type="presParOf" srcId="{3237874F-AFFA-BD4E-8C07-C45464427FB1}" destId="{F40C20DA-14E5-AD4D-BC12-39D7A9C37220}" srcOrd="0" destOrd="0" presId="urn:microsoft.com/office/officeart/2009/3/layout/HorizontalOrganizationChart#104"/>
    <dgm:cxn modelId="{8D7A2EA4-FD26-3E49-B3A2-25D57887AADA}" type="presParOf" srcId="{F40C20DA-14E5-AD4D-BC12-39D7A9C37220}" destId="{753E5653-5F1A-6D4E-BEE7-0DA6ACC49661}" srcOrd="0" destOrd="0" presId="urn:microsoft.com/office/officeart/2009/3/layout/HorizontalOrganizationChart#104"/>
    <dgm:cxn modelId="{4EB97303-A8D5-5147-860C-D329E19D237B}" type="presParOf" srcId="{F40C20DA-14E5-AD4D-BC12-39D7A9C37220}" destId="{A12CBA9D-9BDD-F24E-99C4-1FC0A0294A8D}" srcOrd="1" destOrd="0" presId="urn:microsoft.com/office/officeart/2009/3/layout/HorizontalOrganizationChart#104"/>
    <dgm:cxn modelId="{392009E9-5938-4443-A1FF-CD0CB2B3EE3B}" type="presParOf" srcId="{3237874F-AFFA-BD4E-8C07-C45464427FB1}" destId="{EFF70E09-D2B2-574F-8DB1-0E71AD78BC35}" srcOrd="1" destOrd="0" presId="urn:microsoft.com/office/officeart/2009/3/layout/HorizontalOrganizationChart#104"/>
    <dgm:cxn modelId="{CAAB78AC-873F-E041-B9ED-A244FE4B4581}" type="presParOf" srcId="{3237874F-AFFA-BD4E-8C07-C45464427FB1}" destId="{DA918BAC-329D-AE47-84FC-32A98DC00FC0}" srcOrd="2" destOrd="0" presId="urn:microsoft.com/office/officeart/2009/3/layout/HorizontalOrganizationChart#104"/>
    <dgm:cxn modelId="{E6F2748C-4D69-BD4E-A821-F8B8B2F208B2}" type="presParOf" srcId="{BA918F70-BE17-C545-8385-5689E3C90E67}" destId="{3349BA7E-55DB-7742-AB7C-89083A0A7487}" srcOrd="2" destOrd="0" presId="urn:microsoft.com/office/officeart/2009/3/layout/HorizontalOrganizationChart#104"/>
    <dgm:cxn modelId="{316F7F23-E53D-8B40-A76F-3A0DE9B3B6CA}" type="presParOf" srcId="{BA918F70-BE17-C545-8385-5689E3C90E67}" destId="{B090536A-D5DA-CF45-B532-99A837B98C87}" srcOrd="3" destOrd="0" presId="urn:microsoft.com/office/officeart/2009/3/layout/HorizontalOrganizationChart#104"/>
    <dgm:cxn modelId="{EF7BD309-F3D1-CF44-8700-28908DF0B2F6}" type="presParOf" srcId="{B090536A-D5DA-CF45-B532-99A837B98C87}" destId="{6E903D2C-002E-2C4C-8A79-BDD3E56BD72B}" srcOrd="0" destOrd="0" presId="urn:microsoft.com/office/officeart/2009/3/layout/HorizontalOrganizationChart#104"/>
    <dgm:cxn modelId="{D7C91FD9-731A-4A4E-ADAB-54F392DC46DB}" type="presParOf" srcId="{6E903D2C-002E-2C4C-8A79-BDD3E56BD72B}" destId="{0B1C9F7A-3E21-2B4D-B955-73042E8287C4}" srcOrd="0" destOrd="0" presId="urn:microsoft.com/office/officeart/2009/3/layout/HorizontalOrganizationChart#104"/>
    <dgm:cxn modelId="{4452F207-9959-0542-BE0A-C5C7E729D991}" type="presParOf" srcId="{6E903D2C-002E-2C4C-8A79-BDD3E56BD72B}" destId="{2129C4CE-A3AC-8344-8A3D-527D02D2648C}" srcOrd="1" destOrd="0" presId="urn:microsoft.com/office/officeart/2009/3/layout/HorizontalOrganizationChart#104"/>
    <dgm:cxn modelId="{E4698294-8706-AD4C-9788-D3BB5FDB77CF}" type="presParOf" srcId="{B090536A-D5DA-CF45-B532-99A837B98C87}" destId="{620DEB44-EAF3-534F-A38F-C48A3BF223D9}" srcOrd="1" destOrd="0" presId="urn:microsoft.com/office/officeart/2009/3/layout/HorizontalOrganizationChart#104"/>
    <dgm:cxn modelId="{04A4755D-5A4F-374F-B218-6F4CC8079FF8}" type="presParOf" srcId="{B090536A-D5DA-CF45-B532-99A837B98C87}" destId="{1ADC25DC-7434-E04B-86D8-3AB6C31C2B1E}" srcOrd="2" destOrd="0" presId="urn:microsoft.com/office/officeart/2009/3/layout/HorizontalOrganizationChart#104"/>
    <dgm:cxn modelId="{C28A0348-861F-D247-A7BE-F02767FFC8F2}" type="presParOf" srcId="{32FE5A51-04B1-AA45-B47B-BDFD8B2CC6FC}" destId="{B90D8BAB-70D7-9742-9FF6-2226D927B247}" srcOrd="2" destOrd="0" presId="urn:microsoft.com/office/officeart/2009/3/layout/HorizontalOrganizationChart#10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105" loCatId="" qsTypeId="urn:microsoft.com/office/officeart/2005/8/quickstyle/simple1#105" qsCatId="simple" csTypeId="urn:microsoft.com/office/officeart/2005/8/colors/accent2_1#106" csCatId="accent2" phldr="1"/>
      <dgm:spPr/>
      <dgm:t>
        <a:bodyPr/>
        <a:lstStyle/>
        <a:p>
          <a:endParaRPr lang="zh-CN" altLang="en-US"/>
        </a:p>
      </dgm:t>
    </dgm:pt>
    <dgm:pt modelId="{F1393860-E218-4C46-8331-501296168CAE}">
      <dgm:prSet phldrT="[文本]" custT="1"/>
      <dgm:spPr/>
      <dgm:t>
        <a:bodyPr/>
        <a:lstStyle/>
        <a:p>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马克思主义政党在</a:t>
          </a: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社会主义事业中的地位和作用</a:t>
          </a: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新型的革命政党</a:t>
          </a: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领导核心</a:t>
          </a: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13A63B36-3374-284D-92D6-5F6D8E8F7D66}">
      <dgm:prSet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科学理论和工人阶级</a:t>
          </a:r>
        </a:p>
      </dgm:t>
    </dgm:pt>
    <dgm:pt modelId="{40C4EB36-C8CD-B346-B9D2-D72E7F32E333}" type="parTrans" cxnId="{701DE6F1-BA0B-6748-BF2B-C75955EE775B}">
      <dgm:prSet/>
      <dgm:spPr/>
      <dgm:t>
        <a:bodyPr/>
        <a:lstStyle/>
        <a:p>
          <a:endParaRPr lang="zh-CN" altLang="en-US"/>
        </a:p>
      </dgm:t>
    </dgm:pt>
    <dgm:pt modelId="{B8013983-7083-5049-8FB6-FBE617C3E4FD}" type="sibTrans" cxnId="{701DE6F1-BA0B-6748-BF2B-C75955EE775B}">
      <dgm:prSet/>
      <dgm:spPr/>
      <dgm:t>
        <a:bodyPr/>
        <a:lstStyle/>
        <a:p>
          <a:endParaRPr lang="zh-CN" altLang="en-US"/>
        </a:p>
      </dgm:t>
    </dgm:pt>
    <dgm:pt modelId="{E3D14B0A-1B3D-A54E-B2CA-659BB0616463}">
      <dgm:prSet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工人阶级领导</a:t>
          </a:r>
        </a:p>
      </dgm:t>
    </dgm:pt>
    <dgm:pt modelId="{9D34A0E9-D94F-1445-85EE-1E60A7B6DED7}" type="parTrans" cxnId="{B46276F3-7599-2F4E-8F08-0275EF801BD8}">
      <dgm:prSet/>
      <dgm:spPr/>
      <dgm:t>
        <a:bodyPr/>
        <a:lstStyle/>
        <a:p>
          <a:endParaRPr lang="zh-CN" altLang="en-US"/>
        </a:p>
      </dgm:t>
    </dgm:pt>
    <dgm:pt modelId="{56A8FD7F-6B5D-7D4D-BC84-3106AE4E905A}" type="sibTrans" cxnId="{B46276F3-7599-2F4E-8F08-0275EF801BD8}">
      <dgm:prSet/>
      <dgm:spPr/>
      <dgm:t>
        <a:bodyPr/>
        <a:lstStyle/>
        <a:p>
          <a:endParaRPr lang="zh-CN" altLang="en-US"/>
        </a:p>
      </dgm:t>
    </dgm:pt>
    <dgm:pt modelId="{9555ED22-6C41-BB45-8C5F-2067544B1466}">
      <dgm:prSet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共产主义</a:t>
          </a:r>
        </a:p>
      </dgm:t>
    </dgm:pt>
    <dgm:pt modelId="{16C3872D-8EC4-6544-80D3-E4F782D3ECA7}" type="parTrans" cxnId="{CB7813C5-CD5F-1E46-A2C0-B57E1DC4C23A}">
      <dgm:prSet/>
      <dgm:spPr/>
      <dgm:t>
        <a:bodyPr/>
        <a:lstStyle/>
        <a:p>
          <a:endParaRPr lang="zh-CN" altLang="en-US"/>
        </a:p>
      </dgm:t>
    </dgm:pt>
    <dgm:pt modelId="{00BFCB72-3CF8-614D-B4D1-F45A6618E5D2}" type="sibTrans" cxnId="{CB7813C5-CD5F-1E46-A2C0-B57E1DC4C23A}">
      <dgm:prSet/>
      <dgm:spPr/>
      <dgm:t>
        <a:bodyPr/>
        <a:lstStyle/>
        <a:p>
          <a:endParaRPr lang="zh-CN" altLang="en-US"/>
        </a:p>
      </dgm:t>
    </dgm:pt>
    <dgm:pt modelId="{EC12A5C0-D9A8-024A-944C-2D2821EF95A3}">
      <dgm:prSet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人民</a:t>
          </a:r>
        </a:p>
      </dgm:t>
    </dgm:pt>
    <dgm:pt modelId="{F1B811DE-EA67-CA4B-B7A4-8CCD5BACE84D}" type="parTrans" cxnId="{64FBD1FD-9897-934D-8785-C545A7D2E6A7}">
      <dgm:prSet/>
      <dgm:spPr/>
      <dgm:t>
        <a:bodyPr/>
        <a:lstStyle/>
        <a:p>
          <a:endParaRPr lang="zh-CN" altLang="en-US"/>
        </a:p>
      </dgm:t>
    </dgm:pt>
    <dgm:pt modelId="{0DF1C2AE-9955-DB4A-90DF-FB8010BF1F59}" type="sibTrans" cxnId="{64FBD1FD-9897-934D-8785-C545A7D2E6A7}">
      <dgm:prSet/>
      <dgm:spPr/>
      <dgm:t>
        <a:bodyPr/>
        <a:lstStyle/>
        <a:p>
          <a:endParaRPr lang="zh-CN" altLang="en-US"/>
        </a:p>
      </dgm:t>
    </dgm:pt>
    <dgm:pt modelId="{72822DC6-3A36-5E4E-9853-A83E60BD79BA}">
      <dgm:prSet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民主集中制</a:t>
          </a:r>
        </a:p>
      </dgm:t>
    </dgm:pt>
    <dgm:pt modelId="{03632399-EEED-1241-BB70-4A82F235C8BC}" type="parTrans" cxnId="{00724CD2-A343-5045-BA78-7937B52E516D}">
      <dgm:prSet/>
      <dgm:spPr/>
      <dgm:t>
        <a:bodyPr/>
        <a:lstStyle/>
        <a:p>
          <a:endParaRPr lang="zh-CN" altLang="en-US"/>
        </a:p>
      </dgm:t>
    </dgm:pt>
    <dgm:pt modelId="{7A72A9BA-81CC-5E4E-AE9A-E37BED04F621}" type="sibTrans" cxnId="{00724CD2-A343-5045-BA78-7937B52E516D}">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t>
        <a:bodyPr/>
        <a:lstStyle/>
        <a:p>
          <a:endParaRPr lang="zh-CN" altLang="en-US"/>
        </a:p>
      </dgm:t>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94800" custScaleY="179681">
        <dgm:presLayoutVars>
          <dgm:chPref val="3"/>
        </dgm:presLayoutVars>
      </dgm:prSet>
      <dgm:spPr/>
      <dgm:t>
        <a:bodyPr/>
        <a:lstStyle/>
        <a:p>
          <a:endParaRPr lang="zh-CN" altLang="en-US"/>
        </a:p>
      </dgm:t>
    </dgm:pt>
    <dgm:pt modelId="{154A60D6-BDAE-734B-91DD-04D564CEA8CC}" type="pres">
      <dgm:prSet presAssocID="{F1393860-E218-4C46-8331-501296168CAE}" presName="rootConnector1" presStyleLbl="node1" presStyleIdx="0" presStyleCnt="0"/>
      <dgm:spPr/>
      <dgm:t>
        <a:bodyPr/>
        <a:lstStyle/>
        <a:p>
          <a:endParaRPr lang="zh-CN" altLang="en-US"/>
        </a:p>
      </dgm:t>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t>
        <a:bodyPr/>
        <a:lstStyle/>
        <a:p>
          <a:endParaRPr lang="zh-CN" altLang="en-US"/>
        </a:p>
      </dgm:t>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t>
        <a:bodyPr/>
        <a:lstStyle/>
        <a:p>
          <a:endParaRPr lang="zh-CN" altLang="en-US"/>
        </a:p>
      </dgm:t>
    </dgm:pt>
    <dgm:pt modelId="{A12CBA9D-9BDD-F24E-99C4-1FC0A0294A8D}" type="pres">
      <dgm:prSet presAssocID="{71BCD19D-8536-BB4A-B03B-C1BD7CAC2303}" presName="rootConnector" presStyleLbl="node2" presStyleIdx="0" presStyleCnt="2"/>
      <dgm:spPr/>
      <dgm:t>
        <a:bodyPr/>
        <a:lstStyle/>
        <a:p>
          <a:endParaRPr lang="zh-CN" altLang="en-US"/>
        </a:p>
      </dgm:t>
    </dgm:pt>
    <dgm:pt modelId="{EFF70E09-D2B2-574F-8DB1-0E71AD78BC35}" type="pres">
      <dgm:prSet presAssocID="{71BCD19D-8536-BB4A-B03B-C1BD7CAC2303}" presName="hierChild4" presStyleCnt="0"/>
      <dgm:spPr/>
    </dgm:pt>
    <dgm:pt modelId="{468595A4-34CD-7B4E-A93B-D74607820C64}" type="pres">
      <dgm:prSet presAssocID="{40C4EB36-C8CD-B346-B9D2-D72E7F32E333}" presName="Name64" presStyleLbl="parChTrans1D3" presStyleIdx="0" presStyleCnt="5"/>
      <dgm:spPr/>
      <dgm:t>
        <a:bodyPr/>
        <a:lstStyle/>
        <a:p>
          <a:endParaRPr lang="zh-CN" altLang="en-US"/>
        </a:p>
      </dgm:t>
    </dgm:pt>
    <dgm:pt modelId="{352E6B71-45DF-4949-AD67-EA8245413D89}" type="pres">
      <dgm:prSet presAssocID="{13A63B36-3374-284D-92D6-5F6D8E8F7D66}" presName="hierRoot2" presStyleCnt="0">
        <dgm:presLayoutVars>
          <dgm:hierBranch val="init"/>
        </dgm:presLayoutVars>
      </dgm:prSet>
      <dgm:spPr/>
    </dgm:pt>
    <dgm:pt modelId="{7FA1DAAD-CF8D-374B-84DD-AE71A262E8BD}" type="pres">
      <dgm:prSet presAssocID="{13A63B36-3374-284D-92D6-5F6D8E8F7D66}" presName="rootComposite" presStyleCnt="0"/>
      <dgm:spPr/>
    </dgm:pt>
    <dgm:pt modelId="{ACC50ABE-ABBD-7B41-A3C7-25A2966134E5}" type="pres">
      <dgm:prSet presAssocID="{13A63B36-3374-284D-92D6-5F6D8E8F7D66}" presName="rootText" presStyleLbl="node3" presStyleIdx="0" presStyleCnt="5" custScaleX="117565">
        <dgm:presLayoutVars>
          <dgm:chPref val="3"/>
        </dgm:presLayoutVars>
      </dgm:prSet>
      <dgm:spPr/>
      <dgm:t>
        <a:bodyPr/>
        <a:lstStyle/>
        <a:p>
          <a:endParaRPr lang="zh-CN" altLang="en-US"/>
        </a:p>
      </dgm:t>
    </dgm:pt>
    <dgm:pt modelId="{BBC26FDC-53F0-E748-860D-A628C1A4EEC7}" type="pres">
      <dgm:prSet presAssocID="{13A63B36-3374-284D-92D6-5F6D8E8F7D66}" presName="rootConnector" presStyleLbl="node3" presStyleIdx="0" presStyleCnt="5"/>
      <dgm:spPr/>
      <dgm:t>
        <a:bodyPr/>
        <a:lstStyle/>
        <a:p>
          <a:endParaRPr lang="zh-CN" altLang="en-US"/>
        </a:p>
      </dgm:t>
    </dgm:pt>
    <dgm:pt modelId="{8564C0E9-685D-324D-847C-CA4CBC27FB5F}" type="pres">
      <dgm:prSet presAssocID="{13A63B36-3374-284D-92D6-5F6D8E8F7D66}" presName="hierChild4" presStyleCnt="0"/>
      <dgm:spPr/>
    </dgm:pt>
    <dgm:pt modelId="{455D2391-5914-0240-86FE-D70A07FF718A}" type="pres">
      <dgm:prSet presAssocID="{13A63B36-3374-284D-92D6-5F6D8E8F7D66}" presName="hierChild5" presStyleCnt="0"/>
      <dgm:spPr/>
    </dgm:pt>
    <dgm:pt modelId="{0C96A14A-B208-8E41-B0F9-A654C22A9FD3}" type="pres">
      <dgm:prSet presAssocID="{9D34A0E9-D94F-1445-85EE-1E60A7B6DED7}" presName="Name64" presStyleLbl="parChTrans1D3" presStyleIdx="1" presStyleCnt="5"/>
      <dgm:spPr/>
      <dgm:t>
        <a:bodyPr/>
        <a:lstStyle/>
        <a:p>
          <a:endParaRPr lang="zh-CN" altLang="en-US"/>
        </a:p>
      </dgm:t>
    </dgm:pt>
    <dgm:pt modelId="{ADE3251D-1AF0-FA49-BB17-3BF555664FFC}" type="pres">
      <dgm:prSet presAssocID="{E3D14B0A-1B3D-A54E-B2CA-659BB0616463}" presName="hierRoot2" presStyleCnt="0">
        <dgm:presLayoutVars>
          <dgm:hierBranch val="init"/>
        </dgm:presLayoutVars>
      </dgm:prSet>
      <dgm:spPr/>
    </dgm:pt>
    <dgm:pt modelId="{A0764D40-A23F-2644-A023-59F3DBFF4074}" type="pres">
      <dgm:prSet presAssocID="{E3D14B0A-1B3D-A54E-B2CA-659BB0616463}" presName="rootComposite" presStyleCnt="0"/>
      <dgm:spPr/>
    </dgm:pt>
    <dgm:pt modelId="{0D1179E5-1740-AA4C-A201-A582E5DE7226}" type="pres">
      <dgm:prSet presAssocID="{E3D14B0A-1B3D-A54E-B2CA-659BB0616463}" presName="rootText" presStyleLbl="node3" presStyleIdx="1" presStyleCnt="5">
        <dgm:presLayoutVars>
          <dgm:chPref val="3"/>
        </dgm:presLayoutVars>
      </dgm:prSet>
      <dgm:spPr/>
      <dgm:t>
        <a:bodyPr/>
        <a:lstStyle/>
        <a:p>
          <a:endParaRPr lang="zh-CN" altLang="en-US"/>
        </a:p>
      </dgm:t>
    </dgm:pt>
    <dgm:pt modelId="{DFBE26A6-8925-564F-B68B-CD095A1BAEB5}" type="pres">
      <dgm:prSet presAssocID="{E3D14B0A-1B3D-A54E-B2CA-659BB0616463}" presName="rootConnector" presStyleLbl="node3" presStyleIdx="1" presStyleCnt="5"/>
      <dgm:spPr/>
      <dgm:t>
        <a:bodyPr/>
        <a:lstStyle/>
        <a:p>
          <a:endParaRPr lang="zh-CN" altLang="en-US"/>
        </a:p>
      </dgm:t>
    </dgm:pt>
    <dgm:pt modelId="{C07E3224-9A7F-4840-A3B5-A6083513A089}" type="pres">
      <dgm:prSet presAssocID="{E3D14B0A-1B3D-A54E-B2CA-659BB0616463}" presName="hierChild4" presStyleCnt="0"/>
      <dgm:spPr/>
    </dgm:pt>
    <dgm:pt modelId="{CD672289-C488-414D-9840-9A3C603A1D65}" type="pres">
      <dgm:prSet presAssocID="{E3D14B0A-1B3D-A54E-B2CA-659BB0616463}" presName="hierChild5" presStyleCnt="0"/>
      <dgm:spPr/>
    </dgm:pt>
    <dgm:pt modelId="{5981F1F6-605C-4444-921D-82FD28DF5D83}" type="pres">
      <dgm:prSet presAssocID="{16C3872D-8EC4-6544-80D3-E4F782D3ECA7}" presName="Name64" presStyleLbl="parChTrans1D3" presStyleIdx="2" presStyleCnt="5"/>
      <dgm:spPr/>
      <dgm:t>
        <a:bodyPr/>
        <a:lstStyle/>
        <a:p>
          <a:endParaRPr lang="zh-CN" altLang="en-US"/>
        </a:p>
      </dgm:t>
    </dgm:pt>
    <dgm:pt modelId="{396C5FE2-3AF4-904B-A8F2-E31FAB232ACC}" type="pres">
      <dgm:prSet presAssocID="{9555ED22-6C41-BB45-8C5F-2067544B1466}" presName="hierRoot2" presStyleCnt="0">
        <dgm:presLayoutVars>
          <dgm:hierBranch val="init"/>
        </dgm:presLayoutVars>
      </dgm:prSet>
      <dgm:spPr/>
    </dgm:pt>
    <dgm:pt modelId="{7D299343-F6A7-564A-9BE1-A919220600EC}" type="pres">
      <dgm:prSet presAssocID="{9555ED22-6C41-BB45-8C5F-2067544B1466}" presName="rootComposite" presStyleCnt="0"/>
      <dgm:spPr/>
    </dgm:pt>
    <dgm:pt modelId="{F028CAC8-A820-5741-9E27-8A54BAE6F059}" type="pres">
      <dgm:prSet presAssocID="{9555ED22-6C41-BB45-8C5F-2067544B1466}" presName="rootText" presStyleLbl="node3" presStyleIdx="2" presStyleCnt="5">
        <dgm:presLayoutVars>
          <dgm:chPref val="3"/>
        </dgm:presLayoutVars>
      </dgm:prSet>
      <dgm:spPr/>
      <dgm:t>
        <a:bodyPr/>
        <a:lstStyle/>
        <a:p>
          <a:endParaRPr lang="zh-CN" altLang="en-US"/>
        </a:p>
      </dgm:t>
    </dgm:pt>
    <dgm:pt modelId="{FC1FF6ED-7E81-5547-BAFF-CB9348D16E70}" type="pres">
      <dgm:prSet presAssocID="{9555ED22-6C41-BB45-8C5F-2067544B1466}" presName="rootConnector" presStyleLbl="node3" presStyleIdx="2" presStyleCnt="5"/>
      <dgm:spPr/>
      <dgm:t>
        <a:bodyPr/>
        <a:lstStyle/>
        <a:p>
          <a:endParaRPr lang="zh-CN" altLang="en-US"/>
        </a:p>
      </dgm:t>
    </dgm:pt>
    <dgm:pt modelId="{68746543-447A-0C45-B90C-4BFDBF6B1A4B}" type="pres">
      <dgm:prSet presAssocID="{9555ED22-6C41-BB45-8C5F-2067544B1466}" presName="hierChild4" presStyleCnt="0"/>
      <dgm:spPr/>
    </dgm:pt>
    <dgm:pt modelId="{87BBA3C8-6E51-6447-865C-AFCB6CD25A36}" type="pres">
      <dgm:prSet presAssocID="{9555ED22-6C41-BB45-8C5F-2067544B1466}" presName="hierChild5" presStyleCnt="0"/>
      <dgm:spPr/>
    </dgm:pt>
    <dgm:pt modelId="{6344C9BB-567F-734B-8EAA-3309CD8E1A7C}" type="pres">
      <dgm:prSet presAssocID="{F1B811DE-EA67-CA4B-B7A4-8CCD5BACE84D}" presName="Name64" presStyleLbl="parChTrans1D3" presStyleIdx="3" presStyleCnt="5"/>
      <dgm:spPr/>
      <dgm:t>
        <a:bodyPr/>
        <a:lstStyle/>
        <a:p>
          <a:endParaRPr lang="zh-CN" altLang="en-US"/>
        </a:p>
      </dgm:t>
    </dgm:pt>
    <dgm:pt modelId="{00F67304-68BC-224E-A9AC-ABC5EBBE26EF}" type="pres">
      <dgm:prSet presAssocID="{EC12A5C0-D9A8-024A-944C-2D2821EF95A3}" presName="hierRoot2" presStyleCnt="0">
        <dgm:presLayoutVars>
          <dgm:hierBranch val="init"/>
        </dgm:presLayoutVars>
      </dgm:prSet>
      <dgm:spPr/>
    </dgm:pt>
    <dgm:pt modelId="{BA6A08D5-3EC0-524B-A097-14B0A599AC23}" type="pres">
      <dgm:prSet presAssocID="{EC12A5C0-D9A8-024A-944C-2D2821EF95A3}" presName="rootComposite" presStyleCnt="0"/>
      <dgm:spPr/>
    </dgm:pt>
    <dgm:pt modelId="{4325A43E-FC58-2A48-8AC3-D2423F337E32}" type="pres">
      <dgm:prSet presAssocID="{EC12A5C0-D9A8-024A-944C-2D2821EF95A3}" presName="rootText" presStyleLbl="node3" presStyleIdx="3" presStyleCnt="5">
        <dgm:presLayoutVars>
          <dgm:chPref val="3"/>
        </dgm:presLayoutVars>
      </dgm:prSet>
      <dgm:spPr/>
      <dgm:t>
        <a:bodyPr/>
        <a:lstStyle/>
        <a:p>
          <a:endParaRPr lang="zh-CN" altLang="en-US"/>
        </a:p>
      </dgm:t>
    </dgm:pt>
    <dgm:pt modelId="{FAC5B73C-D5B1-C446-A35B-BF1E623546F9}" type="pres">
      <dgm:prSet presAssocID="{EC12A5C0-D9A8-024A-944C-2D2821EF95A3}" presName="rootConnector" presStyleLbl="node3" presStyleIdx="3" presStyleCnt="5"/>
      <dgm:spPr/>
      <dgm:t>
        <a:bodyPr/>
        <a:lstStyle/>
        <a:p>
          <a:endParaRPr lang="zh-CN" altLang="en-US"/>
        </a:p>
      </dgm:t>
    </dgm:pt>
    <dgm:pt modelId="{0EDAE0D8-B382-544D-BE0C-F63AAD542BC4}" type="pres">
      <dgm:prSet presAssocID="{EC12A5C0-D9A8-024A-944C-2D2821EF95A3}" presName="hierChild4" presStyleCnt="0"/>
      <dgm:spPr/>
    </dgm:pt>
    <dgm:pt modelId="{EA5C7F49-F39B-994C-A346-074CB1E7CFD7}" type="pres">
      <dgm:prSet presAssocID="{EC12A5C0-D9A8-024A-944C-2D2821EF95A3}" presName="hierChild5" presStyleCnt="0"/>
      <dgm:spPr/>
    </dgm:pt>
    <dgm:pt modelId="{EF687DEA-EADE-FF4E-B1BB-A9E430552CBD}" type="pres">
      <dgm:prSet presAssocID="{03632399-EEED-1241-BB70-4A82F235C8BC}" presName="Name64" presStyleLbl="parChTrans1D3" presStyleIdx="4" presStyleCnt="5"/>
      <dgm:spPr/>
      <dgm:t>
        <a:bodyPr/>
        <a:lstStyle/>
        <a:p>
          <a:endParaRPr lang="zh-CN" altLang="en-US"/>
        </a:p>
      </dgm:t>
    </dgm:pt>
    <dgm:pt modelId="{F723A8A7-2BC7-E24B-87BF-7627E07D135A}" type="pres">
      <dgm:prSet presAssocID="{72822DC6-3A36-5E4E-9853-A83E60BD79BA}" presName="hierRoot2" presStyleCnt="0">
        <dgm:presLayoutVars>
          <dgm:hierBranch val="init"/>
        </dgm:presLayoutVars>
      </dgm:prSet>
      <dgm:spPr/>
    </dgm:pt>
    <dgm:pt modelId="{452B6844-14C4-E64F-9927-E661D7ED3532}" type="pres">
      <dgm:prSet presAssocID="{72822DC6-3A36-5E4E-9853-A83E60BD79BA}" presName="rootComposite" presStyleCnt="0"/>
      <dgm:spPr/>
    </dgm:pt>
    <dgm:pt modelId="{0FA2A8D7-4FF6-104F-9CB8-82C78750DAA6}" type="pres">
      <dgm:prSet presAssocID="{72822DC6-3A36-5E4E-9853-A83E60BD79BA}" presName="rootText" presStyleLbl="node3" presStyleIdx="4" presStyleCnt="5">
        <dgm:presLayoutVars>
          <dgm:chPref val="3"/>
        </dgm:presLayoutVars>
      </dgm:prSet>
      <dgm:spPr/>
      <dgm:t>
        <a:bodyPr/>
        <a:lstStyle/>
        <a:p>
          <a:endParaRPr lang="zh-CN" altLang="en-US"/>
        </a:p>
      </dgm:t>
    </dgm:pt>
    <dgm:pt modelId="{D67E7129-FA1E-E348-8275-34046E1DE3EF}" type="pres">
      <dgm:prSet presAssocID="{72822DC6-3A36-5E4E-9853-A83E60BD79BA}" presName="rootConnector" presStyleLbl="node3" presStyleIdx="4" presStyleCnt="5"/>
      <dgm:spPr/>
      <dgm:t>
        <a:bodyPr/>
        <a:lstStyle/>
        <a:p>
          <a:endParaRPr lang="zh-CN" altLang="en-US"/>
        </a:p>
      </dgm:t>
    </dgm:pt>
    <dgm:pt modelId="{753A71DF-7D67-C84F-8055-664F6EC8814A}" type="pres">
      <dgm:prSet presAssocID="{72822DC6-3A36-5E4E-9853-A83E60BD79BA}" presName="hierChild4" presStyleCnt="0"/>
      <dgm:spPr/>
    </dgm:pt>
    <dgm:pt modelId="{85197692-15DD-7144-8A38-1B66377F1444}" type="pres">
      <dgm:prSet presAssocID="{72822DC6-3A36-5E4E-9853-A83E60BD79BA}" presName="hierChild5"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t>
        <a:bodyPr/>
        <a:lstStyle/>
        <a:p>
          <a:endParaRPr lang="zh-CN" altLang="en-US"/>
        </a:p>
      </dgm:t>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t>
        <a:bodyPr/>
        <a:lstStyle/>
        <a:p>
          <a:endParaRPr lang="zh-CN" altLang="en-US"/>
        </a:p>
      </dgm:t>
    </dgm:pt>
    <dgm:pt modelId="{2129C4CE-A3AC-8344-8A3D-527D02D2648C}" type="pres">
      <dgm:prSet presAssocID="{3797A035-A4BF-FF48-A31A-2FF4E954A33B}" presName="rootConnector" presStyleLbl="node2" presStyleIdx="1" presStyleCnt="2"/>
      <dgm:spPr/>
      <dgm:t>
        <a:bodyPr/>
        <a:lstStyle/>
        <a:p>
          <a:endParaRPr lang="zh-CN" altLang="en-US"/>
        </a:p>
      </dgm:t>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469A7AA3-F7B7-6B4D-A3BE-417E24D4E00E}" type="presOf" srcId="{E3D14B0A-1B3D-A54E-B2CA-659BB0616463}" destId="{0D1179E5-1740-AA4C-A201-A582E5DE7226}" srcOrd="0" destOrd="0" presId="urn:microsoft.com/office/officeart/2009/3/layout/HorizontalOrganizationChart#105"/>
    <dgm:cxn modelId="{CB7813C5-CD5F-1E46-A2C0-B57E1DC4C23A}" srcId="{71BCD19D-8536-BB4A-B03B-C1BD7CAC2303}" destId="{9555ED22-6C41-BB45-8C5F-2067544B1466}" srcOrd="2" destOrd="0" parTransId="{16C3872D-8EC4-6544-80D3-E4F782D3ECA7}" sibTransId="{00BFCB72-3CF8-614D-B4D1-F45A6618E5D2}"/>
    <dgm:cxn modelId="{0579F653-6AB8-134C-A735-8B6DF75223AD}" type="presOf" srcId="{16C3872D-8EC4-6544-80D3-E4F782D3ECA7}" destId="{5981F1F6-605C-4444-921D-82FD28DF5D83}" srcOrd="0" destOrd="0" presId="urn:microsoft.com/office/officeart/2009/3/layout/HorizontalOrganizationChart#105"/>
    <dgm:cxn modelId="{00724CD2-A343-5045-BA78-7937B52E516D}" srcId="{71BCD19D-8536-BB4A-B03B-C1BD7CAC2303}" destId="{72822DC6-3A36-5E4E-9853-A83E60BD79BA}" srcOrd="4" destOrd="0" parTransId="{03632399-EEED-1241-BB70-4A82F235C8BC}" sibTransId="{7A72A9BA-81CC-5E4E-AE9A-E37BED04F621}"/>
    <dgm:cxn modelId="{39A59EA8-DBFC-4847-89B3-6372D67D2E8C}" type="presOf" srcId="{D6568C5B-23C5-3A47-B517-D26B73BEDEA8}" destId="{678243EC-7327-B34A-8FC8-7838A7B16A4C}" srcOrd="0" destOrd="0" presId="urn:microsoft.com/office/officeart/2009/3/layout/HorizontalOrganizationChart#105"/>
    <dgm:cxn modelId="{1253F58D-C355-5443-A403-0F625F5CDB42}" type="presOf" srcId="{EC12A5C0-D9A8-024A-944C-2D2821EF95A3}" destId="{4325A43E-FC58-2A48-8AC3-D2423F337E32}" srcOrd="0" destOrd="0" presId="urn:microsoft.com/office/officeart/2009/3/layout/HorizontalOrganizationChart#105"/>
    <dgm:cxn modelId="{B46276F3-7599-2F4E-8F08-0275EF801BD8}" srcId="{71BCD19D-8536-BB4A-B03B-C1BD7CAC2303}" destId="{E3D14B0A-1B3D-A54E-B2CA-659BB0616463}" srcOrd="1" destOrd="0" parTransId="{9D34A0E9-D94F-1445-85EE-1E60A7B6DED7}" sibTransId="{56A8FD7F-6B5D-7D4D-BC84-3106AE4E905A}"/>
    <dgm:cxn modelId="{496B0875-71B2-2743-8328-D3F84C6D40C3}" type="presOf" srcId="{F1393860-E218-4C46-8331-501296168CAE}" destId="{154A60D6-BDAE-734B-91DD-04D564CEA8CC}" srcOrd="1" destOrd="0" presId="urn:microsoft.com/office/officeart/2009/3/layout/HorizontalOrganizationChart#105"/>
    <dgm:cxn modelId="{23EAF783-08AA-F04C-87D2-F5E7A3B9AAA2}" type="presOf" srcId="{3797A035-A4BF-FF48-A31A-2FF4E954A33B}" destId="{0B1C9F7A-3E21-2B4D-B955-73042E8287C4}" srcOrd="0" destOrd="0" presId="urn:microsoft.com/office/officeart/2009/3/layout/HorizontalOrganizationChart#105"/>
    <dgm:cxn modelId="{CACEA526-FF21-D148-8D60-711A191EF091}" type="presOf" srcId="{13A63B36-3374-284D-92D6-5F6D8E8F7D66}" destId="{BBC26FDC-53F0-E748-860D-A628C1A4EEC7}" srcOrd="1" destOrd="0" presId="urn:microsoft.com/office/officeart/2009/3/layout/HorizontalOrganizationChart#105"/>
    <dgm:cxn modelId="{B3C0C35A-554F-8A4C-9559-2AD8FACD6242}" type="presOf" srcId="{F1393860-E218-4C46-8331-501296168CAE}" destId="{7A9BE3A9-44DC-CD41-88CE-E0B24AD80765}" srcOrd="0" destOrd="0" presId="urn:microsoft.com/office/officeart/2009/3/layout/HorizontalOrganizationChart#105"/>
    <dgm:cxn modelId="{E8AA3A39-2045-A44B-804B-1FFB13FAB07B}" srcId="{F1393860-E218-4C46-8331-501296168CAE}" destId="{71BCD19D-8536-BB4A-B03B-C1BD7CAC2303}" srcOrd="0" destOrd="0" parTransId="{D6568C5B-23C5-3A47-B517-D26B73BEDEA8}" sibTransId="{1423F834-1666-3945-A6DC-F8BA61170A22}"/>
    <dgm:cxn modelId="{00E5D66E-683B-D24E-A509-8AADADEBFB0C}" srcId="{F1393860-E218-4C46-8331-501296168CAE}" destId="{3797A035-A4BF-FF48-A31A-2FF4E954A33B}" srcOrd="1" destOrd="0" parTransId="{5292EF45-6C68-E64E-84B9-1D8DF8BF20B7}" sibTransId="{1A4ED075-CC7F-7A4A-9FCE-ADC0424CDC1D}"/>
    <dgm:cxn modelId="{49A20909-FD5A-4243-8492-1FBC5342BDA5}" type="presOf" srcId="{9555ED22-6C41-BB45-8C5F-2067544B1466}" destId="{F028CAC8-A820-5741-9E27-8A54BAE6F059}" srcOrd="0" destOrd="0" presId="urn:microsoft.com/office/officeart/2009/3/layout/HorizontalOrganizationChart#105"/>
    <dgm:cxn modelId="{AA77C742-4BFD-3E46-A87F-63CB99984F47}" type="presOf" srcId="{D50E349B-28F9-C949-8B84-3EC814BDD780}" destId="{398E6C03-8F9F-4349-AA8D-2DAB616D250D}" srcOrd="0" destOrd="0" presId="urn:microsoft.com/office/officeart/2009/3/layout/HorizontalOrganizationChart#105"/>
    <dgm:cxn modelId="{9C84F495-787C-BE47-B557-7297F07440D9}" type="presOf" srcId="{9555ED22-6C41-BB45-8C5F-2067544B1466}" destId="{FC1FF6ED-7E81-5547-BAFF-CB9348D16E70}" srcOrd="1" destOrd="0" presId="urn:microsoft.com/office/officeart/2009/3/layout/HorizontalOrganizationChart#105"/>
    <dgm:cxn modelId="{E06261B2-B8A9-474D-A6C4-DC0D1C3F86FC}" type="presOf" srcId="{3797A035-A4BF-FF48-A31A-2FF4E954A33B}" destId="{2129C4CE-A3AC-8344-8A3D-527D02D2648C}" srcOrd="1" destOrd="0" presId="urn:microsoft.com/office/officeart/2009/3/layout/HorizontalOrganizationChart#105"/>
    <dgm:cxn modelId="{1964A5C5-91E4-144C-B2A1-7DD41383AE7C}" type="presOf" srcId="{72822DC6-3A36-5E4E-9853-A83E60BD79BA}" destId="{D67E7129-FA1E-E348-8275-34046E1DE3EF}" srcOrd="1" destOrd="0" presId="urn:microsoft.com/office/officeart/2009/3/layout/HorizontalOrganizationChart#105"/>
    <dgm:cxn modelId="{7AA3282B-380B-6048-9E3B-054A9A722A1D}" type="presOf" srcId="{13A63B36-3374-284D-92D6-5F6D8E8F7D66}" destId="{ACC50ABE-ABBD-7B41-A3C7-25A2966134E5}" srcOrd="0" destOrd="0" presId="urn:microsoft.com/office/officeart/2009/3/layout/HorizontalOrganizationChart#105"/>
    <dgm:cxn modelId="{0EB11D24-165A-8049-9EF9-FBDB24B36778}" srcId="{D50E349B-28F9-C949-8B84-3EC814BDD780}" destId="{F1393860-E218-4C46-8331-501296168CAE}" srcOrd="0" destOrd="0" parTransId="{2694C91B-6EDD-7043-8A3E-D3CEA20D322B}" sibTransId="{A86CDF05-32FB-AB46-B753-D4B57964EE7C}"/>
    <dgm:cxn modelId="{64FBD1FD-9897-934D-8785-C545A7D2E6A7}" srcId="{71BCD19D-8536-BB4A-B03B-C1BD7CAC2303}" destId="{EC12A5C0-D9A8-024A-944C-2D2821EF95A3}" srcOrd="3" destOrd="0" parTransId="{F1B811DE-EA67-CA4B-B7A4-8CCD5BACE84D}" sibTransId="{0DF1C2AE-9955-DB4A-90DF-FB8010BF1F59}"/>
    <dgm:cxn modelId="{F7CB8F16-A9D1-6643-B07E-DFA3A685AC88}" type="presOf" srcId="{71BCD19D-8536-BB4A-B03B-C1BD7CAC2303}" destId="{753E5653-5F1A-6D4E-BEE7-0DA6ACC49661}" srcOrd="0" destOrd="0" presId="urn:microsoft.com/office/officeart/2009/3/layout/HorizontalOrganizationChart#105"/>
    <dgm:cxn modelId="{0C2D6FF1-3D09-C645-ADCD-D207EC872685}" type="presOf" srcId="{EC12A5C0-D9A8-024A-944C-2D2821EF95A3}" destId="{FAC5B73C-D5B1-C446-A35B-BF1E623546F9}" srcOrd="1" destOrd="0" presId="urn:microsoft.com/office/officeart/2009/3/layout/HorizontalOrganizationChart#105"/>
    <dgm:cxn modelId="{83B1F5AA-D1F3-9440-B23A-F27C4DF3DA3C}" type="presOf" srcId="{E3D14B0A-1B3D-A54E-B2CA-659BB0616463}" destId="{DFBE26A6-8925-564F-B68B-CD095A1BAEB5}" srcOrd="1" destOrd="0" presId="urn:microsoft.com/office/officeart/2009/3/layout/HorizontalOrganizationChart#105"/>
    <dgm:cxn modelId="{701DE6F1-BA0B-6748-BF2B-C75955EE775B}" srcId="{71BCD19D-8536-BB4A-B03B-C1BD7CAC2303}" destId="{13A63B36-3374-284D-92D6-5F6D8E8F7D66}" srcOrd="0" destOrd="0" parTransId="{40C4EB36-C8CD-B346-B9D2-D72E7F32E333}" sibTransId="{B8013983-7083-5049-8FB6-FBE617C3E4FD}"/>
    <dgm:cxn modelId="{3A625E96-C3AF-204C-B525-473DDDAA0BCE}" type="presOf" srcId="{9D34A0E9-D94F-1445-85EE-1E60A7B6DED7}" destId="{0C96A14A-B208-8E41-B0F9-A654C22A9FD3}" srcOrd="0" destOrd="0" presId="urn:microsoft.com/office/officeart/2009/3/layout/HorizontalOrganizationChart#105"/>
    <dgm:cxn modelId="{74A61A83-2603-3C4F-B47E-301ACD596976}" type="presOf" srcId="{F1B811DE-EA67-CA4B-B7A4-8CCD5BACE84D}" destId="{6344C9BB-567F-734B-8EAA-3309CD8E1A7C}" srcOrd="0" destOrd="0" presId="urn:microsoft.com/office/officeart/2009/3/layout/HorizontalOrganizationChart#105"/>
    <dgm:cxn modelId="{775760D4-4B85-DB4C-8D74-ED5A336D7F26}" type="presOf" srcId="{71BCD19D-8536-BB4A-B03B-C1BD7CAC2303}" destId="{A12CBA9D-9BDD-F24E-99C4-1FC0A0294A8D}" srcOrd="1" destOrd="0" presId="urn:microsoft.com/office/officeart/2009/3/layout/HorizontalOrganizationChart#105"/>
    <dgm:cxn modelId="{86558085-3970-774A-9A2F-ACBDF2A4EE01}" type="presOf" srcId="{03632399-EEED-1241-BB70-4A82F235C8BC}" destId="{EF687DEA-EADE-FF4E-B1BB-A9E430552CBD}" srcOrd="0" destOrd="0" presId="urn:microsoft.com/office/officeart/2009/3/layout/HorizontalOrganizationChart#105"/>
    <dgm:cxn modelId="{45370C0E-2AEB-E04C-8899-4CB6900F30E6}" type="presOf" srcId="{40C4EB36-C8CD-B346-B9D2-D72E7F32E333}" destId="{468595A4-34CD-7B4E-A93B-D74607820C64}" srcOrd="0" destOrd="0" presId="urn:microsoft.com/office/officeart/2009/3/layout/HorizontalOrganizationChart#105"/>
    <dgm:cxn modelId="{FECB1618-5FF0-9F42-8DC0-C8FFA0EA7777}" type="presOf" srcId="{5292EF45-6C68-E64E-84B9-1D8DF8BF20B7}" destId="{3349BA7E-55DB-7742-AB7C-89083A0A7487}" srcOrd="0" destOrd="0" presId="urn:microsoft.com/office/officeart/2009/3/layout/HorizontalOrganizationChart#105"/>
    <dgm:cxn modelId="{944475E5-1976-6D49-9852-B55790A94E40}" type="presOf" srcId="{72822DC6-3A36-5E4E-9853-A83E60BD79BA}" destId="{0FA2A8D7-4FF6-104F-9CB8-82C78750DAA6}" srcOrd="0" destOrd="0" presId="urn:microsoft.com/office/officeart/2009/3/layout/HorizontalOrganizationChart#105"/>
    <dgm:cxn modelId="{C0FEB92F-0EAF-F64B-99F5-95BA51E35717}" type="presParOf" srcId="{398E6C03-8F9F-4349-AA8D-2DAB616D250D}" destId="{32FE5A51-04B1-AA45-B47B-BDFD8B2CC6FC}" srcOrd="0" destOrd="0" presId="urn:microsoft.com/office/officeart/2009/3/layout/HorizontalOrganizationChart#105"/>
    <dgm:cxn modelId="{E59F6D99-85FA-044A-AE3E-AC0261D55153}" type="presParOf" srcId="{32FE5A51-04B1-AA45-B47B-BDFD8B2CC6FC}" destId="{49835320-4502-0B42-94B9-A27B2DC0FECD}" srcOrd="0" destOrd="0" presId="urn:microsoft.com/office/officeart/2009/3/layout/HorizontalOrganizationChart#105"/>
    <dgm:cxn modelId="{37031938-705E-C043-9AD1-D535D9F8DD92}" type="presParOf" srcId="{49835320-4502-0B42-94B9-A27B2DC0FECD}" destId="{7A9BE3A9-44DC-CD41-88CE-E0B24AD80765}" srcOrd="0" destOrd="0" presId="urn:microsoft.com/office/officeart/2009/3/layout/HorizontalOrganizationChart#105"/>
    <dgm:cxn modelId="{818605BC-6546-E24E-BA78-30F829E10F1F}" type="presParOf" srcId="{49835320-4502-0B42-94B9-A27B2DC0FECD}" destId="{154A60D6-BDAE-734B-91DD-04D564CEA8CC}" srcOrd="1" destOrd="0" presId="urn:microsoft.com/office/officeart/2009/3/layout/HorizontalOrganizationChart#105"/>
    <dgm:cxn modelId="{85660AAC-D85D-444A-AC62-7BB5D3A6B17A}" type="presParOf" srcId="{32FE5A51-04B1-AA45-B47B-BDFD8B2CC6FC}" destId="{BA918F70-BE17-C545-8385-5689E3C90E67}" srcOrd="1" destOrd="0" presId="urn:microsoft.com/office/officeart/2009/3/layout/HorizontalOrganizationChart#105"/>
    <dgm:cxn modelId="{28870ABA-9016-D242-B85F-C7162BA1424E}" type="presParOf" srcId="{BA918F70-BE17-C545-8385-5689E3C90E67}" destId="{678243EC-7327-B34A-8FC8-7838A7B16A4C}" srcOrd="0" destOrd="0" presId="urn:microsoft.com/office/officeart/2009/3/layout/HorizontalOrganizationChart#105"/>
    <dgm:cxn modelId="{9EAC8121-B8FE-F447-AC76-9D972B8A7159}" type="presParOf" srcId="{BA918F70-BE17-C545-8385-5689E3C90E67}" destId="{3237874F-AFFA-BD4E-8C07-C45464427FB1}" srcOrd="1" destOrd="0" presId="urn:microsoft.com/office/officeart/2009/3/layout/HorizontalOrganizationChart#105"/>
    <dgm:cxn modelId="{166C9A50-D99E-C542-9BEF-4C4EC1CBE04A}" type="presParOf" srcId="{3237874F-AFFA-BD4E-8C07-C45464427FB1}" destId="{F40C20DA-14E5-AD4D-BC12-39D7A9C37220}" srcOrd="0" destOrd="0" presId="urn:microsoft.com/office/officeart/2009/3/layout/HorizontalOrganizationChart#105"/>
    <dgm:cxn modelId="{4E513D34-0F17-1042-8774-19B7F90E2141}" type="presParOf" srcId="{F40C20DA-14E5-AD4D-BC12-39D7A9C37220}" destId="{753E5653-5F1A-6D4E-BEE7-0DA6ACC49661}" srcOrd="0" destOrd="0" presId="urn:microsoft.com/office/officeart/2009/3/layout/HorizontalOrganizationChart#105"/>
    <dgm:cxn modelId="{51AD095B-1EDF-5F46-BA20-EF9C1E4BD8E9}" type="presParOf" srcId="{F40C20DA-14E5-AD4D-BC12-39D7A9C37220}" destId="{A12CBA9D-9BDD-F24E-99C4-1FC0A0294A8D}" srcOrd="1" destOrd="0" presId="urn:microsoft.com/office/officeart/2009/3/layout/HorizontalOrganizationChart#105"/>
    <dgm:cxn modelId="{81E1142D-1DF8-0148-AA78-5D3537C9304F}" type="presParOf" srcId="{3237874F-AFFA-BD4E-8C07-C45464427FB1}" destId="{EFF70E09-D2B2-574F-8DB1-0E71AD78BC35}" srcOrd="1" destOrd="0" presId="urn:microsoft.com/office/officeart/2009/3/layout/HorizontalOrganizationChart#105"/>
    <dgm:cxn modelId="{F5BD0C1E-6A86-CD48-B1B0-2B3F4B6BD8A7}" type="presParOf" srcId="{EFF70E09-D2B2-574F-8DB1-0E71AD78BC35}" destId="{468595A4-34CD-7B4E-A93B-D74607820C64}" srcOrd="0" destOrd="0" presId="urn:microsoft.com/office/officeart/2009/3/layout/HorizontalOrganizationChart#105"/>
    <dgm:cxn modelId="{10F18099-1764-4B47-874F-ED4ABEB10438}" type="presParOf" srcId="{EFF70E09-D2B2-574F-8DB1-0E71AD78BC35}" destId="{352E6B71-45DF-4949-AD67-EA8245413D89}" srcOrd="1" destOrd="0" presId="urn:microsoft.com/office/officeart/2009/3/layout/HorizontalOrganizationChart#105"/>
    <dgm:cxn modelId="{A33E3023-BCD6-9841-ABCF-4C186479EC37}" type="presParOf" srcId="{352E6B71-45DF-4949-AD67-EA8245413D89}" destId="{7FA1DAAD-CF8D-374B-84DD-AE71A262E8BD}" srcOrd="0" destOrd="0" presId="urn:microsoft.com/office/officeart/2009/3/layout/HorizontalOrganizationChart#105"/>
    <dgm:cxn modelId="{A98EF8D5-EBEE-8648-B9F6-A69D1A139B67}" type="presParOf" srcId="{7FA1DAAD-CF8D-374B-84DD-AE71A262E8BD}" destId="{ACC50ABE-ABBD-7B41-A3C7-25A2966134E5}" srcOrd="0" destOrd="0" presId="urn:microsoft.com/office/officeart/2009/3/layout/HorizontalOrganizationChart#105"/>
    <dgm:cxn modelId="{D793F8AF-63B3-6649-A139-47684299B142}" type="presParOf" srcId="{7FA1DAAD-CF8D-374B-84DD-AE71A262E8BD}" destId="{BBC26FDC-53F0-E748-860D-A628C1A4EEC7}" srcOrd="1" destOrd="0" presId="urn:microsoft.com/office/officeart/2009/3/layout/HorizontalOrganizationChart#105"/>
    <dgm:cxn modelId="{840BA51E-23CD-BD47-9C7F-46358940C94B}" type="presParOf" srcId="{352E6B71-45DF-4949-AD67-EA8245413D89}" destId="{8564C0E9-685D-324D-847C-CA4CBC27FB5F}" srcOrd="1" destOrd="0" presId="urn:microsoft.com/office/officeart/2009/3/layout/HorizontalOrganizationChart#105"/>
    <dgm:cxn modelId="{29988F52-7B03-AC43-BC07-7BA435C564CA}" type="presParOf" srcId="{352E6B71-45DF-4949-AD67-EA8245413D89}" destId="{455D2391-5914-0240-86FE-D70A07FF718A}" srcOrd="2" destOrd="0" presId="urn:microsoft.com/office/officeart/2009/3/layout/HorizontalOrganizationChart#105"/>
    <dgm:cxn modelId="{F0F3956C-5B48-4048-9281-A1F7E915541D}" type="presParOf" srcId="{EFF70E09-D2B2-574F-8DB1-0E71AD78BC35}" destId="{0C96A14A-B208-8E41-B0F9-A654C22A9FD3}" srcOrd="2" destOrd="0" presId="urn:microsoft.com/office/officeart/2009/3/layout/HorizontalOrganizationChart#105"/>
    <dgm:cxn modelId="{6C73764A-6B02-334A-AC1E-45FF4315799B}" type="presParOf" srcId="{EFF70E09-D2B2-574F-8DB1-0E71AD78BC35}" destId="{ADE3251D-1AF0-FA49-BB17-3BF555664FFC}" srcOrd="3" destOrd="0" presId="urn:microsoft.com/office/officeart/2009/3/layout/HorizontalOrganizationChart#105"/>
    <dgm:cxn modelId="{C4278E5D-DF06-A048-9A26-257D7B60F899}" type="presParOf" srcId="{ADE3251D-1AF0-FA49-BB17-3BF555664FFC}" destId="{A0764D40-A23F-2644-A023-59F3DBFF4074}" srcOrd="0" destOrd="0" presId="urn:microsoft.com/office/officeart/2009/3/layout/HorizontalOrganizationChart#105"/>
    <dgm:cxn modelId="{87ECAE8A-F961-C148-A7DC-E098B793C634}" type="presParOf" srcId="{A0764D40-A23F-2644-A023-59F3DBFF4074}" destId="{0D1179E5-1740-AA4C-A201-A582E5DE7226}" srcOrd="0" destOrd="0" presId="urn:microsoft.com/office/officeart/2009/3/layout/HorizontalOrganizationChart#105"/>
    <dgm:cxn modelId="{F8E6C6D3-2CE5-A844-B4D8-518FF1B42464}" type="presParOf" srcId="{A0764D40-A23F-2644-A023-59F3DBFF4074}" destId="{DFBE26A6-8925-564F-B68B-CD095A1BAEB5}" srcOrd="1" destOrd="0" presId="urn:microsoft.com/office/officeart/2009/3/layout/HorizontalOrganizationChart#105"/>
    <dgm:cxn modelId="{B6789727-D827-AD40-959F-C9164F6DB751}" type="presParOf" srcId="{ADE3251D-1AF0-FA49-BB17-3BF555664FFC}" destId="{C07E3224-9A7F-4840-A3B5-A6083513A089}" srcOrd="1" destOrd="0" presId="urn:microsoft.com/office/officeart/2009/3/layout/HorizontalOrganizationChart#105"/>
    <dgm:cxn modelId="{8CC2DEB1-F741-E94A-83DC-F38EF12AFF72}" type="presParOf" srcId="{ADE3251D-1AF0-FA49-BB17-3BF555664FFC}" destId="{CD672289-C488-414D-9840-9A3C603A1D65}" srcOrd="2" destOrd="0" presId="urn:microsoft.com/office/officeart/2009/3/layout/HorizontalOrganizationChart#105"/>
    <dgm:cxn modelId="{22C69248-7588-374C-BBE2-C962D54260ED}" type="presParOf" srcId="{EFF70E09-D2B2-574F-8DB1-0E71AD78BC35}" destId="{5981F1F6-605C-4444-921D-82FD28DF5D83}" srcOrd="4" destOrd="0" presId="urn:microsoft.com/office/officeart/2009/3/layout/HorizontalOrganizationChart#105"/>
    <dgm:cxn modelId="{FC8BF114-0E9B-EE47-B375-D507006958CF}" type="presParOf" srcId="{EFF70E09-D2B2-574F-8DB1-0E71AD78BC35}" destId="{396C5FE2-3AF4-904B-A8F2-E31FAB232ACC}" srcOrd="5" destOrd="0" presId="urn:microsoft.com/office/officeart/2009/3/layout/HorizontalOrganizationChart#105"/>
    <dgm:cxn modelId="{0E919C07-78CA-B74C-A61E-1F16185A1B19}" type="presParOf" srcId="{396C5FE2-3AF4-904B-A8F2-E31FAB232ACC}" destId="{7D299343-F6A7-564A-9BE1-A919220600EC}" srcOrd="0" destOrd="0" presId="urn:microsoft.com/office/officeart/2009/3/layout/HorizontalOrganizationChart#105"/>
    <dgm:cxn modelId="{C4A37837-F678-D74D-8DA6-1070A55AF651}" type="presParOf" srcId="{7D299343-F6A7-564A-9BE1-A919220600EC}" destId="{F028CAC8-A820-5741-9E27-8A54BAE6F059}" srcOrd="0" destOrd="0" presId="urn:microsoft.com/office/officeart/2009/3/layout/HorizontalOrganizationChart#105"/>
    <dgm:cxn modelId="{0FAB657A-61F8-4540-967D-E7292766AD08}" type="presParOf" srcId="{7D299343-F6A7-564A-9BE1-A919220600EC}" destId="{FC1FF6ED-7E81-5547-BAFF-CB9348D16E70}" srcOrd="1" destOrd="0" presId="urn:microsoft.com/office/officeart/2009/3/layout/HorizontalOrganizationChart#105"/>
    <dgm:cxn modelId="{0652389F-B459-2448-B4BE-3EFAFD8C6E46}" type="presParOf" srcId="{396C5FE2-3AF4-904B-A8F2-E31FAB232ACC}" destId="{68746543-447A-0C45-B90C-4BFDBF6B1A4B}" srcOrd="1" destOrd="0" presId="urn:microsoft.com/office/officeart/2009/3/layout/HorizontalOrganizationChart#105"/>
    <dgm:cxn modelId="{AFECA035-A630-E64E-A28E-224EAF6637B2}" type="presParOf" srcId="{396C5FE2-3AF4-904B-A8F2-E31FAB232ACC}" destId="{87BBA3C8-6E51-6447-865C-AFCB6CD25A36}" srcOrd="2" destOrd="0" presId="urn:microsoft.com/office/officeart/2009/3/layout/HorizontalOrganizationChart#105"/>
    <dgm:cxn modelId="{47D48808-CFCA-B841-9C4F-F77CF9C4EED8}" type="presParOf" srcId="{EFF70E09-D2B2-574F-8DB1-0E71AD78BC35}" destId="{6344C9BB-567F-734B-8EAA-3309CD8E1A7C}" srcOrd="6" destOrd="0" presId="urn:microsoft.com/office/officeart/2009/3/layout/HorizontalOrganizationChart#105"/>
    <dgm:cxn modelId="{470E3CDD-D59B-1B40-A850-8E2B07FDE4AC}" type="presParOf" srcId="{EFF70E09-D2B2-574F-8DB1-0E71AD78BC35}" destId="{00F67304-68BC-224E-A9AC-ABC5EBBE26EF}" srcOrd="7" destOrd="0" presId="urn:microsoft.com/office/officeart/2009/3/layout/HorizontalOrganizationChart#105"/>
    <dgm:cxn modelId="{A6802301-8CBB-6C4F-9CB1-2F662CD80A19}" type="presParOf" srcId="{00F67304-68BC-224E-A9AC-ABC5EBBE26EF}" destId="{BA6A08D5-3EC0-524B-A097-14B0A599AC23}" srcOrd="0" destOrd="0" presId="urn:microsoft.com/office/officeart/2009/3/layout/HorizontalOrganizationChart#105"/>
    <dgm:cxn modelId="{2763AFCB-9F1B-DF4C-ABA7-CD965FDBFBEC}" type="presParOf" srcId="{BA6A08D5-3EC0-524B-A097-14B0A599AC23}" destId="{4325A43E-FC58-2A48-8AC3-D2423F337E32}" srcOrd="0" destOrd="0" presId="urn:microsoft.com/office/officeart/2009/3/layout/HorizontalOrganizationChart#105"/>
    <dgm:cxn modelId="{69C46A7C-7C0A-F045-BF8E-0807B522C108}" type="presParOf" srcId="{BA6A08D5-3EC0-524B-A097-14B0A599AC23}" destId="{FAC5B73C-D5B1-C446-A35B-BF1E623546F9}" srcOrd="1" destOrd="0" presId="urn:microsoft.com/office/officeart/2009/3/layout/HorizontalOrganizationChart#105"/>
    <dgm:cxn modelId="{2F7B3871-F85B-7640-914A-4773EA1813F6}" type="presParOf" srcId="{00F67304-68BC-224E-A9AC-ABC5EBBE26EF}" destId="{0EDAE0D8-B382-544D-BE0C-F63AAD542BC4}" srcOrd="1" destOrd="0" presId="urn:microsoft.com/office/officeart/2009/3/layout/HorizontalOrganizationChart#105"/>
    <dgm:cxn modelId="{5DA6C815-CE3E-6F46-BE0D-6D858818C6D7}" type="presParOf" srcId="{00F67304-68BC-224E-A9AC-ABC5EBBE26EF}" destId="{EA5C7F49-F39B-994C-A346-074CB1E7CFD7}" srcOrd="2" destOrd="0" presId="urn:microsoft.com/office/officeart/2009/3/layout/HorizontalOrganizationChart#105"/>
    <dgm:cxn modelId="{406ECC59-FBD8-1D4D-8A0A-498D37B97D44}" type="presParOf" srcId="{EFF70E09-D2B2-574F-8DB1-0E71AD78BC35}" destId="{EF687DEA-EADE-FF4E-B1BB-A9E430552CBD}" srcOrd="8" destOrd="0" presId="urn:microsoft.com/office/officeart/2009/3/layout/HorizontalOrganizationChart#105"/>
    <dgm:cxn modelId="{5F78A218-3082-1345-B3F5-608D411D8147}" type="presParOf" srcId="{EFF70E09-D2B2-574F-8DB1-0E71AD78BC35}" destId="{F723A8A7-2BC7-E24B-87BF-7627E07D135A}" srcOrd="9" destOrd="0" presId="urn:microsoft.com/office/officeart/2009/3/layout/HorizontalOrganizationChart#105"/>
    <dgm:cxn modelId="{1559F98B-048C-D04B-9491-B3FCCFC622CB}" type="presParOf" srcId="{F723A8A7-2BC7-E24B-87BF-7627E07D135A}" destId="{452B6844-14C4-E64F-9927-E661D7ED3532}" srcOrd="0" destOrd="0" presId="urn:microsoft.com/office/officeart/2009/3/layout/HorizontalOrganizationChart#105"/>
    <dgm:cxn modelId="{41D53276-9B0C-8B46-A282-E1BDB0E6C1A5}" type="presParOf" srcId="{452B6844-14C4-E64F-9927-E661D7ED3532}" destId="{0FA2A8D7-4FF6-104F-9CB8-82C78750DAA6}" srcOrd="0" destOrd="0" presId="urn:microsoft.com/office/officeart/2009/3/layout/HorizontalOrganizationChart#105"/>
    <dgm:cxn modelId="{AF29234A-4A6B-0C4F-BD8E-EDCA02CCCF7A}" type="presParOf" srcId="{452B6844-14C4-E64F-9927-E661D7ED3532}" destId="{D67E7129-FA1E-E348-8275-34046E1DE3EF}" srcOrd="1" destOrd="0" presId="urn:microsoft.com/office/officeart/2009/3/layout/HorizontalOrganizationChart#105"/>
    <dgm:cxn modelId="{62BBDD3C-0A0B-4448-89D6-A5071D6BE4FB}" type="presParOf" srcId="{F723A8A7-2BC7-E24B-87BF-7627E07D135A}" destId="{753A71DF-7D67-C84F-8055-664F6EC8814A}" srcOrd="1" destOrd="0" presId="urn:microsoft.com/office/officeart/2009/3/layout/HorizontalOrganizationChart#105"/>
    <dgm:cxn modelId="{58964A75-E601-D749-A3C2-E77B958ADE26}" type="presParOf" srcId="{F723A8A7-2BC7-E24B-87BF-7627E07D135A}" destId="{85197692-15DD-7144-8A38-1B66377F1444}" srcOrd="2" destOrd="0" presId="urn:microsoft.com/office/officeart/2009/3/layout/HorizontalOrganizationChart#105"/>
    <dgm:cxn modelId="{FCC096B2-A686-814E-8067-14631536F216}" type="presParOf" srcId="{3237874F-AFFA-BD4E-8C07-C45464427FB1}" destId="{DA918BAC-329D-AE47-84FC-32A98DC00FC0}" srcOrd="2" destOrd="0" presId="urn:microsoft.com/office/officeart/2009/3/layout/HorizontalOrganizationChart#105"/>
    <dgm:cxn modelId="{EE9446F3-59D8-544E-BA86-9C92FCBD314D}" type="presParOf" srcId="{BA918F70-BE17-C545-8385-5689E3C90E67}" destId="{3349BA7E-55DB-7742-AB7C-89083A0A7487}" srcOrd="2" destOrd="0" presId="urn:microsoft.com/office/officeart/2009/3/layout/HorizontalOrganizationChart#105"/>
    <dgm:cxn modelId="{D81561AA-1E45-7D49-974D-3CE5CD769E5A}" type="presParOf" srcId="{BA918F70-BE17-C545-8385-5689E3C90E67}" destId="{B090536A-D5DA-CF45-B532-99A837B98C87}" srcOrd="3" destOrd="0" presId="urn:microsoft.com/office/officeart/2009/3/layout/HorizontalOrganizationChart#105"/>
    <dgm:cxn modelId="{64CA7DC2-05FE-4647-A720-B6461B04F72D}" type="presParOf" srcId="{B090536A-D5DA-CF45-B532-99A837B98C87}" destId="{6E903D2C-002E-2C4C-8A79-BDD3E56BD72B}" srcOrd="0" destOrd="0" presId="urn:microsoft.com/office/officeart/2009/3/layout/HorizontalOrganizationChart#105"/>
    <dgm:cxn modelId="{C0E7D628-E924-1A4E-AB62-783C6D3CDBEF}" type="presParOf" srcId="{6E903D2C-002E-2C4C-8A79-BDD3E56BD72B}" destId="{0B1C9F7A-3E21-2B4D-B955-73042E8287C4}" srcOrd="0" destOrd="0" presId="urn:microsoft.com/office/officeart/2009/3/layout/HorizontalOrganizationChart#105"/>
    <dgm:cxn modelId="{19E713DB-FAC1-7D4E-BC4B-F2580BFC404C}" type="presParOf" srcId="{6E903D2C-002E-2C4C-8A79-BDD3E56BD72B}" destId="{2129C4CE-A3AC-8344-8A3D-527D02D2648C}" srcOrd="1" destOrd="0" presId="urn:microsoft.com/office/officeart/2009/3/layout/HorizontalOrganizationChart#105"/>
    <dgm:cxn modelId="{EC61249F-649F-DF4D-BE88-6AC03F3E0A52}" type="presParOf" srcId="{B090536A-D5DA-CF45-B532-99A837B98C87}" destId="{620DEB44-EAF3-534F-A38F-C48A3BF223D9}" srcOrd="1" destOrd="0" presId="urn:microsoft.com/office/officeart/2009/3/layout/HorizontalOrganizationChart#105"/>
    <dgm:cxn modelId="{E75C7093-58B0-D944-B033-92A63A9576D1}" type="presParOf" srcId="{B090536A-D5DA-CF45-B532-99A837B98C87}" destId="{1ADC25DC-7434-E04B-86D8-3AB6C31C2B1E}" srcOrd="2" destOrd="0" presId="urn:microsoft.com/office/officeart/2009/3/layout/HorizontalOrganizationChart#105"/>
    <dgm:cxn modelId="{E255D62A-BD00-AD49-8E5A-991B25DA84DE}" type="presParOf" srcId="{32FE5A51-04B1-AA45-B47B-BDFD8B2CC6FC}" destId="{B90D8BAB-70D7-9742-9FF6-2226D927B247}" srcOrd="2" destOrd="0" presId="urn:microsoft.com/office/officeart/2009/3/layout/HorizontalOrganizationChart#10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106" loCatId="" qsTypeId="urn:microsoft.com/office/officeart/2005/8/quickstyle/simple1#106" qsCatId="simple" csTypeId="urn:microsoft.com/office/officeart/2005/8/colors/accent2_1#107" csCatId="accent2" phldr="1"/>
      <dgm:spPr/>
      <dgm:t>
        <a:bodyPr/>
        <a:lstStyle/>
        <a:p>
          <a:endParaRPr lang="zh-CN" altLang="en-US"/>
        </a:p>
      </dgm:t>
    </dgm:pt>
    <dgm:pt modelId="{F1393860-E218-4C46-8331-501296168CAE}">
      <dgm:prSet phldrT="[文本]" custT="1"/>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马克思主义政党在</a:t>
          </a:r>
        </a:p>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社会主义事业中的地位和作用</a:t>
          </a: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a:noFill/>
      </dgm:spPr>
      <dgm:t>
        <a:bodyPr/>
        <a:lstStyle/>
        <a:p>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新型的革命政党</a:t>
          </a: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a:solidFill>
          <a:srgbClr val="C00000"/>
        </a:solidFill>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领导核心</a:t>
          </a: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t>
        <a:bodyPr/>
        <a:lstStyle/>
        <a:p>
          <a:endParaRPr lang="zh-CN" altLang="en-US"/>
        </a:p>
      </dgm:t>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t>
        <a:bodyPr/>
        <a:lstStyle/>
        <a:p>
          <a:endParaRPr lang="zh-CN" altLang="en-US"/>
        </a:p>
      </dgm:t>
    </dgm:pt>
    <dgm:pt modelId="{154A60D6-BDAE-734B-91DD-04D564CEA8CC}" type="pres">
      <dgm:prSet presAssocID="{F1393860-E218-4C46-8331-501296168CAE}" presName="rootConnector1" presStyleLbl="node1" presStyleIdx="0" presStyleCnt="0"/>
      <dgm:spPr/>
      <dgm:t>
        <a:bodyPr/>
        <a:lstStyle/>
        <a:p>
          <a:endParaRPr lang="zh-CN" altLang="en-US"/>
        </a:p>
      </dgm:t>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t>
        <a:bodyPr/>
        <a:lstStyle/>
        <a:p>
          <a:endParaRPr lang="zh-CN" altLang="en-US"/>
        </a:p>
      </dgm:t>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t>
        <a:bodyPr/>
        <a:lstStyle/>
        <a:p>
          <a:endParaRPr lang="zh-CN" altLang="en-US"/>
        </a:p>
      </dgm:t>
    </dgm:pt>
    <dgm:pt modelId="{A12CBA9D-9BDD-F24E-99C4-1FC0A0294A8D}" type="pres">
      <dgm:prSet presAssocID="{71BCD19D-8536-BB4A-B03B-C1BD7CAC2303}" presName="rootConnector" presStyleLbl="node2" presStyleIdx="0" presStyleCnt="2"/>
      <dgm:spPr/>
      <dgm:t>
        <a:bodyPr/>
        <a:lstStyle/>
        <a:p>
          <a:endParaRPr lang="zh-CN" altLang="en-US"/>
        </a:p>
      </dgm:t>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t>
        <a:bodyPr/>
        <a:lstStyle/>
        <a:p>
          <a:endParaRPr lang="zh-CN" altLang="en-US"/>
        </a:p>
      </dgm:t>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t>
        <a:bodyPr/>
        <a:lstStyle/>
        <a:p>
          <a:endParaRPr lang="zh-CN" altLang="en-US"/>
        </a:p>
      </dgm:t>
    </dgm:pt>
    <dgm:pt modelId="{2129C4CE-A3AC-8344-8A3D-527D02D2648C}" type="pres">
      <dgm:prSet presAssocID="{3797A035-A4BF-FF48-A31A-2FF4E954A33B}" presName="rootConnector" presStyleLbl="node2" presStyleIdx="1" presStyleCnt="2"/>
      <dgm:spPr/>
      <dgm:t>
        <a:bodyPr/>
        <a:lstStyle/>
        <a:p>
          <a:endParaRPr lang="zh-CN" altLang="en-US"/>
        </a:p>
      </dgm:t>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570C1835-BDE3-FF4B-831B-DBA561C36915}" type="presOf" srcId="{71BCD19D-8536-BB4A-B03B-C1BD7CAC2303}" destId="{A12CBA9D-9BDD-F24E-99C4-1FC0A0294A8D}" srcOrd="1" destOrd="0" presId="urn:microsoft.com/office/officeart/2009/3/layout/HorizontalOrganizationChart#106"/>
    <dgm:cxn modelId="{E8AA3A39-2045-A44B-804B-1FFB13FAB07B}" srcId="{F1393860-E218-4C46-8331-501296168CAE}" destId="{71BCD19D-8536-BB4A-B03B-C1BD7CAC2303}" srcOrd="0" destOrd="0" parTransId="{D6568C5B-23C5-3A47-B517-D26B73BEDEA8}" sibTransId="{1423F834-1666-3945-A6DC-F8BA61170A22}"/>
    <dgm:cxn modelId="{0EB11D24-165A-8049-9EF9-FBDB24B36778}" srcId="{D50E349B-28F9-C949-8B84-3EC814BDD780}" destId="{F1393860-E218-4C46-8331-501296168CAE}" srcOrd="0" destOrd="0" parTransId="{2694C91B-6EDD-7043-8A3E-D3CEA20D322B}" sibTransId="{A86CDF05-32FB-AB46-B753-D4B57964EE7C}"/>
    <dgm:cxn modelId="{BF50C61F-BDD5-E14F-ADC6-C9787138401C}" type="presOf" srcId="{F1393860-E218-4C46-8331-501296168CAE}" destId="{154A60D6-BDAE-734B-91DD-04D564CEA8CC}" srcOrd="1" destOrd="0" presId="urn:microsoft.com/office/officeart/2009/3/layout/HorizontalOrganizationChart#106"/>
    <dgm:cxn modelId="{E483ABA0-189B-4F41-BBD8-48E7CED54284}" type="presOf" srcId="{3797A035-A4BF-FF48-A31A-2FF4E954A33B}" destId="{0B1C9F7A-3E21-2B4D-B955-73042E8287C4}" srcOrd="0" destOrd="0" presId="urn:microsoft.com/office/officeart/2009/3/layout/HorizontalOrganizationChart#106"/>
    <dgm:cxn modelId="{7764108A-F4C1-2B46-9918-16BC8027932A}" type="presOf" srcId="{5292EF45-6C68-E64E-84B9-1D8DF8BF20B7}" destId="{3349BA7E-55DB-7742-AB7C-89083A0A7487}" srcOrd="0" destOrd="0" presId="urn:microsoft.com/office/officeart/2009/3/layout/HorizontalOrganizationChart#106"/>
    <dgm:cxn modelId="{D4A733AA-8536-CB48-92FB-D4E86B5D002E}" type="presOf" srcId="{3797A035-A4BF-FF48-A31A-2FF4E954A33B}" destId="{2129C4CE-A3AC-8344-8A3D-527D02D2648C}" srcOrd="1" destOrd="0" presId="urn:microsoft.com/office/officeart/2009/3/layout/HorizontalOrganizationChart#106"/>
    <dgm:cxn modelId="{D9AFFB3E-2B9E-6C46-B5C1-1BCA639B5753}" type="presOf" srcId="{71BCD19D-8536-BB4A-B03B-C1BD7CAC2303}" destId="{753E5653-5F1A-6D4E-BEE7-0DA6ACC49661}" srcOrd="0" destOrd="0" presId="urn:microsoft.com/office/officeart/2009/3/layout/HorizontalOrganizationChart#106"/>
    <dgm:cxn modelId="{C940BCD2-801D-624C-890A-C4098032EC18}" type="presOf" srcId="{D50E349B-28F9-C949-8B84-3EC814BDD780}" destId="{398E6C03-8F9F-4349-AA8D-2DAB616D250D}" srcOrd="0" destOrd="0" presId="urn:microsoft.com/office/officeart/2009/3/layout/HorizontalOrganizationChart#106"/>
    <dgm:cxn modelId="{C56731DF-B78A-5041-8E0B-773B4019C79E}" type="presOf" srcId="{F1393860-E218-4C46-8331-501296168CAE}" destId="{7A9BE3A9-44DC-CD41-88CE-E0B24AD80765}" srcOrd="0" destOrd="0" presId="urn:microsoft.com/office/officeart/2009/3/layout/HorizontalOrganizationChart#106"/>
    <dgm:cxn modelId="{00E5D66E-683B-D24E-A509-8AADADEBFB0C}" srcId="{F1393860-E218-4C46-8331-501296168CAE}" destId="{3797A035-A4BF-FF48-A31A-2FF4E954A33B}" srcOrd="1" destOrd="0" parTransId="{5292EF45-6C68-E64E-84B9-1D8DF8BF20B7}" sibTransId="{1A4ED075-CC7F-7A4A-9FCE-ADC0424CDC1D}"/>
    <dgm:cxn modelId="{F8DFC211-BB8E-0549-AD12-E28B05346E9E}" type="presOf" srcId="{D6568C5B-23C5-3A47-B517-D26B73BEDEA8}" destId="{678243EC-7327-B34A-8FC8-7838A7B16A4C}" srcOrd="0" destOrd="0" presId="urn:microsoft.com/office/officeart/2009/3/layout/HorizontalOrganizationChart#106"/>
    <dgm:cxn modelId="{A11DBF66-D2BE-E34F-8CC7-38DC7BF81D03}" type="presParOf" srcId="{398E6C03-8F9F-4349-AA8D-2DAB616D250D}" destId="{32FE5A51-04B1-AA45-B47B-BDFD8B2CC6FC}" srcOrd="0" destOrd="0" presId="urn:microsoft.com/office/officeart/2009/3/layout/HorizontalOrganizationChart#106"/>
    <dgm:cxn modelId="{A9EF31C8-147A-314E-82D3-7F91F569993B}" type="presParOf" srcId="{32FE5A51-04B1-AA45-B47B-BDFD8B2CC6FC}" destId="{49835320-4502-0B42-94B9-A27B2DC0FECD}" srcOrd="0" destOrd="0" presId="urn:microsoft.com/office/officeart/2009/3/layout/HorizontalOrganizationChart#106"/>
    <dgm:cxn modelId="{8DC53A8A-EFF7-CF41-AE84-9E249BBE2964}" type="presParOf" srcId="{49835320-4502-0B42-94B9-A27B2DC0FECD}" destId="{7A9BE3A9-44DC-CD41-88CE-E0B24AD80765}" srcOrd="0" destOrd="0" presId="urn:microsoft.com/office/officeart/2009/3/layout/HorizontalOrganizationChart#106"/>
    <dgm:cxn modelId="{0EF5448B-43F6-6241-B5E5-625ACFA2B749}" type="presParOf" srcId="{49835320-4502-0B42-94B9-A27B2DC0FECD}" destId="{154A60D6-BDAE-734B-91DD-04D564CEA8CC}" srcOrd="1" destOrd="0" presId="urn:microsoft.com/office/officeart/2009/3/layout/HorizontalOrganizationChart#106"/>
    <dgm:cxn modelId="{65998A84-D714-D941-B40E-7F61CA379B10}" type="presParOf" srcId="{32FE5A51-04B1-AA45-B47B-BDFD8B2CC6FC}" destId="{BA918F70-BE17-C545-8385-5689E3C90E67}" srcOrd="1" destOrd="0" presId="urn:microsoft.com/office/officeart/2009/3/layout/HorizontalOrganizationChart#106"/>
    <dgm:cxn modelId="{56604695-F92F-9146-9EB0-DD3CEC3A4958}" type="presParOf" srcId="{BA918F70-BE17-C545-8385-5689E3C90E67}" destId="{678243EC-7327-B34A-8FC8-7838A7B16A4C}" srcOrd="0" destOrd="0" presId="urn:microsoft.com/office/officeart/2009/3/layout/HorizontalOrganizationChart#106"/>
    <dgm:cxn modelId="{F408C21F-F222-674D-BB2E-B150195C86CC}" type="presParOf" srcId="{BA918F70-BE17-C545-8385-5689E3C90E67}" destId="{3237874F-AFFA-BD4E-8C07-C45464427FB1}" srcOrd="1" destOrd="0" presId="urn:microsoft.com/office/officeart/2009/3/layout/HorizontalOrganizationChart#106"/>
    <dgm:cxn modelId="{B4B8D50C-F242-724B-BF7A-E67A7EAB18CD}" type="presParOf" srcId="{3237874F-AFFA-BD4E-8C07-C45464427FB1}" destId="{F40C20DA-14E5-AD4D-BC12-39D7A9C37220}" srcOrd="0" destOrd="0" presId="urn:microsoft.com/office/officeart/2009/3/layout/HorizontalOrganizationChart#106"/>
    <dgm:cxn modelId="{8D7D1C12-45D6-0840-ADFA-5A36BBA76A87}" type="presParOf" srcId="{F40C20DA-14E5-AD4D-BC12-39D7A9C37220}" destId="{753E5653-5F1A-6D4E-BEE7-0DA6ACC49661}" srcOrd="0" destOrd="0" presId="urn:microsoft.com/office/officeart/2009/3/layout/HorizontalOrganizationChart#106"/>
    <dgm:cxn modelId="{0BDCE519-6B08-CF4D-969D-222D8C5A9B89}" type="presParOf" srcId="{F40C20DA-14E5-AD4D-BC12-39D7A9C37220}" destId="{A12CBA9D-9BDD-F24E-99C4-1FC0A0294A8D}" srcOrd="1" destOrd="0" presId="urn:microsoft.com/office/officeart/2009/3/layout/HorizontalOrganizationChart#106"/>
    <dgm:cxn modelId="{DCACF39A-E689-E14D-BBCF-8CD5DD274CA7}" type="presParOf" srcId="{3237874F-AFFA-BD4E-8C07-C45464427FB1}" destId="{EFF70E09-D2B2-574F-8DB1-0E71AD78BC35}" srcOrd="1" destOrd="0" presId="urn:microsoft.com/office/officeart/2009/3/layout/HorizontalOrganizationChart#106"/>
    <dgm:cxn modelId="{E2D46DF1-F0CA-334D-9EF9-F43CD569442C}" type="presParOf" srcId="{3237874F-AFFA-BD4E-8C07-C45464427FB1}" destId="{DA918BAC-329D-AE47-84FC-32A98DC00FC0}" srcOrd="2" destOrd="0" presId="urn:microsoft.com/office/officeart/2009/3/layout/HorizontalOrganizationChart#106"/>
    <dgm:cxn modelId="{996A2CE8-80EF-CC45-AEA5-41F7B6909DE2}" type="presParOf" srcId="{BA918F70-BE17-C545-8385-5689E3C90E67}" destId="{3349BA7E-55DB-7742-AB7C-89083A0A7487}" srcOrd="2" destOrd="0" presId="urn:microsoft.com/office/officeart/2009/3/layout/HorizontalOrganizationChart#106"/>
    <dgm:cxn modelId="{1E4ADDAC-9375-7E4D-9303-BD55CD7A5128}" type="presParOf" srcId="{BA918F70-BE17-C545-8385-5689E3C90E67}" destId="{B090536A-D5DA-CF45-B532-99A837B98C87}" srcOrd="3" destOrd="0" presId="urn:microsoft.com/office/officeart/2009/3/layout/HorizontalOrganizationChart#106"/>
    <dgm:cxn modelId="{02335E93-F1CB-5C4C-B253-7C4BD23999D1}" type="presParOf" srcId="{B090536A-D5DA-CF45-B532-99A837B98C87}" destId="{6E903D2C-002E-2C4C-8A79-BDD3E56BD72B}" srcOrd="0" destOrd="0" presId="urn:microsoft.com/office/officeart/2009/3/layout/HorizontalOrganizationChart#106"/>
    <dgm:cxn modelId="{AB49F95C-2E9C-FF4D-9DF2-9133A47F0DE2}" type="presParOf" srcId="{6E903D2C-002E-2C4C-8A79-BDD3E56BD72B}" destId="{0B1C9F7A-3E21-2B4D-B955-73042E8287C4}" srcOrd="0" destOrd="0" presId="urn:microsoft.com/office/officeart/2009/3/layout/HorizontalOrganizationChart#106"/>
    <dgm:cxn modelId="{F5D87ACE-6C9B-9142-94E3-01B3279D397D}" type="presParOf" srcId="{6E903D2C-002E-2C4C-8A79-BDD3E56BD72B}" destId="{2129C4CE-A3AC-8344-8A3D-527D02D2648C}" srcOrd="1" destOrd="0" presId="urn:microsoft.com/office/officeart/2009/3/layout/HorizontalOrganizationChart#106"/>
    <dgm:cxn modelId="{969D2F87-DB10-4A4D-B7D5-9378E6F3E475}" type="presParOf" srcId="{B090536A-D5DA-CF45-B532-99A837B98C87}" destId="{620DEB44-EAF3-534F-A38F-C48A3BF223D9}" srcOrd="1" destOrd="0" presId="urn:microsoft.com/office/officeart/2009/3/layout/HorizontalOrganizationChart#106"/>
    <dgm:cxn modelId="{07FFFF97-8915-404F-A700-465B611FF1BD}" type="presParOf" srcId="{B090536A-D5DA-CF45-B532-99A837B98C87}" destId="{1ADC25DC-7434-E04B-86D8-3AB6C31C2B1E}" srcOrd="2" destOrd="0" presId="urn:microsoft.com/office/officeart/2009/3/layout/HorizontalOrganizationChart#106"/>
    <dgm:cxn modelId="{2418ED28-3ADF-0540-A1AE-67B3C1448CAF}" type="presParOf" srcId="{32FE5A51-04B1-AA45-B47B-BDFD8B2CC6FC}" destId="{B90D8BAB-70D7-9742-9FF6-2226D927B247}" srcOrd="2" destOrd="0" presId="urn:microsoft.com/office/officeart/2009/3/layout/HorizontalOrganizationChart#10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54" loCatId="" qsTypeId="urn:microsoft.com/office/officeart/2005/8/quickstyle/simple1#54" qsCatId="simple" csTypeId="urn:microsoft.com/office/officeart/2005/8/colors/accent2_1#54"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solidFill>
          <a:srgbClr val="FF0000"/>
        </a:solid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DD00E74-4405-DA41-BD73-33BCEACAA28F}" srcId="{2B179273-2704-3D43-9593-9A14EA887E16}" destId="{32431CC2-FF1C-1C47-B100-1999122DC494}" srcOrd="4" destOrd="0" parTransId="{60481217-866F-EC4E-9BCA-CCDCA186FDBB}" sibTransId="{8599BEEC-93D9-994B-AE0F-C24D213B9D12}"/>
    <dgm:cxn modelId="{A9147017-3CED-B146-8DCE-A08FCFF547CF}" type="presOf" srcId="{8DF1DB71-48E7-9642-A49B-251B711B1738}" destId="{592399A9-576A-F948-84DC-39E095494FCC}" srcOrd="0" destOrd="0" presId="urn:microsoft.com/office/officeart/2009/3/layout/HorizontalOrganizationChart#54"/>
    <dgm:cxn modelId="{F09D9ADE-1779-C44D-9E37-45F06A1A7820}" srcId="{2B179273-2704-3D43-9593-9A14EA887E16}" destId="{0774BB43-37B4-DC4F-81E4-178EF4A18D34}" srcOrd="1" destOrd="0" parTransId="{0572A4C9-B3DE-A943-A31D-6C390134C0DE}" sibTransId="{BCBC775E-A257-0341-AB0E-3D385C1B89F2}"/>
    <dgm:cxn modelId="{E0BA9C7F-B98B-A847-8D9C-CEB5C63F177D}" type="presOf" srcId="{C56A63DB-2540-B74A-844D-266E8014420E}" destId="{078E0EB9-8965-3347-A9FE-777BCBAF59A1}" srcOrd="1" destOrd="0" presId="urn:microsoft.com/office/officeart/2009/3/layout/HorizontalOrganizationChart#54"/>
    <dgm:cxn modelId="{FB03C910-301F-7D4C-A5B3-6C408C5EFA1F}" srcId="{2B179273-2704-3D43-9593-9A14EA887E16}" destId="{E2775487-DF8A-344F-B8D8-6AC7FD999A3D}" srcOrd="0" destOrd="0" parTransId="{60C86F9E-ECD4-F648-A2BA-C82DE325D55B}" sibTransId="{B12D8443-882A-3C40-A196-5434328AD660}"/>
    <dgm:cxn modelId="{39E8AEAC-1698-D041-9215-94207D31A573}" type="presOf" srcId="{0774BB43-37B4-DC4F-81E4-178EF4A18D34}" destId="{05E3AC22-BCCB-D145-94DE-970DB76ABA3C}" srcOrd="1" destOrd="0" presId="urn:microsoft.com/office/officeart/2009/3/layout/HorizontalOrganizationChart#54"/>
    <dgm:cxn modelId="{0D3F26CD-C61E-3B4B-A049-468F62006709}" type="presOf" srcId="{C3B1E552-4C86-934A-B9AC-6D80E09981FB}" destId="{0BF10FB6-4937-4545-B2B1-3E203BD6DE8A}" srcOrd="1" destOrd="0" presId="urn:microsoft.com/office/officeart/2009/3/layout/HorizontalOrganizationChart#54"/>
    <dgm:cxn modelId="{49C220D5-90AA-F649-B62D-381766F75565}" type="presOf" srcId="{60C86F9E-ECD4-F648-A2BA-C82DE325D55B}" destId="{39CC3071-B54C-4946-BADD-878ECE21822F}" srcOrd="0" destOrd="0" presId="urn:microsoft.com/office/officeart/2009/3/layout/HorizontalOrganizationChart#54"/>
    <dgm:cxn modelId="{5F7420EF-0DBB-8B45-B5ED-9711F3790A97}" srcId="{2B179273-2704-3D43-9593-9A14EA887E16}" destId="{C3B1E552-4C86-934A-B9AC-6D80E09981FB}" srcOrd="2" destOrd="0" parTransId="{EA8C3C0C-7CD0-5840-B329-C1537917FA6E}" sibTransId="{38AFA7AA-DE82-3941-B5B5-2F38B3BE9093}"/>
    <dgm:cxn modelId="{478C803F-893F-4248-8C35-F1DECB2F0D2C}" srcId="{E9262D6E-5D67-1749-9B3E-98FE22637E0E}" destId="{2B179273-2704-3D43-9593-9A14EA887E16}" srcOrd="0" destOrd="0" parTransId="{919B3BA2-B184-594C-B712-7BE270D4AC41}" sibTransId="{0D6293B7-76DE-2F47-94E9-C0A3E8F07E6A}"/>
    <dgm:cxn modelId="{3B77E3BB-A528-EF49-A5CE-FE2D768537A2}" type="presOf" srcId="{C3B1E552-4C86-934A-B9AC-6D80E09981FB}" destId="{59D41257-D9E9-F943-80BA-3F11804838C7}" srcOrd="0" destOrd="0" presId="urn:microsoft.com/office/officeart/2009/3/layout/HorizontalOrganizationChart#54"/>
    <dgm:cxn modelId="{839C6692-D140-8F4C-9FAF-E29F8940F5E9}" type="presOf" srcId="{E2775487-DF8A-344F-B8D8-6AC7FD999A3D}" destId="{1F170545-5F3F-A14A-B776-4C6B79BF8AE5}" srcOrd="0" destOrd="0" presId="urn:microsoft.com/office/officeart/2009/3/layout/HorizontalOrganizationChart#54"/>
    <dgm:cxn modelId="{D5B9DE54-5D48-944B-84DB-2214F72B064B}" type="presOf" srcId="{C56A63DB-2540-B74A-844D-266E8014420E}" destId="{AB1E20DE-926E-D043-913F-F98B1BCE8D50}" srcOrd="0" destOrd="0" presId="urn:microsoft.com/office/officeart/2009/3/layout/HorizontalOrganizationChart#54"/>
    <dgm:cxn modelId="{0EE224BE-4DD5-034B-AC89-2FC84EBC2459}" type="presOf" srcId="{60481217-866F-EC4E-9BCA-CCDCA186FDBB}" destId="{D5B41C15-8B97-2E4E-8953-BB8241D11771}" srcOrd="0" destOrd="0" presId="urn:microsoft.com/office/officeart/2009/3/layout/HorizontalOrganizationChart#54"/>
    <dgm:cxn modelId="{7F45548F-F911-B84B-A95A-5CDBACC25EAF}" type="presOf" srcId="{32431CC2-FF1C-1C47-B100-1999122DC494}" destId="{FEB746DA-611D-7546-9EAF-B8163E4EC36D}" srcOrd="0" destOrd="0" presId="urn:microsoft.com/office/officeart/2009/3/layout/HorizontalOrganizationChart#54"/>
    <dgm:cxn modelId="{FE74946D-53F1-F44B-BA15-ABCA8980CF7B}" type="presOf" srcId="{E2775487-DF8A-344F-B8D8-6AC7FD999A3D}" destId="{AA1EC854-01A0-3B42-B2B8-01447225C09A}" srcOrd="1" destOrd="0" presId="urn:microsoft.com/office/officeart/2009/3/layout/HorizontalOrganizationChart#54"/>
    <dgm:cxn modelId="{A9582D28-D785-1041-942A-A6AAFD67324F}" srcId="{2B179273-2704-3D43-9593-9A14EA887E16}" destId="{C56A63DB-2540-B74A-844D-266E8014420E}" srcOrd="3" destOrd="0" parTransId="{8DF1DB71-48E7-9642-A49B-251B711B1738}" sibTransId="{097887AF-D762-EB4B-A45B-7E6F49C293E7}"/>
    <dgm:cxn modelId="{A531A465-0EBC-B94F-B00C-213A27F1151F}" type="presOf" srcId="{EA8C3C0C-7CD0-5840-B329-C1537917FA6E}" destId="{E5185E33-A69C-A14B-8DB1-4AE618D86EBD}" srcOrd="0" destOrd="0" presId="urn:microsoft.com/office/officeart/2009/3/layout/HorizontalOrganizationChart#54"/>
    <dgm:cxn modelId="{668D1B8D-6D14-DF4B-8236-56EBD6702D23}" type="presOf" srcId="{2B179273-2704-3D43-9593-9A14EA887E16}" destId="{C66CCFD0-EBC3-7149-A8D4-80E9D63FB304}" srcOrd="0" destOrd="0" presId="urn:microsoft.com/office/officeart/2009/3/layout/HorizontalOrganizationChart#54"/>
    <dgm:cxn modelId="{8AEEE016-3B2D-4D44-BEB2-8E0411EE6F87}" type="presOf" srcId="{32431CC2-FF1C-1C47-B100-1999122DC494}" destId="{398E564E-AB0F-984F-8DC0-A6A3ED798886}" srcOrd="1" destOrd="0" presId="urn:microsoft.com/office/officeart/2009/3/layout/HorizontalOrganizationChart#54"/>
    <dgm:cxn modelId="{1D4C237E-9662-C940-9FA8-C5622FE0E290}" type="presOf" srcId="{0572A4C9-B3DE-A943-A31D-6C390134C0DE}" destId="{FEA15BB8-BB7F-6240-A649-8E9B8F3FCE92}" srcOrd="0" destOrd="0" presId="urn:microsoft.com/office/officeart/2009/3/layout/HorizontalOrganizationChart#54"/>
    <dgm:cxn modelId="{13E7E8DE-4CDF-DE44-920D-9B8253E7D20E}" type="presOf" srcId="{2B179273-2704-3D43-9593-9A14EA887E16}" destId="{0838EECB-55B7-E045-8B8A-C5CC1ABEBE3D}" srcOrd="1" destOrd="0" presId="urn:microsoft.com/office/officeart/2009/3/layout/HorizontalOrganizationChart#54"/>
    <dgm:cxn modelId="{199FC496-0878-0C45-B0ED-AEDE6187CF55}" type="presOf" srcId="{0774BB43-37B4-DC4F-81E4-178EF4A18D34}" destId="{759DA5C7-AB80-6547-BEDD-B6A548F15238}" srcOrd="0" destOrd="0" presId="urn:microsoft.com/office/officeart/2009/3/layout/HorizontalOrganizationChart#54"/>
    <dgm:cxn modelId="{7ACDCF14-8C6C-1445-8580-F778B9167A1C}" type="presOf" srcId="{E9262D6E-5D67-1749-9B3E-98FE22637E0E}" destId="{D01011B3-9247-344D-89EF-A190C3A4E16A}" srcOrd="0" destOrd="0" presId="urn:microsoft.com/office/officeart/2009/3/layout/HorizontalOrganizationChart#54"/>
    <dgm:cxn modelId="{CD894DAD-4786-F64D-9506-2AB070CCF3AA}" type="presParOf" srcId="{D01011B3-9247-344D-89EF-A190C3A4E16A}" destId="{522A4F15-5E5B-4343-AC2A-145AD12F5BC8}" srcOrd="0" destOrd="0" presId="urn:microsoft.com/office/officeart/2009/3/layout/HorizontalOrganizationChart#54"/>
    <dgm:cxn modelId="{408AC015-FF3B-2442-857B-6EF65DD35E79}" type="presParOf" srcId="{522A4F15-5E5B-4343-AC2A-145AD12F5BC8}" destId="{F15FC2B3-F7CC-D546-A82F-D26D0E72EEAC}" srcOrd="0" destOrd="0" presId="urn:microsoft.com/office/officeart/2009/3/layout/HorizontalOrganizationChart#54"/>
    <dgm:cxn modelId="{EF2C343A-0D50-4442-973C-9C631BC9A599}" type="presParOf" srcId="{F15FC2B3-F7CC-D546-A82F-D26D0E72EEAC}" destId="{C66CCFD0-EBC3-7149-A8D4-80E9D63FB304}" srcOrd="0" destOrd="0" presId="urn:microsoft.com/office/officeart/2009/3/layout/HorizontalOrganizationChart#54"/>
    <dgm:cxn modelId="{0EDD3F0B-277B-CD46-9AC3-A6A3B1A9CD7F}" type="presParOf" srcId="{F15FC2B3-F7CC-D546-A82F-D26D0E72EEAC}" destId="{0838EECB-55B7-E045-8B8A-C5CC1ABEBE3D}" srcOrd="1" destOrd="0" presId="urn:microsoft.com/office/officeart/2009/3/layout/HorizontalOrganizationChart#54"/>
    <dgm:cxn modelId="{299C4CE0-ADEC-0A46-B275-A5051804246C}" type="presParOf" srcId="{522A4F15-5E5B-4343-AC2A-145AD12F5BC8}" destId="{27EE6AE5-5A1A-3140-892B-66736C64D091}" srcOrd="1" destOrd="0" presId="urn:microsoft.com/office/officeart/2009/3/layout/HorizontalOrganizationChart#54"/>
    <dgm:cxn modelId="{17FFAB9F-B833-8749-873C-AA934F3A2AAA}" type="presParOf" srcId="{27EE6AE5-5A1A-3140-892B-66736C64D091}" destId="{39CC3071-B54C-4946-BADD-878ECE21822F}" srcOrd="0" destOrd="0" presId="urn:microsoft.com/office/officeart/2009/3/layout/HorizontalOrganizationChart#54"/>
    <dgm:cxn modelId="{E55F9640-CCBB-2342-B4A1-ACAAE28D6B38}" type="presParOf" srcId="{27EE6AE5-5A1A-3140-892B-66736C64D091}" destId="{A87CA5F6-E563-254D-8019-8E43BDB9E430}" srcOrd="1" destOrd="0" presId="urn:microsoft.com/office/officeart/2009/3/layout/HorizontalOrganizationChart#54"/>
    <dgm:cxn modelId="{6BBE5191-A603-C744-8033-ADC1A2CE69BF}" type="presParOf" srcId="{A87CA5F6-E563-254D-8019-8E43BDB9E430}" destId="{2121AAF9-47A7-D34F-83AA-AD09384DD22B}" srcOrd="0" destOrd="0" presId="urn:microsoft.com/office/officeart/2009/3/layout/HorizontalOrganizationChart#54"/>
    <dgm:cxn modelId="{6F191E3A-5BAD-1546-BC1B-A37336526229}" type="presParOf" srcId="{2121AAF9-47A7-D34F-83AA-AD09384DD22B}" destId="{1F170545-5F3F-A14A-B776-4C6B79BF8AE5}" srcOrd="0" destOrd="0" presId="urn:microsoft.com/office/officeart/2009/3/layout/HorizontalOrganizationChart#54"/>
    <dgm:cxn modelId="{C401F813-A2FA-7844-AEF3-EE55297B125B}" type="presParOf" srcId="{2121AAF9-47A7-D34F-83AA-AD09384DD22B}" destId="{AA1EC854-01A0-3B42-B2B8-01447225C09A}" srcOrd="1" destOrd="0" presId="urn:microsoft.com/office/officeart/2009/3/layout/HorizontalOrganizationChart#54"/>
    <dgm:cxn modelId="{AF6DAB7D-D569-294A-B070-BA2BF0A84748}" type="presParOf" srcId="{A87CA5F6-E563-254D-8019-8E43BDB9E430}" destId="{94FBC40C-5DCB-C24B-BDC8-1CDCFD2977CA}" srcOrd="1" destOrd="0" presId="urn:microsoft.com/office/officeart/2009/3/layout/HorizontalOrganizationChart#54"/>
    <dgm:cxn modelId="{5C7A0AFF-7ABA-F346-85A4-C00BA7C54993}" type="presParOf" srcId="{A87CA5F6-E563-254D-8019-8E43BDB9E430}" destId="{924395FB-44C8-1B4E-B957-03E49C5D33DB}" srcOrd="2" destOrd="0" presId="urn:microsoft.com/office/officeart/2009/3/layout/HorizontalOrganizationChart#54"/>
    <dgm:cxn modelId="{D402E81C-BF13-FD4F-8881-53ED3AEAF999}" type="presParOf" srcId="{27EE6AE5-5A1A-3140-892B-66736C64D091}" destId="{FEA15BB8-BB7F-6240-A649-8E9B8F3FCE92}" srcOrd="2" destOrd="0" presId="urn:microsoft.com/office/officeart/2009/3/layout/HorizontalOrganizationChart#54"/>
    <dgm:cxn modelId="{122C07AA-262A-2346-BF31-322C1DD9E754}" type="presParOf" srcId="{27EE6AE5-5A1A-3140-892B-66736C64D091}" destId="{DBD5B863-3310-A146-80BE-76595AEC574F}" srcOrd="3" destOrd="0" presId="urn:microsoft.com/office/officeart/2009/3/layout/HorizontalOrganizationChart#54"/>
    <dgm:cxn modelId="{5BD87714-551A-2140-8D8C-0E453FA61CCF}" type="presParOf" srcId="{DBD5B863-3310-A146-80BE-76595AEC574F}" destId="{8B508A1B-FECB-4A48-86F4-79662C0296D9}" srcOrd="0" destOrd="0" presId="urn:microsoft.com/office/officeart/2009/3/layout/HorizontalOrganizationChart#54"/>
    <dgm:cxn modelId="{D695C095-0136-5C44-83CC-C27547CFADFC}" type="presParOf" srcId="{8B508A1B-FECB-4A48-86F4-79662C0296D9}" destId="{759DA5C7-AB80-6547-BEDD-B6A548F15238}" srcOrd="0" destOrd="0" presId="urn:microsoft.com/office/officeart/2009/3/layout/HorizontalOrganizationChart#54"/>
    <dgm:cxn modelId="{D2C1299D-6A00-6149-BED4-F51666F78EE3}" type="presParOf" srcId="{8B508A1B-FECB-4A48-86F4-79662C0296D9}" destId="{05E3AC22-BCCB-D145-94DE-970DB76ABA3C}" srcOrd="1" destOrd="0" presId="urn:microsoft.com/office/officeart/2009/3/layout/HorizontalOrganizationChart#54"/>
    <dgm:cxn modelId="{E1BB0601-6DEB-4745-8F21-4175E6E48369}" type="presParOf" srcId="{DBD5B863-3310-A146-80BE-76595AEC574F}" destId="{7DFFB080-5E62-D143-A36B-5E78DDF3B740}" srcOrd="1" destOrd="0" presId="urn:microsoft.com/office/officeart/2009/3/layout/HorizontalOrganizationChart#54"/>
    <dgm:cxn modelId="{E3C21AA2-57C6-434A-9D8A-FBB9A78A2140}" type="presParOf" srcId="{DBD5B863-3310-A146-80BE-76595AEC574F}" destId="{6929E8D5-9FEF-7644-AF7A-52F023AE7FE9}" srcOrd="2" destOrd="0" presId="urn:microsoft.com/office/officeart/2009/3/layout/HorizontalOrganizationChart#54"/>
    <dgm:cxn modelId="{5D4D3112-DA02-0A43-90AE-8C5C008FCB22}" type="presParOf" srcId="{27EE6AE5-5A1A-3140-892B-66736C64D091}" destId="{E5185E33-A69C-A14B-8DB1-4AE618D86EBD}" srcOrd="4" destOrd="0" presId="urn:microsoft.com/office/officeart/2009/3/layout/HorizontalOrganizationChart#54"/>
    <dgm:cxn modelId="{3A232FF0-743D-334E-B40E-5670440BCA7B}" type="presParOf" srcId="{27EE6AE5-5A1A-3140-892B-66736C64D091}" destId="{9C501E13-1C3D-C34C-9444-38ED53A28DAD}" srcOrd="5" destOrd="0" presId="urn:microsoft.com/office/officeart/2009/3/layout/HorizontalOrganizationChart#54"/>
    <dgm:cxn modelId="{3098F334-8656-F646-A8C0-CCD31ADC9234}" type="presParOf" srcId="{9C501E13-1C3D-C34C-9444-38ED53A28DAD}" destId="{D21B1B66-1004-B846-8462-E980A4497C48}" srcOrd="0" destOrd="0" presId="urn:microsoft.com/office/officeart/2009/3/layout/HorizontalOrganizationChart#54"/>
    <dgm:cxn modelId="{4FBED24B-80FE-0448-B653-B306B5350674}" type="presParOf" srcId="{D21B1B66-1004-B846-8462-E980A4497C48}" destId="{59D41257-D9E9-F943-80BA-3F11804838C7}" srcOrd="0" destOrd="0" presId="urn:microsoft.com/office/officeart/2009/3/layout/HorizontalOrganizationChart#54"/>
    <dgm:cxn modelId="{AB2CE8D8-CF67-FE47-BB62-256C37641515}" type="presParOf" srcId="{D21B1B66-1004-B846-8462-E980A4497C48}" destId="{0BF10FB6-4937-4545-B2B1-3E203BD6DE8A}" srcOrd="1" destOrd="0" presId="urn:microsoft.com/office/officeart/2009/3/layout/HorizontalOrganizationChart#54"/>
    <dgm:cxn modelId="{1D3301BD-8379-7F49-8794-4C08C747ECC8}" type="presParOf" srcId="{9C501E13-1C3D-C34C-9444-38ED53A28DAD}" destId="{8F1B0309-21A9-8849-B53A-EA3DFCD4C4F0}" srcOrd="1" destOrd="0" presId="urn:microsoft.com/office/officeart/2009/3/layout/HorizontalOrganizationChart#54"/>
    <dgm:cxn modelId="{CB0C6034-515A-7541-B7FC-A76D47445BE5}" type="presParOf" srcId="{9C501E13-1C3D-C34C-9444-38ED53A28DAD}" destId="{22615910-1D52-C34A-95A6-872F0B23C7DF}" srcOrd="2" destOrd="0" presId="urn:microsoft.com/office/officeart/2009/3/layout/HorizontalOrganizationChart#54"/>
    <dgm:cxn modelId="{66A0A6C3-CC0B-994D-9DF7-2CAEB68B2E58}" type="presParOf" srcId="{27EE6AE5-5A1A-3140-892B-66736C64D091}" destId="{592399A9-576A-F948-84DC-39E095494FCC}" srcOrd="6" destOrd="0" presId="urn:microsoft.com/office/officeart/2009/3/layout/HorizontalOrganizationChart#54"/>
    <dgm:cxn modelId="{AD530C14-9F6F-2845-AE8F-24A2282343AF}" type="presParOf" srcId="{27EE6AE5-5A1A-3140-892B-66736C64D091}" destId="{CE9AFFBE-26A9-5642-889D-A6AE33D4B085}" srcOrd="7" destOrd="0" presId="urn:microsoft.com/office/officeart/2009/3/layout/HorizontalOrganizationChart#54"/>
    <dgm:cxn modelId="{0B7744E1-A48D-AC44-9735-0CEAC4C0DD31}" type="presParOf" srcId="{CE9AFFBE-26A9-5642-889D-A6AE33D4B085}" destId="{EA435581-C6D6-5249-99A1-6BA121C879BA}" srcOrd="0" destOrd="0" presId="urn:microsoft.com/office/officeart/2009/3/layout/HorizontalOrganizationChart#54"/>
    <dgm:cxn modelId="{BAF036F1-5579-EA40-911B-E6B7D8F97A53}" type="presParOf" srcId="{EA435581-C6D6-5249-99A1-6BA121C879BA}" destId="{AB1E20DE-926E-D043-913F-F98B1BCE8D50}" srcOrd="0" destOrd="0" presId="urn:microsoft.com/office/officeart/2009/3/layout/HorizontalOrganizationChart#54"/>
    <dgm:cxn modelId="{22510194-22B7-5A4A-BAFF-AD514252DD7E}" type="presParOf" srcId="{EA435581-C6D6-5249-99A1-6BA121C879BA}" destId="{078E0EB9-8965-3347-A9FE-777BCBAF59A1}" srcOrd="1" destOrd="0" presId="urn:microsoft.com/office/officeart/2009/3/layout/HorizontalOrganizationChart#54"/>
    <dgm:cxn modelId="{712538E2-236B-4440-934D-187163665362}" type="presParOf" srcId="{CE9AFFBE-26A9-5642-889D-A6AE33D4B085}" destId="{E08B2666-EF99-4348-B311-4C310DA0B24C}" srcOrd="1" destOrd="0" presId="urn:microsoft.com/office/officeart/2009/3/layout/HorizontalOrganizationChart#54"/>
    <dgm:cxn modelId="{22D0B5E6-DF7E-7D48-95AE-76601AEAEE3A}" type="presParOf" srcId="{CE9AFFBE-26A9-5642-889D-A6AE33D4B085}" destId="{9E6AFEFB-5257-1246-ABCE-3D448D1E1C41}" srcOrd="2" destOrd="0" presId="urn:microsoft.com/office/officeart/2009/3/layout/HorizontalOrganizationChart#54"/>
    <dgm:cxn modelId="{96040129-A387-4542-B85E-283764BA380D}" type="presParOf" srcId="{27EE6AE5-5A1A-3140-892B-66736C64D091}" destId="{D5B41C15-8B97-2E4E-8953-BB8241D11771}" srcOrd="8" destOrd="0" presId="urn:microsoft.com/office/officeart/2009/3/layout/HorizontalOrganizationChart#54"/>
    <dgm:cxn modelId="{DDC095A1-BB52-4743-887C-2958DBFA8ACB}" type="presParOf" srcId="{27EE6AE5-5A1A-3140-892B-66736C64D091}" destId="{DEC1EF73-ECFD-8F42-954E-349A2B317E0B}" srcOrd="9" destOrd="0" presId="urn:microsoft.com/office/officeart/2009/3/layout/HorizontalOrganizationChart#54"/>
    <dgm:cxn modelId="{9FC1C7C4-EE31-594D-9BF6-2D74454F817C}" type="presParOf" srcId="{DEC1EF73-ECFD-8F42-954E-349A2B317E0B}" destId="{2848BF66-6C88-1E45-AD2A-F7E2D971DC68}" srcOrd="0" destOrd="0" presId="urn:microsoft.com/office/officeart/2009/3/layout/HorizontalOrganizationChart#54"/>
    <dgm:cxn modelId="{B56E6E4C-3132-0947-BABD-1BEFD1D60971}" type="presParOf" srcId="{2848BF66-6C88-1E45-AD2A-F7E2D971DC68}" destId="{FEB746DA-611D-7546-9EAF-B8163E4EC36D}" srcOrd="0" destOrd="0" presId="urn:microsoft.com/office/officeart/2009/3/layout/HorizontalOrganizationChart#54"/>
    <dgm:cxn modelId="{AAFDC4CC-A921-2744-8FCE-306B412FD7CD}" type="presParOf" srcId="{2848BF66-6C88-1E45-AD2A-F7E2D971DC68}" destId="{398E564E-AB0F-984F-8DC0-A6A3ED798886}" srcOrd="1" destOrd="0" presId="urn:microsoft.com/office/officeart/2009/3/layout/HorizontalOrganizationChart#54"/>
    <dgm:cxn modelId="{D53B1CF2-8431-F34E-ACF9-14BB4C7CE2FC}" type="presParOf" srcId="{DEC1EF73-ECFD-8F42-954E-349A2B317E0B}" destId="{92413F5C-5079-B445-AFDC-455212E9B5DD}" srcOrd="1" destOrd="0" presId="urn:microsoft.com/office/officeart/2009/3/layout/HorizontalOrganizationChart#54"/>
    <dgm:cxn modelId="{7BFF58DE-5C57-A34A-8888-778ED9B06007}" type="presParOf" srcId="{DEC1EF73-ECFD-8F42-954E-349A2B317E0B}" destId="{AEE40536-DA15-B94E-A7DF-407DB9094E8F}" srcOrd="2" destOrd="0" presId="urn:microsoft.com/office/officeart/2009/3/layout/HorizontalOrganizationChart#54"/>
    <dgm:cxn modelId="{0FF26F11-4FB9-514A-87D3-4AC7C79AFA19}" type="presParOf" srcId="{522A4F15-5E5B-4343-AC2A-145AD12F5BC8}" destId="{C67A4154-AA7D-8744-A523-45364D3CDCAE}" srcOrd="2" destOrd="0" presId="urn:microsoft.com/office/officeart/2009/3/layout/HorizontalOrganizationChart#5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107" loCatId="" qsTypeId="urn:microsoft.com/office/officeart/2005/8/quickstyle/simple1#107" qsCatId="simple" csTypeId="urn:microsoft.com/office/officeart/2005/8/colors/accent2_1#108" csCatId="accent2" phldr="1"/>
      <dgm:spPr/>
      <dgm:t>
        <a:bodyPr/>
        <a:lstStyle/>
        <a:p>
          <a:endParaRPr lang="zh-CN" altLang="en-US"/>
        </a:p>
      </dgm:t>
    </dgm:pt>
    <dgm:pt modelId="{F1393860-E218-4C46-8331-501296168CAE}">
      <dgm:prSet phldrT="[文本]" custT="1"/>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马克思主义政党在</a:t>
          </a:r>
        </a:p>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社会主义事业中的地位和作用</a:t>
          </a: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a:noFill/>
      </dgm:spPr>
      <dgm:t>
        <a:bodyPr/>
        <a:lstStyle/>
        <a:p>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新型的革命政党</a:t>
          </a: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a:solidFill>
          <a:srgbClr val="C00000"/>
        </a:solidFill>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领导核心</a:t>
          </a: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t>
        <a:bodyPr/>
        <a:lstStyle/>
        <a:p>
          <a:endParaRPr lang="zh-CN" altLang="en-US"/>
        </a:p>
      </dgm:t>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t>
        <a:bodyPr/>
        <a:lstStyle/>
        <a:p>
          <a:endParaRPr lang="zh-CN" altLang="en-US"/>
        </a:p>
      </dgm:t>
    </dgm:pt>
    <dgm:pt modelId="{154A60D6-BDAE-734B-91DD-04D564CEA8CC}" type="pres">
      <dgm:prSet presAssocID="{F1393860-E218-4C46-8331-501296168CAE}" presName="rootConnector1" presStyleLbl="node1" presStyleIdx="0" presStyleCnt="0"/>
      <dgm:spPr/>
      <dgm:t>
        <a:bodyPr/>
        <a:lstStyle/>
        <a:p>
          <a:endParaRPr lang="zh-CN" altLang="en-US"/>
        </a:p>
      </dgm:t>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t>
        <a:bodyPr/>
        <a:lstStyle/>
        <a:p>
          <a:endParaRPr lang="zh-CN" altLang="en-US"/>
        </a:p>
      </dgm:t>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t>
        <a:bodyPr/>
        <a:lstStyle/>
        <a:p>
          <a:endParaRPr lang="zh-CN" altLang="en-US"/>
        </a:p>
      </dgm:t>
    </dgm:pt>
    <dgm:pt modelId="{A12CBA9D-9BDD-F24E-99C4-1FC0A0294A8D}" type="pres">
      <dgm:prSet presAssocID="{71BCD19D-8536-BB4A-B03B-C1BD7CAC2303}" presName="rootConnector" presStyleLbl="node2" presStyleIdx="0" presStyleCnt="2"/>
      <dgm:spPr/>
      <dgm:t>
        <a:bodyPr/>
        <a:lstStyle/>
        <a:p>
          <a:endParaRPr lang="zh-CN" altLang="en-US"/>
        </a:p>
      </dgm:t>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t>
        <a:bodyPr/>
        <a:lstStyle/>
        <a:p>
          <a:endParaRPr lang="zh-CN" altLang="en-US"/>
        </a:p>
      </dgm:t>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t>
        <a:bodyPr/>
        <a:lstStyle/>
        <a:p>
          <a:endParaRPr lang="zh-CN" altLang="en-US"/>
        </a:p>
      </dgm:t>
    </dgm:pt>
    <dgm:pt modelId="{2129C4CE-A3AC-8344-8A3D-527D02D2648C}" type="pres">
      <dgm:prSet presAssocID="{3797A035-A4BF-FF48-A31A-2FF4E954A33B}" presName="rootConnector" presStyleLbl="node2" presStyleIdx="1" presStyleCnt="2"/>
      <dgm:spPr/>
      <dgm:t>
        <a:bodyPr/>
        <a:lstStyle/>
        <a:p>
          <a:endParaRPr lang="zh-CN" altLang="en-US"/>
        </a:p>
      </dgm:t>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C027C489-E479-6B48-A804-E51101A6399B}" type="presOf" srcId="{D50E349B-28F9-C949-8B84-3EC814BDD780}" destId="{398E6C03-8F9F-4349-AA8D-2DAB616D250D}" srcOrd="0" destOrd="0" presId="urn:microsoft.com/office/officeart/2009/3/layout/HorizontalOrganizationChart#107"/>
    <dgm:cxn modelId="{BE18B1CA-F947-0444-A715-C0FFA1DC1719}" type="presOf" srcId="{D6568C5B-23C5-3A47-B517-D26B73BEDEA8}" destId="{678243EC-7327-B34A-8FC8-7838A7B16A4C}" srcOrd="0" destOrd="0" presId="urn:microsoft.com/office/officeart/2009/3/layout/HorizontalOrganizationChart#107"/>
    <dgm:cxn modelId="{54E06617-D356-8845-A286-C694997084AE}" type="presOf" srcId="{71BCD19D-8536-BB4A-B03B-C1BD7CAC2303}" destId="{A12CBA9D-9BDD-F24E-99C4-1FC0A0294A8D}" srcOrd="1" destOrd="0" presId="urn:microsoft.com/office/officeart/2009/3/layout/HorizontalOrganizationChart#107"/>
    <dgm:cxn modelId="{B57A22AF-D01C-4C49-8370-BF276279AF74}" type="presOf" srcId="{3797A035-A4BF-FF48-A31A-2FF4E954A33B}" destId="{2129C4CE-A3AC-8344-8A3D-527D02D2648C}" srcOrd="1" destOrd="0" presId="urn:microsoft.com/office/officeart/2009/3/layout/HorizontalOrganizationChart#107"/>
    <dgm:cxn modelId="{231476B1-D0F9-474B-99AF-E2F9A3D17388}" type="presOf" srcId="{F1393860-E218-4C46-8331-501296168CAE}" destId="{7A9BE3A9-44DC-CD41-88CE-E0B24AD80765}" srcOrd="0" destOrd="0" presId="urn:microsoft.com/office/officeart/2009/3/layout/HorizontalOrganizationChart#107"/>
    <dgm:cxn modelId="{0EB7C45A-118D-AC4E-A8F2-CD52E3991889}" type="presOf" srcId="{5292EF45-6C68-E64E-84B9-1D8DF8BF20B7}" destId="{3349BA7E-55DB-7742-AB7C-89083A0A7487}" srcOrd="0" destOrd="0" presId="urn:microsoft.com/office/officeart/2009/3/layout/HorizontalOrganizationChart#107"/>
    <dgm:cxn modelId="{826D36E4-7746-B147-9612-E8BF8474F18C}" type="presOf" srcId="{3797A035-A4BF-FF48-A31A-2FF4E954A33B}" destId="{0B1C9F7A-3E21-2B4D-B955-73042E8287C4}" srcOrd="0" destOrd="0" presId="urn:microsoft.com/office/officeart/2009/3/layout/HorizontalOrganizationChart#107"/>
    <dgm:cxn modelId="{49240BBC-C612-A64D-A73E-F77D525C3721}" type="presOf" srcId="{71BCD19D-8536-BB4A-B03B-C1BD7CAC2303}" destId="{753E5653-5F1A-6D4E-BEE7-0DA6ACC49661}" srcOrd="0" destOrd="0" presId="urn:microsoft.com/office/officeart/2009/3/layout/HorizontalOrganizationChart#107"/>
    <dgm:cxn modelId="{0EB11D24-165A-8049-9EF9-FBDB24B36778}" srcId="{D50E349B-28F9-C949-8B84-3EC814BDD780}" destId="{F1393860-E218-4C46-8331-501296168CAE}" srcOrd="0" destOrd="0" parTransId="{2694C91B-6EDD-7043-8A3E-D3CEA20D322B}" sibTransId="{A86CDF05-32FB-AB46-B753-D4B57964EE7C}"/>
    <dgm:cxn modelId="{00E5D66E-683B-D24E-A509-8AADADEBFB0C}" srcId="{F1393860-E218-4C46-8331-501296168CAE}" destId="{3797A035-A4BF-FF48-A31A-2FF4E954A33B}" srcOrd="1" destOrd="0" parTransId="{5292EF45-6C68-E64E-84B9-1D8DF8BF20B7}" sibTransId="{1A4ED075-CC7F-7A4A-9FCE-ADC0424CDC1D}"/>
    <dgm:cxn modelId="{A5D4C562-2A40-1142-86D0-546F8FF7434A}" type="presOf" srcId="{F1393860-E218-4C46-8331-501296168CAE}" destId="{154A60D6-BDAE-734B-91DD-04D564CEA8CC}" srcOrd="1" destOrd="0" presId="urn:microsoft.com/office/officeart/2009/3/layout/HorizontalOrganizationChart#107"/>
    <dgm:cxn modelId="{E8AA3A39-2045-A44B-804B-1FFB13FAB07B}" srcId="{F1393860-E218-4C46-8331-501296168CAE}" destId="{71BCD19D-8536-BB4A-B03B-C1BD7CAC2303}" srcOrd="0" destOrd="0" parTransId="{D6568C5B-23C5-3A47-B517-D26B73BEDEA8}" sibTransId="{1423F834-1666-3945-A6DC-F8BA61170A22}"/>
    <dgm:cxn modelId="{92BA00FE-467F-B546-8439-DB0EFA83A02D}" type="presParOf" srcId="{398E6C03-8F9F-4349-AA8D-2DAB616D250D}" destId="{32FE5A51-04B1-AA45-B47B-BDFD8B2CC6FC}" srcOrd="0" destOrd="0" presId="urn:microsoft.com/office/officeart/2009/3/layout/HorizontalOrganizationChart#107"/>
    <dgm:cxn modelId="{3A4F2A37-61B3-E646-AD86-78374C1CFD2A}" type="presParOf" srcId="{32FE5A51-04B1-AA45-B47B-BDFD8B2CC6FC}" destId="{49835320-4502-0B42-94B9-A27B2DC0FECD}" srcOrd="0" destOrd="0" presId="urn:microsoft.com/office/officeart/2009/3/layout/HorizontalOrganizationChart#107"/>
    <dgm:cxn modelId="{7B408DB5-E9CD-6342-A86B-5233203459D8}" type="presParOf" srcId="{49835320-4502-0B42-94B9-A27B2DC0FECD}" destId="{7A9BE3A9-44DC-CD41-88CE-E0B24AD80765}" srcOrd="0" destOrd="0" presId="urn:microsoft.com/office/officeart/2009/3/layout/HorizontalOrganizationChart#107"/>
    <dgm:cxn modelId="{8EBD56F8-3618-A844-B4D0-12D94221E336}" type="presParOf" srcId="{49835320-4502-0B42-94B9-A27B2DC0FECD}" destId="{154A60D6-BDAE-734B-91DD-04D564CEA8CC}" srcOrd="1" destOrd="0" presId="urn:microsoft.com/office/officeart/2009/3/layout/HorizontalOrganizationChart#107"/>
    <dgm:cxn modelId="{6333493D-30F4-F941-A4E5-604E7E5012EE}" type="presParOf" srcId="{32FE5A51-04B1-AA45-B47B-BDFD8B2CC6FC}" destId="{BA918F70-BE17-C545-8385-5689E3C90E67}" srcOrd="1" destOrd="0" presId="urn:microsoft.com/office/officeart/2009/3/layout/HorizontalOrganizationChart#107"/>
    <dgm:cxn modelId="{C33FC53C-C74F-5342-BA5D-A9B975861380}" type="presParOf" srcId="{BA918F70-BE17-C545-8385-5689E3C90E67}" destId="{678243EC-7327-B34A-8FC8-7838A7B16A4C}" srcOrd="0" destOrd="0" presId="urn:microsoft.com/office/officeart/2009/3/layout/HorizontalOrganizationChart#107"/>
    <dgm:cxn modelId="{8BAD3DEA-B6D7-104F-9AA2-6CBF273834D8}" type="presParOf" srcId="{BA918F70-BE17-C545-8385-5689E3C90E67}" destId="{3237874F-AFFA-BD4E-8C07-C45464427FB1}" srcOrd="1" destOrd="0" presId="urn:microsoft.com/office/officeart/2009/3/layout/HorizontalOrganizationChart#107"/>
    <dgm:cxn modelId="{4B580348-13AB-B241-ADA3-AD82F0E1EA38}" type="presParOf" srcId="{3237874F-AFFA-BD4E-8C07-C45464427FB1}" destId="{F40C20DA-14E5-AD4D-BC12-39D7A9C37220}" srcOrd="0" destOrd="0" presId="urn:microsoft.com/office/officeart/2009/3/layout/HorizontalOrganizationChart#107"/>
    <dgm:cxn modelId="{A4E0DA85-8150-844C-A835-4245442D936D}" type="presParOf" srcId="{F40C20DA-14E5-AD4D-BC12-39D7A9C37220}" destId="{753E5653-5F1A-6D4E-BEE7-0DA6ACC49661}" srcOrd="0" destOrd="0" presId="urn:microsoft.com/office/officeart/2009/3/layout/HorizontalOrganizationChart#107"/>
    <dgm:cxn modelId="{69CE71DF-586B-A449-B8E4-F91379BA7751}" type="presParOf" srcId="{F40C20DA-14E5-AD4D-BC12-39D7A9C37220}" destId="{A12CBA9D-9BDD-F24E-99C4-1FC0A0294A8D}" srcOrd="1" destOrd="0" presId="urn:microsoft.com/office/officeart/2009/3/layout/HorizontalOrganizationChart#107"/>
    <dgm:cxn modelId="{9EA4CD92-AC23-584D-B802-57669A27426F}" type="presParOf" srcId="{3237874F-AFFA-BD4E-8C07-C45464427FB1}" destId="{EFF70E09-D2B2-574F-8DB1-0E71AD78BC35}" srcOrd="1" destOrd="0" presId="urn:microsoft.com/office/officeart/2009/3/layout/HorizontalOrganizationChart#107"/>
    <dgm:cxn modelId="{269000CD-54C1-D84B-99AA-A0FC29652F7C}" type="presParOf" srcId="{3237874F-AFFA-BD4E-8C07-C45464427FB1}" destId="{DA918BAC-329D-AE47-84FC-32A98DC00FC0}" srcOrd="2" destOrd="0" presId="urn:microsoft.com/office/officeart/2009/3/layout/HorizontalOrganizationChart#107"/>
    <dgm:cxn modelId="{31C5581B-DC5A-2944-AC24-60E464A2EE99}" type="presParOf" srcId="{BA918F70-BE17-C545-8385-5689E3C90E67}" destId="{3349BA7E-55DB-7742-AB7C-89083A0A7487}" srcOrd="2" destOrd="0" presId="urn:microsoft.com/office/officeart/2009/3/layout/HorizontalOrganizationChart#107"/>
    <dgm:cxn modelId="{D4A03022-26AD-3145-A8D1-CA31CBD62B32}" type="presParOf" srcId="{BA918F70-BE17-C545-8385-5689E3C90E67}" destId="{B090536A-D5DA-CF45-B532-99A837B98C87}" srcOrd="3" destOrd="0" presId="urn:microsoft.com/office/officeart/2009/3/layout/HorizontalOrganizationChart#107"/>
    <dgm:cxn modelId="{D823E460-5424-E74F-86B8-50DC8AD5B03A}" type="presParOf" srcId="{B090536A-D5DA-CF45-B532-99A837B98C87}" destId="{6E903D2C-002E-2C4C-8A79-BDD3E56BD72B}" srcOrd="0" destOrd="0" presId="urn:microsoft.com/office/officeart/2009/3/layout/HorizontalOrganizationChart#107"/>
    <dgm:cxn modelId="{2CA9810D-2B9D-5B49-B91B-BB51C8EC1487}" type="presParOf" srcId="{6E903D2C-002E-2C4C-8A79-BDD3E56BD72B}" destId="{0B1C9F7A-3E21-2B4D-B955-73042E8287C4}" srcOrd="0" destOrd="0" presId="urn:microsoft.com/office/officeart/2009/3/layout/HorizontalOrganizationChart#107"/>
    <dgm:cxn modelId="{51C4EDD3-7313-F447-9BE8-E1F1916F77C0}" type="presParOf" srcId="{6E903D2C-002E-2C4C-8A79-BDD3E56BD72B}" destId="{2129C4CE-A3AC-8344-8A3D-527D02D2648C}" srcOrd="1" destOrd="0" presId="urn:microsoft.com/office/officeart/2009/3/layout/HorizontalOrganizationChart#107"/>
    <dgm:cxn modelId="{D01C2A10-FA29-6C43-B4A7-D09338743258}" type="presParOf" srcId="{B090536A-D5DA-CF45-B532-99A837B98C87}" destId="{620DEB44-EAF3-534F-A38F-C48A3BF223D9}" srcOrd="1" destOrd="0" presId="urn:microsoft.com/office/officeart/2009/3/layout/HorizontalOrganizationChart#107"/>
    <dgm:cxn modelId="{67803391-FE22-644D-ACE8-62392CD696A6}" type="presParOf" srcId="{B090536A-D5DA-CF45-B532-99A837B98C87}" destId="{1ADC25DC-7434-E04B-86D8-3AB6C31C2B1E}" srcOrd="2" destOrd="0" presId="urn:microsoft.com/office/officeart/2009/3/layout/HorizontalOrganizationChart#107"/>
    <dgm:cxn modelId="{E4048303-C84C-114A-9225-13B9D33FA54D}" type="presParOf" srcId="{32FE5A51-04B1-AA45-B47B-BDFD8B2CC6FC}" destId="{B90D8BAB-70D7-9742-9FF6-2226D927B247}" srcOrd="2" destOrd="0" presId="urn:microsoft.com/office/officeart/2009/3/layout/HorizontalOrganizationChart#10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108" loCatId="" qsTypeId="urn:microsoft.com/office/officeart/2005/8/quickstyle/simple1#108" qsCatId="simple" csTypeId="urn:microsoft.com/office/officeart/2005/8/colors/accent2_1#109" csCatId="accent2" phldr="1"/>
      <dgm:spPr/>
      <dgm:t>
        <a:bodyPr/>
        <a:lstStyle/>
        <a:p>
          <a:endParaRPr lang="zh-CN" altLang="en-US"/>
        </a:p>
      </dgm:t>
    </dgm:pt>
    <dgm:pt modelId="{F1393860-E218-4C46-8331-501296168CAE}">
      <dgm:prSet phldrT="[文本]" custT="1"/>
      <dgm:spPr/>
      <dgm:t>
        <a:bodyPr/>
        <a:lstStyle/>
        <a:p>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马克思主义政党在</a:t>
          </a: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社会主义事业中的地位和作用</a:t>
          </a: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新型的革命政党</a:t>
          </a: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领导核心</a:t>
          </a: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13A63B36-3374-284D-92D6-5F6D8E8F7D66}">
      <dgm:prSet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科学理论和工人阶级</a:t>
          </a:r>
        </a:p>
      </dgm:t>
    </dgm:pt>
    <dgm:pt modelId="{40C4EB36-C8CD-B346-B9D2-D72E7F32E333}" type="parTrans" cxnId="{701DE6F1-BA0B-6748-BF2B-C75955EE775B}">
      <dgm:prSet/>
      <dgm:spPr/>
      <dgm:t>
        <a:bodyPr/>
        <a:lstStyle/>
        <a:p>
          <a:endParaRPr lang="zh-CN" altLang="en-US"/>
        </a:p>
      </dgm:t>
    </dgm:pt>
    <dgm:pt modelId="{B8013983-7083-5049-8FB6-FBE617C3E4FD}" type="sibTrans" cxnId="{701DE6F1-BA0B-6748-BF2B-C75955EE775B}">
      <dgm:prSet/>
      <dgm:spPr/>
      <dgm:t>
        <a:bodyPr/>
        <a:lstStyle/>
        <a:p>
          <a:endParaRPr lang="zh-CN" altLang="en-US"/>
        </a:p>
      </dgm:t>
    </dgm:pt>
    <dgm:pt modelId="{E3D14B0A-1B3D-A54E-B2CA-659BB0616463}">
      <dgm:prSet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工人阶级领导</a:t>
          </a:r>
        </a:p>
      </dgm:t>
    </dgm:pt>
    <dgm:pt modelId="{9D34A0E9-D94F-1445-85EE-1E60A7B6DED7}" type="parTrans" cxnId="{B46276F3-7599-2F4E-8F08-0275EF801BD8}">
      <dgm:prSet/>
      <dgm:spPr/>
      <dgm:t>
        <a:bodyPr/>
        <a:lstStyle/>
        <a:p>
          <a:endParaRPr lang="zh-CN" altLang="en-US"/>
        </a:p>
      </dgm:t>
    </dgm:pt>
    <dgm:pt modelId="{56A8FD7F-6B5D-7D4D-BC84-3106AE4E905A}" type="sibTrans" cxnId="{B46276F3-7599-2F4E-8F08-0275EF801BD8}">
      <dgm:prSet/>
      <dgm:spPr/>
      <dgm:t>
        <a:bodyPr/>
        <a:lstStyle/>
        <a:p>
          <a:endParaRPr lang="zh-CN" altLang="en-US"/>
        </a:p>
      </dgm:t>
    </dgm:pt>
    <dgm:pt modelId="{9555ED22-6C41-BB45-8C5F-2067544B1466}">
      <dgm:prSet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共产主义</a:t>
          </a:r>
        </a:p>
      </dgm:t>
    </dgm:pt>
    <dgm:pt modelId="{16C3872D-8EC4-6544-80D3-E4F782D3ECA7}" type="parTrans" cxnId="{CB7813C5-CD5F-1E46-A2C0-B57E1DC4C23A}">
      <dgm:prSet/>
      <dgm:spPr/>
      <dgm:t>
        <a:bodyPr/>
        <a:lstStyle/>
        <a:p>
          <a:endParaRPr lang="zh-CN" altLang="en-US"/>
        </a:p>
      </dgm:t>
    </dgm:pt>
    <dgm:pt modelId="{00BFCB72-3CF8-614D-B4D1-F45A6618E5D2}" type="sibTrans" cxnId="{CB7813C5-CD5F-1E46-A2C0-B57E1DC4C23A}">
      <dgm:prSet/>
      <dgm:spPr/>
      <dgm:t>
        <a:bodyPr/>
        <a:lstStyle/>
        <a:p>
          <a:endParaRPr lang="zh-CN" altLang="en-US"/>
        </a:p>
      </dgm:t>
    </dgm:pt>
    <dgm:pt modelId="{EC12A5C0-D9A8-024A-944C-2D2821EF95A3}">
      <dgm:prSet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人民</a:t>
          </a:r>
        </a:p>
      </dgm:t>
    </dgm:pt>
    <dgm:pt modelId="{F1B811DE-EA67-CA4B-B7A4-8CCD5BACE84D}" type="parTrans" cxnId="{64FBD1FD-9897-934D-8785-C545A7D2E6A7}">
      <dgm:prSet/>
      <dgm:spPr/>
      <dgm:t>
        <a:bodyPr/>
        <a:lstStyle/>
        <a:p>
          <a:endParaRPr lang="zh-CN" altLang="en-US"/>
        </a:p>
      </dgm:t>
    </dgm:pt>
    <dgm:pt modelId="{0DF1C2AE-9955-DB4A-90DF-FB8010BF1F59}" type="sibTrans" cxnId="{64FBD1FD-9897-934D-8785-C545A7D2E6A7}">
      <dgm:prSet/>
      <dgm:spPr/>
      <dgm:t>
        <a:bodyPr/>
        <a:lstStyle/>
        <a:p>
          <a:endParaRPr lang="zh-CN" altLang="en-US"/>
        </a:p>
      </dgm:t>
    </dgm:pt>
    <dgm:pt modelId="{72822DC6-3A36-5E4E-9853-A83E60BD79BA}">
      <dgm:prSet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民主集中制</a:t>
          </a:r>
        </a:p>
      </dgm:t>
    </dgm:pt>
    <dgm:pt modelId="{03632399-EEED-1241-BB70-4A82F235C8BC}" type="parTrans" cxnId="{00724CD2-A343-5045-BA78-7937B52E516D}">
      <dgm:prSet/>
      <dgm:spPr/>
      <dgm:t>
        <a:bodyPr/>
        <a:lstStyle/>
        <a:p>
          <a:endParaRPr lang="zh-CN" altLang="en-US"/>
        </a:p>
      </dgm:t>
    </dgm:pt>
    <dgm:pt modelId="{7A72A9BA-81CC-5E4E-AE9A-E37BED04F621}" type="sibTrans" cxnId="{00724CD2-A343-5045-BA78-7937B52E516D}">
      <dgm:prSet/>
      <dgm:spPr/>
      <dgm:t>
        <a:bodyPr/>
        <a:lstStyle/>
        <a:p>
          <a:endParaRPr lang="zh-CN" altLang="en-US"/>
        </a:p>
      </dgm:t>
    </dgm:pt>
    <dgm:pt modelId="{F0C0D7FC-86A3-AE44-BF7B-F409CA25E00F}">
      <dgm:prSet/>
      <dgm:spPr/>
      <dgm:t>
        <a:bodyPr/>
        <a:lstStyle/>
        <a:p>
          <a:r>
            <a:rPr lang="zh-CN" altLang="en-US" dirty="0"/>
            <a:t>思想</a:t>
          </a:r>
        </a:p>
      </dgm:t>
    </dgm:pt>
    <dgm:pt modelId="{5BA2D90B-F849-ED4E-9275-A38BFF5DFC91}" type="parTrans" cxnId="{BBDC106A-FE03-1243-A8FA-A15822F6F467}">
      <dgm:prSet/>
      <dgm:spPr/>
      <dgm:t>
        <a:bodyPr/>
        <a:lstStyle/>
        <a:p>
          <a:endParaRPr lang="zh-CN" altLang="en-US"/>
        </a:p>
      </dgm:t>
    </dgm:pt>
    <dgm:pt modelId="{3C0DE076-9EA4-7346-9B10-62D106D6DE07}" type="sibTrans" cxnId="{BBDC106A-FE03-1243-A8FA-A15822F6F467}">
      <dgm:prSet/>
      <dgm:spPr/>
      <dgm:t>
        <a:bodyPr/>
        <a:lstStyle/>
        <a:p>
          <a:endParaRPr lang="zh-CN" altLang="en-US"/>
        </a:p>
      </dgm:t>
    </dgm:pt>
    <dgm:pt modelId="{36ED8094-8FC6-E14B-8120-07A891B53B53}">
      <dgm:prSet/>
      <dgm:spPr/>
      <dgm:t>
        <a:bodyPr/>
        <a:lstStyle/>
        <a:p>
          <a:r>
            <a:rPr lang="zh-CN" altLang="en-US" dirty="0"/>
            <a:t>政治</a:t>
          </a:r>
        </a:p>
      </dgm:t>
    </dgm:pt>
    <dgm:pt modelId="{97B5D1E9-68D6-C549-955F-F1E92922E356}" type="parTrans" cxnId="{FE2EB213-4619-2D48-9A8B-DBAD7360C7E2}">
      <dgm:prSet/>
      <dgm:spPr/>
      <dgm:t>
        <a:bodyPr/>
        <a:lstStyle/>
        <a:p>
          <a:endParaRPr lang="zh-CN" altLang="en-US"/>
        </a:p>
      </dgm:t>
    </dgm:pt>
    <dgm:pt modelId="{338C97B2-E13C-C847-9BDB-A3235ADCD704}" type="sibTrans" cxnId="{FE2EB213-4619-2D48-9A8B-DBAD7360C7E2}">
      <dgm:prSet/>
      <dgm:spPr/>
      <dgm:t>
        <a:bodyPr/>
        <a:lstStyle/>
        <a:p>
          <a:endParaRPr lang="zh-CN" altLang="en-US"/>
        </a:p>
      </dgm:t>
    </dgm:pt>
    <dgm:pt modelId="{3FFEDEEC-716F-7842-9D1B-24FEE934E746}">
      <dgm:prSet/>
      <dgm:spPr/>
      <dgm:t>
        <a:bodyPr/>
        <a:lstStyle/>
        <a:p>
          <a:r>
            <a:rPr lang="zh-CN" altLang="en-US" dirty="0"/>
            <a:t>组织</a:t>
          </a:r>
        </a:p>
      </dgm:t>
    </dgm:pt>
    <dgm:pt modelId="{F17A4814-D917-654E-832E-F5F06569243B}" type="parTrans" cxnId="{1FF16C09-0E43-D542-A5F2-15327886B4A6}">
      <dgm:prSet/>
      <dgm:spPr/>
      <dgm:t>
        <a:bodyPr/>
        <a:lstStyle/>
        <a:p>
          <a:endParaRPr lang="zh-CN" altLang="en-US"/>
        </a:p>
      </dgm:t>
    </dgm:pt>
    <dgm:pt modelId="{070EE64D-4984-934E-B196-B165F5C197F5}" type="sibTrans" cxnId="{1FF16C09-0E43-D542-A5F2-15327886B4A6}">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t>
        <a:bodyPr/>
        <a:lstStyle/>
        <a:p>
          <a:endParaRPr lang="zh-CN" altLang="en-US"/>
        </a:p>
      </dgm:t>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288766" custScaleY="251825">
        <dgm:presLayoutVars>
          <dgm:chPref val="3"/>
        </dgm:presLayoutVars>
      </dgm:prSet>
      <dgm:spPr/>
      <dgm:t>
        <a:bodyPr/>
        <a:lstStyle/>
        <a:p>
          <a:endParaRPr lang="zh-CN" altLang="en-US"/>
        </a:p>
      </dgm:t>
    </dgm:pt>
    <dgm:pt modelId="{154A60D6-BDAE-734B-91DD-04D564CEA8CC}" type="pres">
      <dgm:prSet presAssocID="{F1393860-E218-4C46-8331-501296168CAE}" presName="rootConnector1" presStyleLbl="node1" presStyleIdx="0" presStyleCnt="0"/>
      <dgm:spPr/>
      <dgm:t>
        <a:bodyPr/>
        <a:lstStyle/>
        <a:p>
          <a:endParaRPr lang="zh-CN" altLang="en-US"/>
        </a:p>
      </dgm:t>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t>
        <a:bodyPr/>
        <a:lstStyle/>
        <a:p>
          <a:endParaRPr lang="zh-CN" altLang="en-US"/>
        </a:p>
      </dgm:t>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custScaleX="184569">
        <dgm:presLayoutVars>
          <dgm:chPref val="3"/>
        </dgm:presLayoutVars>
      </dgm:prSet>
      <dgm:spPr/>
      <dgm:t>
        <a:bodyPr/>
        <a:lstStyle/>
        <a:p>
          <a:endParaRPr lang="zh-CN" altLang="en-US"/>
        </a:p>
      </dgm:t>
    </dgm:pt>
    <dgm:pt modelId="{A12CBA9D-9BDD-F24E-99C4-1FC0A0294A8D}" type="pres">
      <dgm:prSet presAssocID="{71BCD19D-8536-BB4A-B03B-C1BD7CAC2303}" presName="rootConnector" presStyleLbl="node2" presStyleIdx="0" presStyleCnt="2"/>
      <dgm:spPr/>
      <dgm:t>
        <a:bodyPr/>
        <a:lstStyle/>
        <a:p>
          <a:endParaRPr lang="zh-CN" altLang="en-US"/>
        </a:p>
      </dgm:t>
    </dgm:pt>
    <dgm:pt modelId="{EFF70E09-D2B2-574F-8DB1-0E71AD78BC35}" type="pres">
      <dgm:prSet presAssocID="{71BCD19D-8536-BB4A-B03B-C1BD7CAC2303}" presName="hierChild4" presStyleCnt="0"/>
      <dgm:spPr/>
    </dgm:pt>
    <dgm:pt modelId="{468595A4-34CD-7B4E-A93B-D74607820C64}" type="pres">
      <dgm:prSet presAssocID="{40C4EB36-C8CD-B346-B9D2-D72E7F32E333}" presName="Name64" presStyleLbl="parChTrans1D3" presStyleIdx="0" presStyleCnt="8"/>
      <dgm:spPr/>
      <dgm:t>
        <a:bodyPr/>
        <a:lstStyle/>
        <a:p>
          <a:endParaRPr lang="zh-CN" altLang="en-US"/>
        </a:p>
      </dgm:t>
    </dgm:pt>
    <dgm:pt modelId="{352E6B71-45DF-4949-AD67-EA8245413D89}" type="pres">
      <dgm:prSet presAssocID="{13A63B36-3374-284D-92D6-5F6D8E8F7D66}" presName="hierRoot2" presStyleCnt="0">
        <dgm:presLayoutVars>
          <dgm:hierBranch val="init"/>
        </dgm:presLayoutVars>
      </dgm:prSet>
      <dgm:spPr/>
    </dgm:pt>
    <dgm:pt modelId="{7FA1DAAD-CF8D-374B-84DD-AE71A262E8BD}" type="pres">
      <dgm:prSet presAssocID="{13A63B36-3374-284D-92D6-5F6D8E8F7D66}" presName="rootComposite" presStyleCnt="0"/>
      <dgm:spPr/>
    </dgm:pt>
    <dgm:pt modelId="{ACC50ABE-ABBD-7B41-A3C7-25A2966134E5}" type="pres">
      <dgm:prSet presAssocID="{13A63B36-3374-284D-92D6-5F6D8E8F7D66}" presName="rootText" presStyleLbl="node3" presStyleIdx="0" presStyleCnt="8" custScaleX="225208">
        <dgm:presLayoutVars>
          <dgm:chPref val="3"/>
        </dgm:presLayoutVars>
      </dgm:prSet>
      <dgm:spPr/>
      <dgm:t>
        <a:bodyPr/>
        <a:lstStyle/>
        <a:p>
          <a:endParaRPr lang="zh-CN" altLang="en-US"/>
        </a:p>
      </dgm:t>
    </dgm:pt>
    <dgm:pt modelId="{BBC26FDC-53F0-E748-860D-A628C1A4EEC7}" type="pres">
      <dgm:prSet presAssocID="{13A63B36-3374-284D-92D6-5F6D8E8F7D66}" presName="rootConnector" presStyleLbl="node3" presStyleIdx="0" presStyleCnt="8"/>
      <dgm:spPr/>
      <dgm:t>
        <a:bodyPr/>
        <a:lstStyle/>
        <a:p>
          <a:endParaRPr lang="zh-CN" altLang="en-US"/>
        </a:p>
      </dgm:t>
    </dgm:pt>
    <dgm:pt modelId="{8564C0E9-685D-324D-847C-CA4CBC27FB5F}" type="pres">
      <dgm:prSet presAssocID="{13A63B36-3374-284D-92D6-5F6D8E8F7D66}" presName="hierChild4" presStyleCnt="0"/>
      <dgm:spPr/>
    </dgm:pt>
    <dgm:pt modelId="{455D2391-5914-0240-86FE-D70A07FF718A}" type="pres">
      <dgm:prSet presAssocID="{13A63B36-3374-284D-92D6-5F6D8E8F7D66}" presName="hierChild5" presStyleCnt="0"/>
      <dgm:spPr/>
    </dgm:pt>
    <dgm:pt modelId="{0C96A14A-B208-8E41-B0F9-A654C22A9FD3}" type="pres">
      <dgm:prSet presAssocID="{9D34A0E9-D94F-1445-85EE-1E60A7B6DED7}" presName="Name64" presStyleLbl="parChTrans1D3" presStyleIdx="1" presStyleCnt="8"/>
      <dgm:spPr/>
      <dgm:t>
        <a:bodyPr/>
        <a:lstStyle/>
        <a:p>
          <a:endParaRPr lang="zh-CN" altLang="en-US"/>
        </a:p>
      </dgm:t>
    </dgm:pt>
    <dgm:pt modelId="{ADE3251D-1AF0-FA49-BB17-3BF555664FFC}" type="pres">
      <dgm:prSet presAssocID="{E3D14B0A-1B3D-A54E-B2CA-659BB0616463}" presName="hierRoot2" presStyleCnt="0">
        <dgm:presLayoutVars>
          <dgm:hierBranch val="init"/>
        </dgm:presLayoutVars>
      </dgm:prSet>
      <dgm:spPr/>
    </dgm:pt>
    <dgm:pt modelId="{A0764D40-A23F-2644-A023-59F3DBFF4074}" type="pres">
      <dgm:prSet presAssocID="{E3D14B0A-1B3D-A54E-B2CA-659BB0616463}" presName="rootComposite" presStyleCnt="0"/>
      <dgm:spPr/>
    </dgm:pt>
    <dgm:pt modelId="{0D1179E5-1740-AA4C-A201-A582E5DE7226}" type="pres">
      <dgm:prSet presAssocID="{E3D14B0A-1B3D-A54E-B2CA-659BB0616463}" presName="rootText" presStyleLbl="node3" presStyleIdx="1" presStyleCnt="8" custScaleX="208656">
        <dgm:presLayoutVars>
          <dgm:chPref val="3"/>
        </dgm:presLayoutVars>
      </dgm:prSet>
      <dgm:spPr/>
      <dgm:t>
        <a:bodyPr/>
        <a:lstStyle/>
        <a:p>
          <a:endParaRPr lang="zh-CN" altLang="en-US"/>
        </a:p>
      </dgm:t>
    </dgm:pt>
    <dgm:pt modelId="{DFBE26A6-8925-564F-B68B-CD095A1BAEB5}" type="pres">
      <dgm:prSet presAssocID="{E3D14B0A-1B3D-A54E-B2CA-659BB0616463}" presName="rootConnector" presStyleLbl="node3" presStyleIdx="1" presStyleCnt="8"/>
      <dgm:spPr/>
      <dgm:t>
        <a:bodyPr/>
        <a:lstStyle/>
        <a:p>
          <a:endParaRPr lang="zh-CN" altLang="en-US"/>
        </a:p>
      </dgm:t>
    </dgm:pt>
    <dgm:pt modelId="{C07E3224-9A7F-4840-A3B5-A6083513A089}" type="pres">
      <dgm:prSet presAssocID="{E3D14B0A-1B3D-A54E-B2CA-659BB0616463}" presName="hierChild4" presStyleCnt="0"/>
      <dgm:spPr/>
    </dgm:pt>
    <dgm:pt modelId="{CD672289-C488-414D-9840-9A3C603A1D65}" type="pres">
      <dgm:prSet presAssocID="{E3D14B0A-1B3D-A54E-B2CA-659BB0616463}" presName="hierChild5" presStyleCnt="0"/>
      <dgm:spPr/>
    </dgm:pt>
    <dgm:pt modelId="{5981F1F6-605C-4444-921D-82FD28DF5D83}" type="pres">
      <dgm:prSet presAssocID="{16C3872D-8EC4-6544-80D3-E4F782D3ECA7}" presName="Name64" presStyleLbl="parChTrans1D3" presStyleIdx="2" presStyleCnt="8"/>
      <dgm:spPr/>
      <dgm:t>
        <a:bodyPr/>
        <a:lstStyle/>
        <a:p>
          <a:endParaRPr lang="zh-CN" altLang="en-US"/>
        </a:p>
      </dgm:t>
    </dgm:pt>
    <dgm:pt modelId="{396C5FE2-3AF4-904B-A8F2-E31FAB232ACC}" type="pres">
      <dgm:prSet presAssocID="{9555ED22-6C41-BB45-8C5F-2067544B1466}" presName="hierRoot2" presStyleCnt="0">
        <dgm:presLayoutVars>
          <dgm:hierBranch val="init"/>
        </dgm:presLayoutVars>
      </dgm:prSet>
      <dgm:spPr/>
    </dgm:pt>
    <dgm:pt modelId="{7D299343-F6A7-564A-9BE1-A919220600EC}" type="pres">
      <dgm:prSet presAssocID="{9555ED22-6C41-BB45-8C5F-2067544B1466}" presName="rootComposite" presStyleCnt="0"/>
      <dgm:spPr/>
    </dgm:pt>
    <dgm:pt modelId="{F028CAC8-A820-5741-9E27-8A54BAE6F059}" type="pres">
      <dgm:prSet presAssocID="{9555ED22-6C41-BB45-8C5F-2067544B1466}" presName="rootText" presStyleLbl="node3" presStyleIdx="2" presStyleCnt="8">
        <dgm:presLayoutVars>
          <dgm:chPref val="3"/>
        </dgm:presLayoutVars>
      </dgm:prSet>
      <dgm:spPr/>
      <dgm:t>
        <a:bodyPr/>
        <a:lstStyle/>
        <a:p>
          <a:endParaRPr lang="zh-CN" altLang="en-US"/>
        </a:p>
      </dgm:t>
    </dgm:pt>
    <dgm:pt modelId="{FC1FF6ED-7E81-5547-BAFF-CB9348D16E70}" type="pres">
      <dgm:prSet presAssocID="{9555ED22-6C41-BB45-8C5F-2067544B1466}" presName="rootConnector" presStyleLbl="node3" presStyleIdx="2" presStyleCnt="8"/>
      <dgm:spPr/>
      <dgm:t>
        <a:bodyPr/>
        <a:lstStyle/>
        <a:p>
          <a:endParaRPr lang="zh-CN" altLang="en-US"/>
        </a:p>
      </dgm:t>
    </dgm:pt>
    <dgm:pt modelId="{68746543-447A-0C45-B90C-4BFDBF6B1A4B}" type="pres">
      <dgm:prSet presAssocID="{9555ED22-6C41-BB45-8C5F-2067544B1466}" presName="hierChild4" presStyleCnt="0"/>
      <dgm:spPr/>
    </dgm:pt>
    <dgm:pt modelId="{87BBA3C8-6E51-6447-865C-AFCB6CD25A36}" type="pres">
      <dgm:prSet presAssocID="{9555ED22-6C41-BB45-8C5F-2067544B1466}" presName="hierChild5" presStyleCnt="0"/>
      <dgm:spPr/>
    </dgm:pt>
    <dgm:pt modelId="{6344C9BB-567F-734B-8EAA-3309CD8E1A7C}" type="pres">
      <dgm:prSet presAssocID="{F1B811DE-EA67-CA4B-B7A4-8CCD5BACE84D}" presName="Name64" presStyleLbl="parChTrans1D3" presStyleIdx="3" presStyleCnt="8"/>
      <dgm:spPr/>
      <dgm:t>
        <a:bodyPr/>
        <a:lstStyle/>
        <a:p>
          <a:endParaRPr lang="zh-CN" altLang="en-US"/>
        </a:p>
      </dgm:t>
    </dgm:pt>
    <dgm:pt modelId="{00F67304-68BC-224E-A9AC-ABC5EBBE26EF}" type="pres">
      <dgm:prSet presAssocID="{EC12A5C0-D9A8-024A-944C-2D2821EF95A3}" presName="hierRoot2" presStyleCnt="0">
        <dgm:presLayoutVars>
          <dgm:hierBranch val="init"/>
        </dgm:presLayoutVars>
      </dgm:prSet>
      <dgm:spPr/>
    </dgm:pt>
    <dgm:pt modelId="{BA6A08D5-3EC0-524B-A097-14B0A599AC23}" type="pres">
      <dgm:prSet presAssocID="{EC12A5C0-D9A8-024A-944C-2D2821EF95A3}" presName="rootComposite" presStyleCnt="0"/>
      <dgm:spPr/>
    </dgm:pt>
    <dgm:pt modelId="{4325A43E-FC58-2A48-8AC3-D2423F337E32}" type="pres">
      <dgm:prSet presAssocID="{EC12A5C0-D9A8-024A-944C-2D2821EF95A3}" presName="rootText" presStyleLbl="node3" presStyleIdx="3" presStyleCnt="8">
        <dgm:presLayoutVars>
          <dgm:chPref val="3"/>
        </dgm:presLayoutVars>
      </dgm:prSet>
      <dgm:spPr/>
      <dgm:t>
        <a:bodyPr/>
        <a:lstStyle/>
        <a:p>
          <a:endParaRPr lang="zh-CN" altLang="en-US"/>
        </a:p>
      </dgm:t>
    </dgm:pt>
    <dgm:pt modelId="{FAC5B73C-D5B1-C446-A35B-BF1E623546F9}" type="pres">
      <dgm:prSet presAssocID="{EC12A5C0-D9A8-024A-944C-2D2821EF95A3}" presName="rootConnector" presStyleLbl="node3" presStyleIdx="3" presStyleCnt="8"/>
      <dgm:spPr/>
      <dgm:t>
        <a:bodyPr/>
        <a:lstStyle/>
        <a:p>
          <a:endParaRPr lang="zh-CN" altLang="en-US"/>
        </a:p>
      </dgm:t>
    </dgm:pt>
    <dgm:pt modelId="{0EDAE0D8-B382-544D-BE0C-F63AAD542BC4}" type="pres">
      <dgm:prSet presAssocID="{EC12A5C0-D9A8-024A-944C-2D2821EF95A3}" presName="hierChild4" presStyleCnt="0"/>
      <dgm:spPr/>
    </dgm:pt>
    <dgm:pt modelId="{EA5C7F49-F39B-994C-A346-074CB1E7CFD7}" type="pres">
      <dgm:prSet presAssocID="{EC12A5C0-D9A8-024A-944C-2D2821EF95A3}" presName="hierChild5" presStyleCnt="0"/>
      <dgm:spPr/>
    </dgm:pt>
    <dgm:pt modelId="{EF687DEA-EADE-FF4E-B1BB-A9E430552CBD}" type="pres">
      <dgm:prSet presAssocID="{03632399-EEED-1241-BB70-4A82F235C8BC}" presName="Name64" presStyleLbl="parChTrans1D3" presStyleIdx="4" presStyleCnt="8"/>
      <dgm:spPr/>
      <dgm:t>
        <a:bodyPr/>
        <a:lstStyle/>
        <a:p>
          <a:endParaRPr lang="zh-CN" altLang="en-US"/>
        </a:p>
      </dgm:t>
    </dgm:pt>
    <dgm:pt modelId="{F723A8A7-2BC7-E24B-87BF-7627E07D135A}" type="pres">
      <dgm:prSet presAssocID="{72822DC6-3A36-5E4E-9853-A83E60BD79BA}" presName="hierRoot2" presStyleCnt="0">
        <dgm:presLayoutVars>
          <dgm:hierBranch val="init"/>
        </dgm:presLayoutVars>
      </dgm:prSet>
      <dgm:spPr/>
    </dgm:pt>
    <dgm:pt modelId="{452B6844-14C4-E64F-9927-E661D7ED3532}" type="pres">
      <dgm:prSet presAssocID="{72822DC6-3A36-5E4E-9853-A83E60BD79BA}" presName="rootComposite" presStyleCnt="0"/>
      <dgm:spPr/>
    </dgm:pt>
    <dgm:pt modelId="{0FA2A8D7-4FF6-104F-9CB8-82C78750DAA6}" type="pres">
      <dgm:prSet presAssocID="{72822DC6-3A36-5E4E-9853-A83E60BD79BA}" presName="rootText" presStyleLbl="node3" presStyleIdx="4" presStyleCnt="8" custScaleX="174548">
        <dgm:presLayoutVars>
          <dgm:chPref val="3"/>
        </dgm:presLayoutVars>
      </dgm:prSet>
      <dgm:spPr/>
      <dgm:t>
        <a:bodyPr/>
        <a:lstStyle/>
        <a:p>
          <a:endParaRPr lang="zh-CN" altLang="en-US"/>
        </a:p>
      </dgm:t>
    </dgm:pt>
    <dgm:pt modelId="{D67E7129-FA1E-E348-8275-34046E1DE3EF}" type="pres">
      <dgm:prSet presAssocID="{72822DC6-3A36-5E4E-9853-A83E60BD79BA}" presName="rootConnector" presStyleLbl="node3" presStyleIdx="4" presStyleCnt="8"/>
      <dgm:spPr/>
      <dgm:t>
        <a:bodyPr/>
        <a:lstStyle/>
        <a:p>
          <a:endParaRPr lang="zh-CN" altLang="en-US"/>
        </a:p>
      </dgm:t>
    </dgm:pt>
    <dgm:pt modelId="{753A71DF-7D67-C84F-8055-664F6EC8814A}" type="pres">
      <dgm:prSet presAssocID="{72822DC6-3A36-5E4E-9853-A83E60BD79BA}" presName="hierChild4" presStyleCnt="0"/>
      <dgm:spPr/>
    </dgm:pt>
    <dgm:pt modelId="{85197692-15DD-7144-8A38-1B66377F1444}" type="pres">
      <dgm:prSet presAssocID="{72822DC6-3A36-5E4E-9853-A83E60BD79BA}" presName="hierChild5"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t>
        <a:bodyPr/>
        <a:lstStyle/>
        <a:p>
          <a:endParaRPr lang="zh-CN" altLang="en-US"/>
        </a:p>
      </dgm:t>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t>
        <a:bodyPr/>
        <a:lstStyle/>
        <a:p>
          <a:endParaRPr lang="zh-CN" altLang="en-US"/>
        </a:p>
      </dgm:t>
    </dgm:pt>
    <dgm:pt modelId="{2129C4CE-A3AC-8344-8A3D-527D02D2648C}" type="pres">
      <dgm:prSet presAssocID="{3797A035-A4BF-FF48-A31A-2FF4E954A33B}" presName="rootConnector" presStyleLbl="node2" presStyleIdx="1" presStyleCnt="2"/>
      <dgm:spPr/>
      <dgm:t>
        <a:bodyPr/>
        <a:lstStyle/>
        <a:p>
          <a:endParaRPr lang="zh-CN" altLang="en-US"/>
        </a:p>
      </dgm:t>
    </dgm:pt>
    <dgm:pt modelId="{620DEB44-EAF3-534F-A38F-C48A3BF223D9}" type="pres">
      <dgm:prSet presAssocID="{3797A035-A4BF-FF48-A31A-2FF4E954A33B}" presName="hierChild4" presStyleCnt="0"/>
      <dgm:spPr/>
    </dgm:pt>
    <dgm:pt modelId="{2EE4B752-A9F3-B541-9CE5-7F4DBD274B22}" type="pres">
      <dgm:prSet presAssocID="{5BA2D90B-F849-ED4E-9275-A38BFF5DFC91}" presName="Name64" presStyleLbl="parChTrans1D3" presStyleIdx="5" presStyleCnt="8"/>
      <dgm:spPr/>
      <dgm:t>
        <a:bodyPr/>
        <a:lstStyle/>
        <a:p>
          <a:endParaRPr lang="zh-CN" altLang="en-US"/>
        </a:p>
      </dgm:t>
    </dgm:pt>
    <dgm:pt modelId="{D06B96C0-DDE0-A047-8835-91CC3FDDA2C1}" type="pres">
      <dgm:prSet presAssocID="{F0C0D7FC-86A3-AE44-BF7B-F409CA25E00F}" presName="hierRoot2" presStyleCnt="0">
        <dgm:presLayoutVars>
          <dgm:hierBranch val="init"/>
        </dgm:presLayoutVars>
      </dgm:prSet>
      <dgm:spPr/>
    </dgm:pt>
    <dgm:pt modelId="{94CCAB10-D0AC-9442-AFC2-478BF1B01B0A}" type="pres">
      <dgm:prSet presAssocID="{F0C0D7FC-86A3-AE44-BF7B-F409CA25E00F}" presName="rootComposite" presStyleCnt="0"/>
      <dgm:spPr/>
    </dgm:pt>
    <dgm:pt modelId="{4ECA5700-17A7-504A-8644-FFFDA7614ADA}" type="pres">
      <dgm:prSet presAssocID="{F0C0D7FC-86A3-AE44-BF7B-F409CA25E00F}" presName="rootText" presStyleLbl="node3" presStyleIdx="5" presStyleCnt="8">
        <dgm:presLayoutVars>
          <dgm:chPref val="3"/>
        </dgm:presLayoutVars>
      </dgm:prSet>
      <dgm:spPr/>
      <dgm:t>
        <a:bodyPr/>
        <a:lstStyle/>
        <a:p>
          <a:endParaRPr lang="zh-CN" altLang="en-US"/>
        </a:p>
      </dgm:t>
    </dgm:pt>
    <dgm:pt modelId="{A1D7F3E0-5216-C945-B0E7-14480CAE493B}" type="pres">
      <dgm:prSet presAssocID="{F0C0D7FC-86A3-AE44-BF7B-F409CA25E00F}" presName="rootConnector" presStyleLbl="node3" presStyleIdx="5" presStyleCnt="8"/>
      <dgm:spPr/>
      <dgm:t>
        <a:bodyPr/>
        <a:lstStyle/>
        <a:p>
          <a:endParaRPr lang="zh-CN" altLang="en-US"/>
        </a:p>
      </dgm:t>
    </dgm:pt>
    <dgm:pt modelId="{1C9D385C-38CF-1941-9EE5-D3B40537D79B}" type="pres">
      <dgm:prSet presAssocID="{F0C0D7FC-86A3-AE44-BF7B-F409CA25E00F}" presName="hierChild4" presStyleCnt="0"/>
      <dgm:spPr/>
    </dgm:pt>
    <dgm:pt modelId="{25E5B2B1-EA08-F246-BDED-2980B30D92A2}" type="pres">
      <dgm:prSet presAssocID="{F0C0D7FC-86A3-AE44-BF7B-F409CA25E00F}" presName="hierChild5" presStyleCnt="0"/>
      <dgm:spPr/>
    </dgm:pt>
    <dgm:pt modelId="{0B357B09-51E0-7944-9130-1BF73F1CF4FA}" type="pres">
      <dgm:prSet presAssocID="{97B5D1E9-68D6-C549-955F-F1E92922E356}" presName="Name64" presStyleLbl="parChTrans1D3" presStyleIdx="6" presStyleCnt="8"/>
      <dgm:spPr/>
      <dgm:t>
        <a:bodyPr/>
        <a:lstStyle/>
        <a:p>
          <a:endParaRPr lang="zh-CN" altLang="en-US"/>
        </a:p>
      </dgm:t>
    </dgm:pt>
    <dgm:pt modelId="{FDD75930-25F8-FE41-B949-F535C0819F5C}" type="pres">
      <dgm:prSet presAssocID="{36ED8094-8FC6-E14B-8120-07A891B53B53}" presName="hierRoot2" presStyleCnt="0">
        <dgm:presLayoutVars>
          <dgm:hierBranch val="init"/>
        </dgm:presLayoutVars>
      </dgm:prSet>
      <dgm:spPr/>
    </dgm:pt>
    <dgm:pt modelId="{E340147C-0601-2140-9F86-259A88546DBB}" type="pres">
      <dgm:prSet presAssocID="{36ED8094-8FC6-E14B-8120-07A891B53B53}" presName="rootComposite" presStyleCnt="0"/>
      <dgm:spPr/>
    </dgm:pt>
    <dgm:pt modelId="{62F63B1D-4A2E-AB4B-A8F4-286990B3D811}" type="pres">
      <dgm:prSet presAssocID="{36ED8094-8FC6-E14B-8120-07A891B53B53}" presName="rootText" presStyleLbl="node3" presStyleIdx="6" presStyleCnt="8">
        <dgm:presLayoutVars>
          <dgm:chPref val="3"/>
        </dgm:presLayoutVars>
      </dgm:prSet>
      <dgm:spPr/>
      <dgm:t>
        <a:bodyPr/>
        <a:lstStyle/>
        <a:p>
          <a:endParaRPr lang="zh-CN" altLang="en-US"/>
        </a:p>
      </dgm:t>
    </dgm:pt>
    <dgm:pt modelId="{121E82BE-6688-D94B-861C-CE196426997D}" type="pres">
      <dgm:prSet presAssocID="{36ED8094-8FC6-E14B-8120-07A891B53B53}" presName="rootConnector" presStyleLbl="node3" presStyleIdx="6" presStyleCnt="8"/>
      <dgm:spPr/>
      <dgm:t>
        <a:bodyPr/>
        <a:lstStyle/>
        <a:p>
          <a:endParaRPr lang="zh-CN" altLang="en-US"/>
        </a:p>
      </dgm:t>
    </dgm:pt>
    <dgm:pt modelId="{0A3EE23E-9037-6E48-91F2-1344FF6114FD}" type="pres">
      <dgm:prSet presAssocID="{36ED8094-8FC6-E14B-8120-07A891B53B53}" presName="hierChild4" presStyleCnt="0"/>
      <dgm:spPr/>
    </dgm:pt>
    <dgm:pt modelId="{778C67B2-4118-424D-B307-8B7CF2E6FD9D}" type="pres">
      <dgm:prSet presAssocID="{36ED8094-8FC6-E14B-8120-07A891B53B53}" presName="hierChild5" presStyleCnt="0"/>
      <dgm:spPr/>
    </dgm:pt>
    <dgm:pt modelId="{8CB00A90-A994-5144-9CC4-D7A9D6B6D08E}" type="pres">
      <dgm:prSet presAssocID="{F17A4814-D917-654E-832E-F5F06569243B}" presName="Name64" presStyleLbl="parChTrans1D3" presStyleIdx="7" presStyleCnt="8"/>
      <dgm:spPr/>
      <dgm:t>
        <a:bodyPr/>
        <a:lstStyle/>
        <a:p>
          <a:endParaRPr lang="zh-CN" altLang="en-US"/>
        </a:p>
      </dgm:t>
    </dgm:pt>
    <dgm:pt modelId="{414939BF-C62C-BD4C-938E-5F829F530A5F}" type="pres">
      <dgm:prSet presAssocID="{3FFEDEEC-716F-7842-9D1B-24FEE934E746}" presName="hierRoot2" presStyleCnt="0">
        <dgm:presLayoutVars>
          <dgm:hierBranch val="init"/>
        </dgm:presLayoutVars>
      </dgm:prSet>
      <dgm:spPr/>
    </dgm:pt>
    <dgm:pt modelId="{1D31FA9F-45D4-1049-B383-3F356CB53659}" type="pres">
      <dgm:prSet presAssocID="{3FFEDEEC-716F-7842-9D1B-24FEE934E746}" presName="rootComposite" presStyleCnt="0"/>
      <dgm:spPr/>
    </dgm:pt>
    <dgm:pt modelId="{3E1664D0-E929-014C-AF9C-0E32BCBEE155}" type="pres">
      <dgm:prSet presAssocID="{3FFEDEEC-716F-7842-9D1B-24FEE934E746}" presName="rootText" presStyleLbl="node3" presStyleIdx="7" presStyleCnt="8">
        <dgm:presLayoutVars>
          <dgm:chPref val="3"/>
        </dgm:presLayoutVars>
      </dgm:prSet>
      <dgm:spPr/>
      <dgm:t>
        <a:bodyPr/>
        <a:lstStyle/>
        <a:p>
          <a:endParaRPr lang="zh-CN" altLang="en-US"/>
        </a:p>
      </dgm:t>
    </dgm:pt>
    <dgm:pt modelId="{F95D9B0E-9D55-4947-96C1-5FC1C9AF4E57}" type="pres">
      <dgm:prSet presAssocID="{3FFEDEEC-716F-7842-9D1B-24FEE934E746}" presName="rootConnector" presStyleLbl="node3" presStyleIdx="7" presStyleCnt="8"/>
      <dgm:spPr/>
      <dgm:t>
        <a:bodyPr/>
        <a:lstStyle/>
        <a:p>
          <a:endParaRPr lang="zh-CN" altLang="en-US"/>
        </a:p>
      </dgm:t>
    </dgm:pt>
    <dgm:pt modelId="{5CDE21FB-4086-594A-A7BA-8B863355C831}" type="pres">
      <dgm:prSet presAssocID="{3FFEDEEC-716F-7842-9D1B-24FEE934E746}" presName="hierChild4" presStyleCnt="0"/>
      <dgm:spPr/>
    </dgm:pt>
    <dgm:pt modelId="{4B7489C8-CC84-EC42-AF96-DA2C7C5B4505}" type="pres">
      <dgm:prSet presAssocID="{3FFEDEEC-716F-7842-9D1B-24FEE934E746}" presName="hierChild5"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BCEE5406-54C6-1D4E-A40C-7155B20A3C1C}" type="presOf" srcId="{F17A4814-D917-654E-832E-F5F06569243B}" destId="{8CB00A90-A994-5144-9CC4-D7A9D6B6D08E}" srcOrd="0" destOrd="0" presId="urn:microsoft.com/office/officeart/2009/3/layout/HorizontalOrganizationChart#108"/>
    <dgm:cxn modelId="{E1760C24-F54F-A948-B640-FB3522E35D06}" type="presOf" srcId="{F0C0D7FC-86A3-AE44-BF7B-F409CA25E00F}" destId="{A1D7F3E0-5216-C945-B0E7-14480CAE493B}" srcOrd="1" destOrd="0" presId="urn:microsoft.com/office/officeart/2009/3/layout/HorizontalOrganizationChart#108"/>
    <dgm:cxn modelId="{2384A621-2285-E340-A8B4-5B307149BFC5}" type="presOf" srcId="{5BA2D90B-F849-ED4E-9275-A38BFF5DFC91}" destId="{2EE4B752-A9F3-B541-9CE5-7F4DBD274B22}" srcOrd="0" destOrd="0" presId="urn:microsoft.com/office/officeart/2009/3/layout/HorizontalOrganizationChart#108"/>
    <dgm:cxn modelId="{5484F6E4-728A-C84C-8AA1-1FE378FB384A}" type="presOf" srcId="{9555ED22-6C41-BB45-8C5F-2067544B1466}" destId="{F028CAC8-A820-5741-9E27-8A54BAE6F059}" srcOrd="0" destOrd="0" presId="urn:microsoft.com/office/officeart/2009/3/layout/HorizontalOrganizationChart#108"/>
    <dgm:cxn modelId="{588DA2C3-C090-C24B-8B9E-D034F331A694}" type="presOf" srcId="{03632399-EEED-1241-BB70-4A82F235C8BC}" destId="{EF687DEA-EADE-FF4E-B1BB-A9E430552CBD}" srcOrd="0" destOrd="0" presId="urn:microsoft.com/office/officeart/2009/3/layout/HorizontalOrganizationChart#108"/>
    <dgm:cxn modelId="{0EB11D24-165A-8049-9EF9-FBDB24B36778}" srcId="{D50E349B-28F9-C949-8B84-3EC814BDD780}" destId="{F1393860-E218-4C46-8331-501296168CAE}" srcOrd="0" destOrd="0" parTransId="{2694C91B-6EDD-7043-8A3E-D3CEA20D322B}" sibTransId="{A86CDF05-32FB-AB46-B753-D4B57964EE7C}"/>
    <dgm:cxn modelId="{7E8A942B-8C28-634B-9F80-2F30FE7B453B}" type="presOf" srcId="{3FFEDEEC-716F-7842-9D1B-24FEE934E746}" destId="{F95D9B0E-9D55-4947-96C1-5FC1C9AF4E57}" srcOrd="1" destOrd="0" presId="urn:microsoft.com/office/officeart/2009/3/layout/HorizontalOrganizationChart#108"/>
    <dgm:cxn modelId="{B46276F3-7599-2F4E-8F08-0275EF801BD8}" srcId="{71BCD19D-8536-BB4A-B03B-C1BD7CAC2303}" destId="{E3D14B0A-1B3D-A54E-B2CA-659BB0616463}" srcOrd="1" destOrd="0" parTransId="{9D34A0E9-D94F-1445-85EE-1E60A7B6DED7}" sibTransId="{56A8FD7F-6B5D-7D4D-BC84-3106AE4E905A}"/>
    <dgm:cxn modelId="{090C019B-8617-B746-A99A-DE4F7F54B51E}" type="presOf" srcId="{3797A035-A4BF-FF48-A31A-2FF4E954A33B}" destId="{2129C4CE-A3AC-8344-8A3D-527D02D2648C}" srcOrd="1" destOrd="0" presId="urn:microsoft.com/office/officeart/2009/3/layout/HorizontalOrganizationChart#108"/>
    <dgm:cxn modelId="{64FBD1FD-9897-934D-8785-C545A7D2E6A7}" srcId="{71BCD19D-8536-BB4A-B03B-C1BD7CAC2303}" destId="{EC12A5C0-D9A8-024A-944C-2D2821EF95A3}" srcOrd="3" destOrd="0" parTransId="{F1B811DE-EA67-CA4B-B7A4-8CCD5BACE84D}" sibTransId="{0DF1C2AE-9955-DB4A-90DF-FB8010BF1F59}"/>
    <dgm:cxn modelId="{CB7813C5-CD5F-1E46-A2C0-B57E1DC4C23A}" srcId="{71BCD19D-8536-BB4A-B03B-C1BD7CAC2303}" destId="{9555ED22-6C41-BB45-8C5F-2067544B1466}" srcOrd="2" destOrd="0" parTransId="{16C3872D-8EC4-6544-80D3-E4F782D3ECA7}" sibTransId="{00BFCB72-3CF8-614D-B4D1-F45A6618E5D2}"/>
    <dgm:cxn modelId="{1FF16C09-0E43-D542-A5F2-15327886B4A6}" srcId="{3797A035-A4BF-FF48-A31A-2FF4E954A33B}" destId="{3FFEDEEC-716F-7842-9D1B-24FEE934E746}" srcOrd="2" destOrd="0" parTransId="{F17A4814-D917-654E-832E-F5F06569243B}" sibTransId="{070EE64D-4984-934E-B196-B165F5C197F5}"/>
    <dgm:cxn modelId="{24E7D945-0C46-FA4A-8DF7-4FC4D9005EDA}" type="presOf" srcId="{3797A035-A4BF-FF48-A31A-2FF4E954A33B}" destId="{0B1C9F7A-3E21-2B4D-B955-73042E8287C4}" srcOrd="0" destOrd="0" presId="urn:microsoft.com/office/officeart/2009/3/layout/HorizontalOrganizationChart#108"/>
    <dgm:cxn modelId="{34F6DB5E-B467-A545-BD54-FDAB4B0EBFB7}" type="presOf" srcId="{36ED8094-8FC6-E14B-8120-07A891B53B53}" destId="{121E82BE-6688-D94B-861C-CE196426997D}" srcOrd="1" destOrd="0" presId="urn:microsoft.com/office/officeart/2009/3/layout/HorizontalOrganizationChart#108"/>
    <dgm:cxn modelId="{8DE4C79C-4121-E146-8825-DD232E9454E2}" type="presOf" srcId="{EC12A5C0-D9A8-024A-944C-2D2821EF95A3}" destId="{4325A43E-FC58-2A48-8AC3-D2423F337E32}" srcOrd="0" destOrd="0" presId="urn:microsoft.com/office/officeart/2009/3/layout/HorizontalOrganizationChart#108"/>
    <dgm:cxn modelId="{E4A2B5D9-06AB-BF4D-A77F-C5041E4B8725}" type="presOf" srcId="{F0C0D7FC-86A3-AE44-BF7B-F409CA25E00F}" destId="{4ECA5700-17A7-504A-8644-FFFDA7614ADA}" srcOrd="0" destOrd="0" presId="urn:microsoft.com/office/officeart/2009/3/layout/HorizontalOrganizationChart#108"/>
    <dgm:cxn modelId="{94D798B2-F02C-F94D-9819-7C93FF6663C2}" type="presOf" srcId="{D50E349B-28F9-C949-8B84-3EC814BDD780}" destId="{398E6C03-8F9F-4349-AA8D-2DAB616D250D}" srcOrd="0" destOrd="0" presId="urn:microsoft.com/office/officeart/2009/3/layout/HorizontalOrganizationChart#108"/>
    <dgm:cxn modelId="{00E5D66E-683B-D24E-A509-8AADADEBFB0C}" srcId="{F1393860-E218-4C46-8331-501296168CAE}" destId="{3797A035-A4BF-FF48-A31A-2FF4E954A33B}" srcOrd="1" destOrd="0" parTransId="{5292EF45-6C68-E64E-84B9-1D8DF8BF20B7}" sibTransId="{1A4ED075-CC7F-7A4A-9FCE-ADC0424CDC1D}"/>
    <dgm:cxn modelId="{6B55ADCE-6870-1744-8B73-19A5C31C923F}" type="presOf" srcId="{5292EF45-6C68-E64E-84B9-1D8DF8BF20B7}" destId="{3349BA7E-55DB-7742-AB7C-89083A0A7487}" srcOrd="0" destOrd="0" presId="urn:microsoft.com/office/officeart/2009/3/layout/HorizontalOrganizationChart#108"/>
    <dgm:cxn modelId="{E8AA3A39-2045-A44B-804B-1FFB13FAB07B}" srcId="{F1393860-E218-4C46-8331-501296168CAE}" destId="{71BCD19D-8536-BB4A-B03B-C1BD7CAC2303}" srcOrd="0" destOrd="0" parTransId="{D6568C5B-23C5-3A47-B517-D26B73BEDEA8}" sibTransId="{1423F834-1666-3945-A6DC-F8BA61170A22}"/>
    <dgm:cxn modelId="{E50C0094-3111-1B40-B294-82879B069B31}" type="presOf" srcId="{71BCD19D-8536-BB4A-B03B-C1BD7CAC2303}" destId="{A12CBA9D-9BDD-F24E-99C4-1FC0A0294A8D}" srcOrd="1" destOrd="0" presId="urn:microsoft.com/office/officeart/2009/3/layout/HorizontalOrganizationChart#108"/>
    <dgm:cxn modelId="{5F4D412C-B743-5F45-AAAF-DD5410854AD7}" type="presOf" srcId="{F1393860-E218-4C46-8331-501296168CAE}" destId="{7A9BE3A9-44DC-CD41-88CE-E0B24AD80765}" srcOrd="0" destOrd="0" presId="urn:microsoft.com/office/officeart/2009/3/layout/HorizontalOrganizationChart#108"/>
    <dgm:cxn modelId="{3BDB6D85-1E3C-5045-9B8E-DF1EC929C018}" type="presOf" srcId="{13A63B36-3374-284D-92D6-5F6D8E8F7D66}" destId="{ACC50ABE-ABBD-7B41-A3C7-25A2966134E5}" srcOrd="0" destOrd="0" presId="urn:microsoft.com/office/officeart/2009/3/layout/HorizontalOrganizationChart#108"/>
    <dgm:cxn modelId="{F6F9AE23-640A-8540-BC01-27C40238C939}" type="presOf" srcId="{13A63B36-3374-284D-92D6-5F6D8E8F7D66}" destId="{BBC26FDC-53F0-E748-860D-A628C1A4EEC7}" srcOrd="1" destOrd="0" presId="urn:microsoft.com/office/officeart/2009/3/layout/HorizontalOrganizationChart#108"/>
    <dgm:cxn modelId="{4D1FC80F-10F3-FA4F-BD7B-9DD5F4AD7A6A}" type="presOf" srcId="{F1B811DE-EA67-CA4B-B7A4-8CCD5BACE84D}" destId="{6344C9BB-567F-734B-8EAA-3309CD8E1A7C}" srcOrd="0" destOrd="0" presId="urn:microsoft.com/office/officeart/2009/3/layout/HorizontalOrganizationChart#108"/>
    <dgm:cxn modelId="{701DE6F1-BA0B-6748-BF2B-C75955EE775B}" srcId="{71BCD19D-8536-BB4A-B03B-C1BD7CAC2303}" destId="{13A63B36-3374-284D-92D6-5F6D8E8F7D66}" srcOrd="0" destOrd="0" parTransId="{40C4EB36-C8CD-B346-B9D2-D72E7F32E333}" sibTransId="{B8013983-7083-5049-8FB6-FBE617C3E4FD}"/>
    <dgm:cxn modelId="{651F3F04-AFAF-BE4D-8D2F-DC3BD1260158}" type="presOf" srcId="{EC12A5C0-D9A8-024A-944C-2D2821EF95A3}" destId="{FAC5B73C-D5B1-C446-A35B-BF1E623546F9}" srcOrd="1" destOrd="0" presId="urn:microsoft.com/office/officeart/2009/3/layout/HorizontalOrganizationChart#108"/>
    <dgm:cxn modelId="{5561AC5C-0073-794C-A723-E6BB391D8871}" type="presOf" srcId="{F1393860-E218-4C46-8331-501296168CAE}" destId="{154A60D6-BDAE-734B-91DD-04D564CEA8CC}" srcOrd="1" destOrd="0" presId="urn:microsoft.com/office/officeart/2009/3/layout/HorizontalOrganizationChart#108"/>
    <dgm:cxn modelId="{00724CD2-A343-5045-BA78-7937B52E516D}" srcId="{71BCD19D-8536-BB4A-B03B-C1BD7CAC2303}" destId="{72822DC6-3A36-5E4E-9853-A83E60BD79BA}" srcOrd="4" destOrd="0" parTransId="{03632399-EEED-1241-BB70-4A82F235C8BC}" sibTransId="{7A72A9BA-81CC-5E4E-AE9A-E37BED04F621}"/>
    <dgm:cxn modelId="{6C0800DA-BAE6-664A-8B8D-F3AE59FB2247}" type="presOf" srcId="{16C3872D-8EC4-6544-80D3-E4F782D3ECA7}" destId="{5981F1F6-605C-4444-921D-82FD28DF5D83}" srcOrd="0" destOrd="0" presId="urn:microsoft.com/office/officeart/2009/3/layout/HorizontalOrganizationChart#108"/>
    <dgm:cxn modelId="{620ADFBF-9547-2D43-B09C-0FA0B65D30F2}" type="presOf" srcId="{E3D14B0A-1B3D-A54E-B2CA-659BB0616463}" destId="{DFBE26A6-8925-564F-B68B-CD095A1BAEB5}" srcOrd="1" destOrd="0" presId="urn:microsoft.com/office/officeart/2009/3/layout/HorizontalOrganizationChart#108"/>
    <dgm:cxn modelId="{FE2EB213-4619-2D48-9A8B-DBAD7360C7E2}" srcId="{3797A035-A4BF-FF48-A31A-2FF4E954A33B}" destId="{36ED8094-8FC6-E14B-8120-07A891B53B53}" srcOrd="1" destOrd="0" parTransId="{97B5D1E9-68D6-C549-955F-F1E92922E356}" sibTransId="{338C97B2-E13C-C847-9BDB-A3235ADCD704}"/>
    <dgm:cxn modelId="{6BC74BB0-19DF-334A-A901-6CF199A5BC17}" type="presOf" srcId="{D6568C5B-23C5-3A47-B517-D26B73BEDEA8}" destId="{678243EC-7327-B34A-8FC8-7838A7B16A4C}" srcOrd="0" destOrd="0" presId="urn:microsoft.com/office/officeart/2009/3/layout/HorizontalOrganizationChart#108"/>
    <dgm:cxn modelId="{8369A7A2-C46C-C940-A9DB-678AB89C0BBC}" type="presOf" srcId="{72822DC6-3A36-5E4E-9853-A83E60BD79BA}" destId="{0FA2A8D7-4FF6-104F-9CB8-82C78750DAA6}" srcOrd="0" destOrd="0" presId="urn:microsoft.com/office/officeart/2009/3/layout/HorizontalOrganizationChart#108"/>
    <dgm:cxn modelId="{DFB7EB7C-9CFF-BE4C-9115-1FE336FB22FC}" type="presOf" srcId="{97B5D1E9-68D6-C549-955F-F1E92922E356}" destId="{0B357B09-51E0-7944-9130-1BF73F1CF4FA}" srcOrd="0" destOrd="0" presId="urn:microsoft.com/office/officeart/2009/3/layout/HorizontalOrganizationChart#108"/>
    <dgm:cxn modelId="{96359583-DBFD-014B-8299-A003B6652B04}" type="presOf" srcId="{40C4EB36-C8CD-B346-B9D2-D72E7F32E333}" destId="{468595A4-34CD-7B4E-A93B-D74607820C64}" srcOrd="0" destOrd="0" presId="urn:microsoft.com/office/officeart/2009/3/layout/HorizontalOrganizationChart#108"/>
    <dgm:cxn modelId="{7CF03EA0-64EB-1147-84F7-26D8BDF007AB}" type="presOf" srcId="{E3D14B0A-1B3D-A54E-B2CA-659BB0616463}" destId="{0D1179E5-1740-AA4C-A201-A582E5DE7226}" srcOrd="0" destOrd="0" presId="urn:microsoft.com/office/officeart/2009/3/layout/HorizontalOrganizationChart#108"/>
    <dgm:cxn modelId="{BBDC106A-FE03-1243-A8FA-A15822F6F467}" srcId="{3797A035-A4BF-FF48-A31A-2FF4E954A33B}" destId="{F0C0D7FC-86A3-AE44-BF7B-F409CA25E00F}" srcOrd="0" destOrd="0" parTransId="{5BA2D90B-F849-ED4E-9275-A38BFF5DFC91}" sibTransId="{3C0DE076-9EA4-7346-9B10-62D106D6DE07}"/>
    <dgm:cxn modelId="{C7296073-3351-2C4A-B7A3-4437C0C09D83}" type="presOf" srcId="{36ED8094-8FC6-E14B-8120-07A891B53B53}" destId="{62F63B1D-4A2E-AB4B-A8F4-286990B3D811}" srcOrd="0" destOrd="0" presId="urn:microsoft.com/office/officeart/2009/3/layout/HorizontalOrganizationChart#108"/>
    <dgm:cxn modelId="{F410998D-2D0E-E54F-8490-E798BBD52E9C}" type="presOf" srcId="{3FFEDEEC-716F-7842-9D1B-24FEE934E746}" destId="{3E1664D0-E929-014C-AF9C-0E32BCBEE155}" srcOrd="0" destOrd="0" presId="urn:microsoft.com/office/officeart/2009/3/layout/HorizontalOrganizationChart#108"/>
    <dgm:cxn modelId="{DA942178-695C-C84C-A53E-AAA60EBF578A}" type="presOf" srcId="{9555ED22-6C41-BB45-8C5F-2067544B1466}" destId="{FC1FF6ED-7E81-5547-BAFF-CB9348D16E70}" srcOrd="1" destOrd="0" presId="urn:microsoft.com/office/officeart/2009/3/layout/HorizontalOrganizationChart#108"/>
    <dgm:cxn modelId="{BA21B6BE-7250-4544-87BA-8B505BC49E68}" type="presOf" srcId="{9D34A0E9-D94F-1445-85EE-1E60A7B6DED7}" destId="{0C96A14A-B208-8E41-B0F9-A654C22A9FD3}" srcOrd="0" destOrd="0" presId="urn:microsoft.com/office/officeart/2009/3/layout/HorizontalOrganizationChart#108"/>
    <dgm:cxn modelId="{47CB09C1-0B8E-FC43-91ED-243D4FF0AFD7}" type="presOf" srcId="{71BCD19D-8536-BB4A-B03B-C1BD7CAC2303}" destId="{753E5653-5F1A-6D4E-BEE7-0DA6ACC49661}" srcOrd="0" destOrd="0" presId="urn:microsoft.com/office/officeart/2009/3/layout/HorizontalOrganizationChart#108"/>
    <dgm:cxn modelId="{D53F350A-D2E6-824A-BADE-AF80A66D6D45}" type="presOf" srcId="{72822DC6-3A36-5E4E-9853-A83E60BD79BA}" destId="{D67E7129-FA1E-E348-8275-34046E1DE3EF}" srcOrd="1" destOrd="0" presId="urn:microsoft.com/office/officeart/2009/3/layout/HorizontalOrganizationChart#108"/>
    <dgm:cxn modelId="{6CE879EA-9EE6-AE4F-95E0-9EC7EA36F792}" type="presParOf" srcId="{398E6C03-8F9F-4349-AA8D-2DAB616D250D}" destId="{32FE5A51-04B1-AA45-B47B-BDFD8B2CC6FC}" srcOrd="0" destOrd="0" presId="urn:microsoft.com/office/officeart/2009/3/layout/HorizontalOrganizationChart#108"/>
    <dgm:cxn modelId="{5BCB9FB0-3110-7E48-B0F0-0B3DF4FD64BF}" type="presParOf" srcId="{32FE5A51-04B1-AA45-B47B-BDFD8B2CC6FC}" destId="{49835320-4502-0B42-94B9-A27B2DC0FECD}" srcOrd="0" destOrd="0" presId="urn:microsoft.com/office/officeart/2009/3/layout/HorizontalOrganizationChart#108"/>
    <dgm:cxn modelId="{DEFC1250-FCB8-5046-8999-ECB1C0637D79}" type="presParOf" srcId="{49835320-4502-0B42-94B9-A27B2DC0FECD}" destId="{7A9BE3A9-44DC-CD41-88CE-E0B24AD80765}" srcOrd="0" destOrd="0" presId="urn:microsoft.com/office/officeart/2009/3/layout/HorizontalOrganizationChart#108"/>
    <dgm:cxn modelId="{D079E173-F2A3-234C-8067-6DE749C9288E}" type="presParOf" srcId="{49835320-4502-0B42-94B9-A27B2DC0FECD}" destId="{154A60D6-BDAE-734B-91DD-04D564CEA8CC}" srcOrd="1" destOrd="0" presId="urn:microsoft.com/office/officeart/2009/3/layout/HorizontalOrganizationChart#108"/>
    <dgm:cxn modelId="{3023ABD7-2EC2-254B-935D-12D01832DD9E}" type="presParOf" srcId="{32FE5A51-04B1-AA45-B47B-BDFD8B2CC6FC}" destId="{BA918F70-BE17-C545-8385-5689E3C90E67}" srcOrd="1" destOrd="0" presId="urn:microsoft.com/office/officeart/2009/3/layout/HorizontalOrganizationChart#108"/>
    <dgm:cxn modelId="{7FE9DB66-4B65-BC41-838E-1D7BFDC9009E}" type="presParOf" srcId="{BA918F70-BE17-C545-8385-5689E3C90E67}" destId="{678243EC-7327-B34A-8FC8-7838A7B16A4C}" srcOrd="0" destOrd="0" presId="urn:microsoft.com/office/officeart/2009/3/layout/HorizontalOrganizationChart#108"/>
    <dgm:cxn modelId="{BDBFC79E-7E6A-1043-A019-2B5BBCF7EDAB}" type="presParOf" srcId="{BA918F70-BE17-C545-8385-5689E3C90E67}" destId="{3237874F-AFFA-BD4E-8C07-C45464427FB1}" srcOrd="1" destOrd="0" presId="urn:microsoft.com/office/officeart/2009/3/layout/HorizontalOrganizationChart#108"/>
    <dgm:cxn modelId="{DEE37832-66B4-E642-B1E0-D73832A345AD}" type="presParOf" srcId="{3237874F-AFFA-BD4E-8C07-C45464427FB1}" destId="{F40C20DA-14E5-AD4D-BC12-39D7A9C37220}" srcOrd="0" destOrd="0" presId="urn:microsoft.com/office/officeart/2009/3/layout/HorizontalOrganizationChart#108"/>
    <dgm:cxn modelId="{81D73812-2E5A-8844-8CE0-FBD90011BA67}" type="presParOf" srcId="{F40C20DA-14E5-AD4D-BC12-39D7A9C37220}" destId="{753E5653-5F1A-6D4E-BEE7-0DA6ACC49661}" srcOrd="0" destOrd="0" presId="urn:microsoft.com/office/officeart/2009/3/layout/HorizontalOrganizationChart#108"/>
    <dgm:cxn modelId="{E620F709-A0E6-9749-A523-A0C1D3335C5F}" type="presParOf" srcId="{F40C20DA-14E5-AD4D-BC12-39D7A9C37220}" destId="{A12CBA9D-9BDD-F24E-99C4-1FC0A0294A8D}" srcOrd="1" destOrd="0" presId="urn:microsoft.com/office/officeart/2009/3/layout/HorizontalOrganizationChart#108"/>
    <dgm:cxn modelId="{709E2357-B783-FB43-88E3-7FDA0E69D75A}" type="presParOf" srcId="{3237874F-AFFA-BD4E-8C07-C45464427FB1}" destId="{EFF70E09-D2B2-574F-8DB1-0E71AD78BC35}" srcOrd="1" destOrd="0" presId="urn:microsoft.com/office/officeart/2009/3/layout/HorizontalOrganizationChart#108"/>
    <dgm:cxn modelId="{B7470198-D3D6-CF45-BD06-FDCAB0347469}" type="presParOf" srcId="{EFF70E09-D2B2-574F-8DB1-0E71AD78BC35}" destId="{468595A4-34CD-7B4E-A93B-D74607820C64}" srcOrd="0" destOrd="0" presId="urn:microsoft.com/office/officeart/2009/3/layout/HorizontalOrganizationChart#108"/>
    <dgm:cxn modelId="{3761D369-529A-F44B-8E0E-AF1571015BAE}" type="presParOf" srcId="{EFF70E09-D2B2-574F-8DB1-0E71AD78BC35}" destId="{352E6B71-45DF-4949-AD67-EA8245413D89}" srcOrd="1" destOrd="0" presId="urn:microsoft.com/office/officeart/2009/3/layout/HorizontalOrganizationChart#108"/>
    <dgm:cxn modelId="{9D8BE2F8-6DCF-B749-AB8F-07EF39D46967}" type="presParOf" srcId="{352E6B71-45DF-4949-AD67-EA8245413D89}" destId="{7FA1DAAD-CF8D-374B-84DD-AE71A262E8BD}" srcOrd="0" destOrd="0" presId="urn:microsoft.com/office/officeart/2009/3/layout/HorizontalOrganizationChart#108"/>
    <dgm:cxn modelId="{0E924A39-04CB-184E-8B6C-192A7A4CFDFF}" type="presParOf" srcId="{7FA1DAAD-CF8D-374B-84DD-AE71A262E8BD}" destId="{ACC50ABE-ABBD-7B41-A3C7-25A2966134E5}" srcOrd="0" destOrd="0" presId="urn:microsoft.com/office/officeart/2009/3/layout/HorizontalOrganizationChart#108"/>
    <dgm:cxn modelId="{C943416B-0B0A-F347-A6D3-335374937407}" type="presParOf" srcId="{7FA1DAAD-CF8D-374B-84DD-AE71A262E8BD}" destId="{BBC26FDC-53F0-E748-860D-A628C1A4EEC7}" srcOrd="1" destOrd="0" presId="urn:microsoft.com/office/officeart/2009/3/layout/HorizontalOrganizationChart#108"/>
    <dgm:cxn modelId="{1C4ACE9C-B1C1-DF44-8B1B-917DAAA78A8E}" type="presParOf" srcId="{352E6B71-45DF-4949-AD67-EA8245413D89}" destId="{8564C0E9-685D-324D-847C-CA4CBC27FB5F}" srcOrd="1" destOrd="0" presId="urn:microsoft.com/office/officeart/2009/3/layout/HorizontalOrganizationChart#108"/>
    <dgm:cxn modelId="{6CD9A3B0-0445-294D-97F3-CF14879A996A}" type="presParOf" srcId="{352E6B71-45DF-4949-AD67-EA8245413D89}" destId="{455D2391-5914-0240-86FE-D70A07FF718A}" srcOrd="2" destOrd="0" presId="urn:microsoft.com/office/officeart/2009/3/layout/HorizontalOrganizationChart#108"/>
    <dgm:cxn modelId="{331E15F2-293A-624D-BB73-F767F72630D5}" type="presParOf" srcId="{EFF70E09-D2B2-574F-8DB1-0E71AD78BC35}" destId="{0C96A14A-B208-8E41-B0F9-A654C22A9FD3}" srcOrd="2" destOrd="0" presId="urn:microsoft.com/office/officeart/2009/3/layout/HorizontalOrganizationChart#108"/>
    <dgm:cxn modelId="{760FDEE8-48CF-1F42-A838-C7A6D8F275E1}" type="presParOf" srcId="{EFF70E09-D2B2-574F-8DB1-0E71AD78BC35}" destId="{ADE3251D-1AF0-FA49-BB17-3BF555664FFC}" srcOrd="3" destOrd="0" presId="urn:microsoft.com/office/officeart/2009/3/layout/HorizontalOrganizationChart#108"/>
    <dgm:cxn modelId="{F7CE2E22-5AF2-244A-A2AB-BA895EDA8B0E}" type="presParOf" srcId="{ADE3251D-1AF0-FA49-BB17-3BF555664FFC}" destId="{A0764D40-A23F-2644-A023-59F3DBFF4074}" srcOrd="0" destOrd="0" presId="urn:microsoft.com/office/officeart/2009/3/layout/HorizontalOrganizationChart#108"/>
    <dgm:cxn modelId="{FCE901C5-2B7B-2645-A10F-B6EE60723A1D}" type="presParOf" srcId="{A0764D40-A23F-2644-A023-59F3DBFF4074}" destId="{0D1179E5-1740-AA4C-A201-A582E5DE7226}" srcOrd="0" destOrd="0" presId="urn:microsoft.com/office/officeart/2009/3/layout/HorizontalOrganizationChart#108"/>
    <dgm:cxn modelId="{44ECBDF1-5690-3F49-89B3-926F51EFA5B7}" type="presParOf" srcId="{A0764D40-A23F-2644-A023-59F3DBFF4074}" destId="{DFBE26A6-8925-564F-B68B-CD095A1BAEB5}" srcOrd="1" destOrd="0" presId="urn:microsoft.com/office/officeart/2009/3/layout/HorizontalOrganizationChart#108"/>
    <dgm:cxn modelId="{355D83C5-3DB5-954E-8BFD-B713A9582910}" type="presParOf" srcId="{ADE3251D-1AF0-FA49-BB17-3BF555664FFC}" destId="{C07E3224-9A7F-4840-A3B5-A6083513A089}" srcOrd="1" destOrd="0" presId="urn:microsoft.com/office/officeart/2009/3/layout/HorizontalOrganizationChart#108"/>
    <dgm:cxn modelId="{2D8E0DF1-8F5E-CF4F-A270-099863A3117A}" type="presParOf" srcId="{ADE3251D-1AF0-FA49-BB17-3BF555664FFC}" destId="{CD672289-C488-414D-9840-9A3C603A1D65}" srcOrd="2" destOrd="0" presId="urn:microsoft.com/office/officeart/2009/3/layout/HorizontalOrganizationChart#108"/>
    <dgm:cxn modelId="{C3431EE0-0FE4-DF4D-95FF-320A9BA4B1DE}" type="presParOf" srcId="{EFF70E09-D2B2-574F-8DB1-0E71AD78BC35}" destId="{5981F1F6-605C-4444-921D-82FD28DF5D83}" srcOrd="4" destOrd="0" presId="urn:microsoft.com/office/officeart/2009/3/layout/HorizontalOrganizationChart#108"/>
    <dgm:cxn modelId="{4AA09637-87AC-4E49-8D74-206A24323F86}" type="presParOf" srcId="{EFF70E09-D2B2-574F-8DB1-0E71AD78BC35}" destId="{396C5FE2-3AF4-904B-A8F2-E31FAB232ACC}" srcOrd="5" destOrd="0" presId="urn:microsoft.com/office/officeart/2009/3/layout/HorizontalOrganizationChart#108"/>
    <dgm:cxn modelId="{762949FF-D650-384D-A581-964195854550}" type="presParOf" srcId="{396C5FE2-3AF4-904B-A8F2-E31FAB232ACC}" destId="{7D299343-F6A7-564A-9BE1-A919220600EC}" srcOrd="0" destOrd="0" presId="urn:microsoft.com/office/officeart/2009/3/layout/HorizontalOrganizationChart#108"/>
    <dgm:cxn modelId="{B10166B6-A3A9-7943-A62C-585D55C1ACF0}" type="presParOf" srcId="{7D299343-F6A7-564A-9BE1-A919220600EC}" destId="{F028CAC8-A820-5741-9E27-8A54BAE6F059}" srcOrd="0" destOrd="0" presId="urn:microsoft.com/office/officeart/2009/3/layout/HorizontalOrganizationChart#108"/>
    <dgm:cxn modelId="{1C88922C-5B7C-5843-8E6C-0059FC2DC1F7}" type="presParOf" srcId="{7D299343-F6A7-564A-9BE1-A919220600EC}" destId="{FC1FF6ED-7E81-5547-BAFF-CB9348D16E70}" srcOrd="1" destOrd="0" presId="urn:microsoft.com/office/officeart/2009/3/layout/HorizontalOrganizationChart#108"/>
    <dgm:cxn modelId="{3CD2AC02-4005-ED42-9B3A-6C1F52EBC3C7}" type="presParOf" srcId="{396C5FE2-3AF4-904B-A8F2-E31FAB232ACC}" destId="{68746543-447A-0C45-B90C-4BFDBF6B1A4B}" srcOrd="1" destOrd="0" presId="urn:microsoft.com/office/officeart/2009/3/layout/HorizontalOrganizationChart#108"/>
    <dgm:cxn modelId="{00D8B007-7B79-7249-B014-1DA0E662B705}" type="presParOf" srcId="{396C5FE2-3AF4-904B-A8F2-E31FAB232ACC}" destId="{87BBA3C8-6E51-6447-865C-AFCB6CD25A36}" srcOrd="2" destOrd="0" presId="urn:microsoft.com/office/officeart/2009/3/layout/HorizontalOrganizationChart#108"/>
    <dgm:cxn modelId="{B380F395-8442-AF47-B9FF-45A20D21627F}" type="presParOf" srcId="{EFF70E09-D2B2-574F-8DB1-0E71AD78BC35}" destId="{6344C9BB-567F-734B-8EAA-3309CD8E1A7C}" srcOrd="6" destOrd="0" presId="urn:microsoft.com/office/officeart/2009/3/layout/HorizontalOrganizationChart#108"/>
    <dgm:cxn modelId="{FC501BD2-72DE-F841-80EB-76A70642E921}" type="presParOf" srcId="{EFF70E09-D2B2-574F-8DB1-0E71AD78BC35}" destId="{00F67304-68BC-224E-A9AC-ABC5EBBE26EF}" srcOrd="7" destOrd="0" presId="urn:microsoft.com/office/officeart/2009/3/layout/HorizontalOrganizationChart#108"/>
    <dgm:cxn modelId="{C94BB0AA-FE1C-B744-9586-C75B8FBEE8BB}" type="presParOf" srcId="{00F67304-68BC-224E-A9AC-ABC5EBBE26EF}" destId="{BA6A08D5-3EC0-524B-A097-14B0A599AC23}" srcOrd="0" destOrd="0" presId="urn:microsoft.com/office/officeart/2009/3/layout/HorizontalOrganizationChart#108"/>
    <dgm:cxn modelId="{D70E8EA7-4E17-7C4A-8717-22B888435C49}" type="presParOf" srcId="{BA6A08D5-3EC0-524B-A097-14B0A599AC23}" destId="{4325A43E-FC58-2A48-8AC3-D2423F337E32}" srcOrd="0" destOrd="0" presId="urn:microsoft.com/office/officeart/2009/3/layout/HorizontalOrganizationChart#108"/>
    <dgm:cxn modelId="{F1F3B5A6-6BB5-914B-82CB-C5EE744F92E1}" type="presParOf" srcId="{BA6A08D5-3EC0-524B-A097-14B0A599AC23}" destId="{FAC5B73C-D5B1-C446-A35B-BF1E623546F9}" srcOrd="1" destOrd="0" presId="urn:microsoft.com/office/officeart/2009/3/layout/HorizontalOrganizationChart#108"/>
    <dgm:cxn modelId="{D4116BFC-3883-C945-904E-72ADF31E8A67}" type="presParOf" srcId="{00F67304-68BC-224E-A9AC-ABC5EBBE26EF}" destId="{0EDAE0D8-B382-544D-BE0C-F63AAD542BC4}" srcOrd="1" destOrd="0" presId="urn:microsoft.com/office/officeart/2009/3/layout/HorizontalOrganizationChart#108"/>
    <dgm:cxn modelId="{EA131BD6-2E5B-184A-99A9-0E6A265EB974}" type="presParOf" srcId="{00F67304-68BC-224E-A9AC-ABC5EBBE26EF}" destId="{EA5C7F49-F39B-994C-A346-074CB1E7CFD7}" srcOrd="2" destOrd="0" presId="urn:microsoft.com/office/officeart/2009/3/layout/HorizontalOrganizationChart#108"/>
    <dgm:cxn modelId="{37D13E0B-9E0D-A443-B49E-40FE5CB81D36}" type="presParOf" srcId="{EFF70E09-D2B2-574F-8DB1-0E71AD78BC35}" destId="{EF687DEA-EADE-FF4E-B1BB-A9E430552CBD}" srcOrd="8" destOrd="0" presId="urn:microsoft.com/office/officeart/2009/3/layout/HorizontalOrganizationChart#108"/>
    <dgm:cxn modelId="{8E797092-E27E-624C-A88B-C91291139422}" type="presParOf" srcId="{EFF70E09-D2B2-574F-8DB1-0E71AD78BC35}" destId="{F723A8A7-2BC7-E24B-87BF-7627E07D135A}" srcOrd="9" destOrd="0" presId="urn:microsoft.com/office/officeart/2009/3/layout/HorizontalOrganizationChart#108"/>
    <dgm:cxn modelId="{CAA2AD78-7AD9-514E-A70A-598B1631F95A}" type="presParOf" srcId="{F723A8A7-2BC7-E24B-87BF-7627E07D135A}" destId="{452B6844-14C4-E64F-9927-E661D7ED3532}" srcOrd="0" destOrd="0" presId="urn:microsoft.com/office/officeart/2009/3/layout/HorizontalOrganizationChart#108"/>
    <dgm:cxn modelId="{3CAADF84-2C12-1242-8D6E-425B0A2F65CD}" type="presParOf" srcId="{452B6844-14C4-E64F-9927-E661D7ED3532}" destId="{0FA2A8D7-4FF6-104F-9CB8-82C78750DAA6}" srcOrd="0" destOrd="0" presId="urn:microsoft.com/office/officeart/2009/3/layout/HorizontalOrganizationChart#108"/>
    <dgm:cxn modelId="{04D9A192-6485-7946-B58C-93CF23B70E65}" type="presParOf" srcId="{452B6844-14C4-E64F-9927-E661D7ED3532}" destId="{D67E7129-FA1E-E348-8275-34046E1DE3EF}" srcOrd="1" destOrd="0" presId="urn:microsoft.com/office/officeart/2009/3/layout/HorizontalOrganizationChart#108"/>
    <dgm:cxn modelId="{97289FDF-765C-8C4D-9761-907665850272}" type="presParOf" srcId="{F723A8A7-2BC7-E24B-87BF-7627E07D135A}" destId="{753A71DF-7D67-C84F-8055-664F6EC8814A}" srcOrd="1" destOrd="0" presId="urn:microsoft.com/office/officeart/2009/3/layout/HorizontalOrganizationChart#108"/>
    <dgm:cxn modelId="{71460638-60AF-9D4E-8795-E71630DD894A}" type="presParOf" srcId="{F723A8A7-2BC7-E24B-87BF-7627E07D135A}" destId="{85197692-15DD-7144-8A38-1B66377F1444}" srcOrd="2" destOrd="0" presId="urn:microsoft.com/office/officeart/2009/3/layout/HorizontalOrganizationChart#108"/>
    <dgm:cxn modelId="{84FA7335-91B4-C34B-88E2-7309491A88A7}" type="presParOf" srcId="{3237874F-AFFA-BD4E-8C07-C45464427FB1}" destId="{DA918BAC-329D-AE47-84FC-32A98DC00FC0}" srcOrd="2" destOrd="0" presId="urn:microsoft.com/office/officeart/2009/3/layout/HorizontalOrganizationChart#108"/>
    <dgm:cxn modelId="{E652D2F0-C1E9-5E4F-B09F-C4CF4C5CE852}" type="presParOf" srcId="{BA918F70-BE17-C545-8385-5689E3C90E67}" destId="{3349BA7E-55DB-7742-AB7C-89083A0A7487}" srcOrd="2" destOrd="0" presId="urn:microsoft.com/office/officeart/2009/3/layout/HorizontalOrganizationChart#108"/>
    <dgm:cxn modelId="{02606184-37B1-D24E-A6AA-648CA9EE7FAD}" type="presParOf" srcId="{BA918F70-BE17-C545-8385-5689E3C90E67}" destId="{B090536A-D5DA-CF45-B532-99A837B98C87}" srcOrd="3" destOrd="0" presId="urn:microsoft.com/office/officeart/2009/3/layout/HorizontalOrganizationChart#108"/>
    <dgm:cxn modelId="{E4490C7F-E280-D94D-B3AC-7812948D1F0A}" type="presParOf" srcId="{B090536A-D5DA-CF45-B532-99A837B98C87}" destId="{6E903D2C-002E-2C4C-8A79-BDD3E56BD72B}" srcOrd="0" destOrd="0" presId="urn:microsoft.com/office/officeart/2009/3/layout/HorizontalOrganizationChart#108"/>
    <dgm:cxn modelId="{99C1F3C1-EF4F-3744-987E-55A3E5430CB8}" type="presParOf" srcId="{6E903D2C-002E-2C4C-8A79-BDD3E56BD72B}" destId="{0B1C9F7A-3E21-2B4D-B955-73042E8287C4}" srcOrd="0" destOrd="0" presId="urn:microsoft.com/office/officeart/2009/3/layout/HorizontalOrganizationChart#108"/>
    <dgm:cxn modelId="{B2229E40-93A0-5D44-94CD-6FA5268EBCD9}" type="presParOf" srcId="{6E903D2C-002E-2C4C-8A79-BDD3E56BD72B}" destId="{2129C4CE-A3AC-8344-8A3D-527D02D2648C}" srcOrd="1" destOrd="0" presId="urn:microsoft.com/office/officeart/2009/3/layout/HorizontalOrganizationChart#108"/>
    <dgm:cxn modelId="{220C228E-6B0B-4E49-A2FE-0FF06FF197DA}" type="presParOf" srcId="{B090536A-D5DA-CF45-B532-99A837B98C87}" destId="{620DEB44-EAF3-534F-A38F-C48A3BF223D9}" srcOrd="1" destOrd="0" presId="urn:microsoft.com/office/officeart/2009/3/layout/HorizontalOrganizationChart#108"/>
    <dgm:cxn modelId="{66A4C248-5AAE-3343-8174-404B87D959D0}" type="presParOf" srcId="{620DEB44-EAF3-534F-A38F-C48A3BF223D9}" destId="{2EE4B752-A9F3-B541-9CE5-7F4DBD274B22}" srcOrd="0" destOrd="0" presId="urn:microsoft.com/office/officeart/2009/3/layout/HorizontalOrganizationChart#108"/>
    <dgm:cxn modelId="{EE0CEF7B-1906-FA45-96B7-FE87BC094A53}" type="presParOf" srcId="{620DEB44-EAF3-534F-A38F-C48A3BF223D9}" destId="{D06B96C0-DDE0-A047-8835-91CC3FDDA2C1}" srcOrd="1" destOrd="0" presId="urn:microsoft.com/office/officeart/2009/3/layout/HorizontalOrganizationChart#108"/>
    <dgm:cxn modelId="{9329EE15-2F4E-704F-A4B2-674642C56A6F}" type="presParOf" srcId="{D06B96C0-DDE0-A047-8835-91CC3FDDA2C1}" destId="{94CCAB10-D0AC-9442-AFC2-478BF1B01B0A}" srcOrd="0" destOrd="0" presId="urn:microsoft.com/office/officeart/2009/3/layout/HorizontalOrganizationChart#108"/>
    <dgm:cxn modelId="{B303E346-F627-2445-8428-0B83EA3250BB}" type="presParOf" srcId="{94CCAB10-D0AC-9442-AFC2-478BF1B01B0A}" destId="{4ECA5700-17A7-504A-8644-FFFDA7614ADA}" srcOrd="0" destOrd="0" presId="urn:microsoft.com/office/officeart/2009/3/layout/HorizontalOrganizationChart#108"/>
    <dgm:cxn modelId="{68FFF07E-3B48-2A43-B9A3-2AB0DF9EAC94}" type="presParOf" srcId="{94CCAB10-D0AC-9442-AFC2-478BF1B01B0A}" destId="{A1D7F3E0-5216-C945-B0E7-14480CAE493B}" srcOrd="1" destOrd="0" presId="urn:microsoft.com/office/officeart/2009/3/layout/HorizontalOrganizationChart#108"/>
    <dgm:cxn modelId="{67D89402-A181-9D45-891F-C6373E43D45D}" type="presParOf" srcId="{D06B96C0-DDE0-A047-8835-91CC3FDDA2C1}" destId="{1C9D385C-38CF-1941-9EE5-D3B40537D79B}" srcOrd="1" destOrd="0" presId="urn:microsoft.com/office/officeart/2009/3/layout/HorizontalOrganizationChart#108"/>
    <dgm:cxn modelId="{093E956B-A6C3-EF43-A600-C17A985292A3}" type="presParOf" srcId="{D06B96C0-DDE0-A047-8835-91CC3FDDA2C1}" destId="{25E5B2B1-EA08-F246-BDED-2980B30D92A2}" srcOrd="2" destOrd="0" presId="urn:microsoft.com/office/officeart/2009/3/layout/HorizontalOrganizationChart#108"/>
    <dgm:cxn modelId="{933EBACC-10C0-A34E-865B-1BDDB812F191}" type="presParOf" srcId="{620DEB44-EAF3-534F-A38F-C48A3BF223D9}" destId="{0B357B09-51E0-7944-9130-1BF73F1CF4FA}" srcOrd="2" destOrd="0" presId="urn:microsoft.com/office/officeart/2009/3/layout/HorizontalOrganizationChart#108"/>
    <dgm:cxn modelId="{A898E35A-169D-744A-A9A2-D5D68A6E4235}" type="presParOf" srcId="{620DEB44-EAF3-534F-A38F-C48A3BF223D9}" destId="{FDD75930-25F8-FE41-B949-F535C0819F5C}" srcOrd="3" destOrd="0" presId="urn:microsoft.com/office/officeart/2009/3/layout/HorizontalOrganizationChart#108"/>
    <dgm:cxn modelId="{8F01AAD6-A2D1-FF46-B81A-04B5789FBAF2}" type="presParOf" srcId="{FDD75930-25F8-FE41-B949-F535C0819F5C}" destId="{E340147C-0601-2140-9F86-259A88546DBB}" srcOrd="0" destOrd="0" presId="urn:microsoft.com/office/officeart/2009/3/layout/HorizontalOrganizationChart#108"/>
    <dgm:cxn modelId="{C19C6DC1-9A17-5F42-ADEF-C74B07BA178B}" type="presParOf" srcId="{E340147C-0601-2140-9F86-259A88546DBB}" destId="{62F63B1D-4A2E-AB4B-A8F4-286990B3D811}" srcOrd="0" destOrd="0" presId="urn:microsoft.com/office/officeart/2009/3/layout/HorizontalOrganizationChart#108"/>
    <dgm:cxn modelId="{0F3D1523-7FCE-0147-81DF-D1CB095360B4}" type="presParOf" srcId="{E340147C-0601-2140-9F86-259A88546DBB}" destId="{121E82BE-6688-D94B-861C-CE196426997D}" srcOrd="1" destOrd="0" presId="urn:microsoft.com/office/officeart/2009/3/layout/HorizontalOrganizationChart#108"/>
    <dgm:cxn modelId="{558DC1B4-9084-AE40-A871-F045D54EEFFC}" type="presParOf" srcId="{FDD75930-25F8-FE41-B949-F535C0819F5C}" destId="{0A3EE23E-9037-6E48-91F2-1344FF6114FD}" srcOrd="1" destOrd="0" presId="urn:microsoft.com/office/officeart/2009/3/layout/HorizontalOrganizationChart#108"/>
    <dgm:cxn modelId="{46F8E842-2D62-0549-A266-38574F2EBD6E}" type="presParOf" srcId="{FDD75930-25F8-FE41-B949-F535C0819F5C}" destId="{778C67B2-4118-424D-B307-8B7CF2E6FD9D}" srcOrd="2" destOrd="0" presId="urn:microsoft.com/office/officeart/2009/3/layout/HorizontalOrganizationChart#108"/>
    <dgm:cxn modelId="{24F6AEF3-DE9B-8740-AD5A-60E08A63F794}" type="presParOf" srcId="{620DEB44-EAF3-534F-A38F-C48A3BF223D9}" destId="{8CB00A90-A994-5144-9CC4-D7A9D6B6D08E}" srcOrd="4" destOrd="0" presId="urn:microsoft.com/office/officeart/2009/3/layout/HorizontalOrganizationChart#108"/>
    <dgm:cxn modelId="{51526661-DB73-7A4F-8C95-03189BE79FA8}" type="presParOf" srcId="{620DEB44-EAF3-534F-A38F-C48A3BF223D9}" destId="{414939BF-C62C-BD4C-938E-5F829F530A5F}" srcOrd="5" destOrd="0" presId="urn:microsoft.com/office/officeart/2009/3/layout/HorizontalOrganizationChart#108"/>
    <dgm:cxn modelId="{F6677E7D-8C3D-C942-985D-3B77DEE1D1C2}" type="presParOf" srcId="{414939BF-C62C-BD4C-938E-5F829F530A5F}" destId="{1D31FA9F-45D4-1049-B383-3F356CB53659}" srcOrd="0" destOrd="0" presId="urn:microsoft.com/office/officeart/2009/3/layout/HorizontalOrganizationChart#108"/>
    <dgm:cxn modelId="{8F633969-124B-C94D-A15A-43914C81A055}" type="presParOf" srcId="{1D31FA9F-45D4-1049-B383-3F356CB53659}" destId="{3E1664D0-E929-014C-AF9C-0E32BCBEE155}" srcOrd="0" destOrd="0" presId="urn:microsoft.com/office/officeart/2009/3/layout/HorizontalOrganizationChart#108"/>
    <dgm:cxn modelId="{F31412EA-4538-F244-AF4F-C4635C0708D0}" type="presParOf" srcId="{1D31FA9F-45D4-1049-B383-3F356CB53659}" destId="{F95D9B0E-9D55-4947-96C1-5FC1C9AF4E57}" srcOrd="1" destOrd="0" presId="urn:microsoft.com/office/officeart/2009/3/layout/HorizontalOrganizationChart#108"/>
    <dgm:cxn modelId="{48302173-2AAA-DA4E-9EB5-1704C8ACB8D9}" type="presParOf" srcId="{414939BF-C62C-BD4C-938E-5F829F530A5F}" destId="{5CDE21FB-4086-594A-A7BA-8B863355C831}" srcOrd="1" destOrd="0" presId="urn:microsoft.com/office/officeart/2009/3/layout/HorizontalOrganizationChart#108"/>
    <dgm:cxn modelId="{2A115F38-CFF2-644B-B03F-37807EAED10C}" type="presParOf" srcId="{414939BF-C62C-BD4C-938E-5F829F530A5F}" destId="{4B7489C8-CC84-EC42-AF96-DA2C7C5B4505}" srcOrd="2" destOrd="0" presId="urn:microsoft.com/office/officeart/2009/3/layout/HorizontalOrganizationChart#108"/>
    <dgm:cxn modelId="{76004F87-678C-904A-B87C-F0CEF0805B87}" type="presParOf" srcId="{B090536A-D5DA-CF45-B532-99A837B98C87}" destId="{1ADC25DC-7434-E04B-86D8-3AB6C31C2B1E}" srcOrd="2" destOrd="0" presId="urn:microsoft.com/office/officeart/2009/3/layout/HorizontalOrganizationChart#108"/>
    <dgm:cxn modelId="{699E26E4-2C15-E343-93A5-7E67CB04B06E}" type="presParOf" srcId="{32FE5A51-04B1-AA45-B47B-BDFD8B2CC6FC}" destId="{B90D8BAB-70D7-9742-9FF6-2226D927B247}" srcOrd="2" destOrd="0" presId="urn:microsoft.com/office/officeart/2009/3/layout/HorizontalOrganizationChart#10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09" loCatId="" qsTypeId="urn:microsoft.com/office/officeart/2005/8/quickstyle/simple1#109" qsCatId="simple" csTypeId="urn:microsoft.com/office/officeart/2005/8/colors/accent2_1#110" csCatId="accent2" phldr="1"/>
      <dgm:spPr/>
      <dgm:t>
        <a:bodyPr/>
        <a:lstStyle/>
        <a:p>
          <a:endParaRPr lang="zh-CN" altLang="en-US"/>
        </a:p>
      </dgm:t>
    </dgm:pt>
    <dgm:pt modelId="{4B3870ED-7BC4-7348-936F-EBD823608E02}">
      <dgm:prSet phldrT="[文本]" custT="1"/>
      <dgm:spPr/>
      <dgm:t>
        <a:bodyPr/>
        <a:lstStyle/>
        <a:p>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共产主义社会是人类最崇高的社会理想</a:t>
          </a:r>
        </a:p>
      </dgm:t>
    </dgm:pt>
    <dgm:pt modelId="{CC214CC6-405B-944F-ABBD-5DDB21DD990D}" type="parTrans" cxnId="{F9CE7B1A-1110-A942-8CF2-EFC78C1CCD4C}">
      <dgm:prSet/>
      <dgm:spPr/>
      <dgm:t>
        <a:bodyPr/>
        <a:lstStyle/>
        <a:p>
          <a:endParaRPr lang="zh-CN" altLang="en-US"/>
        </a:p>
      </dgm:t>
    </dgm:pt>
    <dgm:pt modelId="{0233C143-CCE4-1B4C-9046-6323C264B857}" type="sibTrans" cxnId="{F9CE7B1A-1110-A942-8CF2-EFC78C1CCD4C}">
      <dgm:prSet/>
      <dgm:spPr/>
      <dgm:t>
        <a:bodyPr/>
        <a:lstStyle/>
        <a:p>
          <a:endParaRPr lang="zh-CN" altLang="en-US"/>
        </a:p>
      </dgm:t>
    </dgm:pt>
    <dgm:pt modelId="{4ADEE967-D264-9145-B0D1-B6F3C6C06E2B}">
      <dgm:prSet phldrT="[文本]" custT="1"/>
      <dgm:spPr/>
      <dgm:t>
        <a:bodyPr/>
        <a:lstStyle/>
        <a:p>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马克思主义对共产主义社会的展望</a:t>
          </a:r>
        </a:p>
      </dgm:t>
    </dgm:pt>
    <dgm:pt modelId="{B82F9DBA-9502-C84C-B2C4-20EA51AC1850}" type="parTrans" cxnId="{F3336B11-7207-F741-8AAF-6BADC71F6B7E}">
      <dgm:prSet/>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8C8A42D1-4B64-2B4E-AE4A-6A24BB4BBC85}">
      <dgm:prSet phldrT="[文本]" custT="1"/>
      <dgm:spPr/>
      <dgm:t>
        <a:bodyPr/>
        <a:lstStyle/>
        <a:p>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共产主义是社会历史发展的必然趋势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5DE0D3A6-F19C-DE4A-BC9A-2571F715194D}">
      <dgm:prSet phldrT="[文本]" custT="1"/>
      <dgm:spPr/>
      <dgm:t>
        <a:bodyPr/>
        <a:lstStyle/>
        <a:p>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在建设中国特色社会主义的进程中</a:t>
          </a:r>
        </a:p>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为实现共产主义而奋斗</a:t>
          </a:r>
        </a:p>
      </dgm:t>
    </dgm:pt>
    <dgm:pt modelId="{62B58F82-512E-1141-905D-6150D389ACA4}" type="parTrans" cxnId="{5ED92131-07E1-9D49-97EA-1E5870258342}">
      <dgm:prSet/>
      <dgm:spPr/>
      <dgm:t>
        <a:bodyPr/>
        <a:lstStyle/>
        <a:p>
          <a:endParaRPr lang="zh-CN" altLang="en-US"/>
        </a:p>
      </dgm:t>
    </dgm:pt>
    <dgm:pt modelId="{C6B22558-AB52-9943-B0A2-886A6B85F55C}" type="sibTrans" cxnId="{5ED92131-07E1-9D49-97EA-1E5870258342}">
      <dgm:prSet/>
      <dgm:spPr/>
      <dgm:t>
        <a:bodyPr/>
        <a:lstStyle/>
        <a:p>
          <a:endParaRPr lang="zh-CN" altLang="en-US"/>
        </a:p>
      </dgm:t>
    </dgm:pt>
    <dgm:pt modelId="{BEF086C7-68E0-4C43-809E-F987F708FAA9}">
      <dgm:prSet custT="1"/>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经济</a:t>
          </a:r>
        </a:p>
      </dgm:t>
    </dgm:pt>
    <dgm:pt modelId="{91250A13-AFB6-3743-9330-059F6D171422}" type="parTrans" cxnId="{D3C9C61E-B143-6849-8923-CB2692BB3224}">
      <dgm:prSet/>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政治</a:t>
          </a:r>
        </a:p>
      </dgm:t>
    </dgm:pt>
    <dgm:pt modelId="{470BCEDA-9C97-8A4F-869C-E450D5488D7E}" type="parTrans" cxnId="{A5E77716-E055-E54B-B9D9-F2B59F1D144D}">
      <dgm:prSet/>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精神、文化</a:t>
          </a:r>
        </a:p>
      </dgm:t>
    </dgm:pt>
    <dgm:pt modelId="{56A101AD-1052-6140-BB5F-68F8D9E7EDF3}" type="parTrans" cxnId="{FF33A3B1-EEEB-C54C-814B-EAA6AA479DCA}">
      <dgm:prSet/>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社会</a:t>
          </a:r>
        </a:p>
      </dgm:t>
    </dgm:pt>
    <dgm:pt modelId="{C3A023A9-AE80-6144-9013-2417F81CC6B5}" type="parTrans" cxnId="{606AC43E-39F7-7143-907F-1AF7676B03D3}">
      <dgm:prSet/>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B3A3B973-E202-8B47-9C70-5AE5E5555F4C}">
      <dgm:prSet custT="1"/>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共产主义两个阶段</a:t>
          </a:r>
        </a:p>
      </dgm:t>
    </dgm:pt>
    <dgm:pt modelId="{3DF71DAF-6F89-CC4C-851F-659E209968B2}" type="parTrans" cxnId="{73DF7545-1A58-6947-BA44-591CC3B710FF}">
      <dgm:prSet/>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050A12B3-D358-9A42-9E76-8525AD7339FF}">
      <dgm:prSet custT="1"/>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社会主义是走向共产主义的必由之路</a:t>
          </a:r>
        </a:p>
      </dgm:t>
    </dgm:pt>
    <dgm:pt modelId="{B6EBF3CF-CDE1-354E-A0CB-D3E19954D76D}" type="parTrans" cxnId="{4D49BF0C-1247-B541-9A52-D12691A70A2E}">
      <dgm:prSet/>
      <dgm:spPr/>
      <dgm:t>
        <a:bodyPr/>
        <a:lstStyle/>
        <a:p>
          <a:endParaRPr lang="zh-CN" altLang="en-US"/>
        </a:p>
      </dgm:t>
    </dgm:pt>
    <dgm:pt modelId="{900677A5-2559-FE42-9FED-2421BB6EE744}" type="sibTrans" cxnId="{4D49BF0C-1247-B541-9A52-D12691A70A2E}">
      <dgm:prSet/>
      <dgm:spPr/>
      <dgm:t>
        <a:bodyPr/>
        <a:lstStyle/>
        <a:p>
          <a:endParaRPr lang="zh-CN" altLang="en-US"/>
        </a:p>
      </dgm:t>
    </dgm:pt>
    <dgm:pt modelId="{91DF7018-163F-A647-8636-C39B3206C662}">
      <dgm:prSet custT="1"/>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积极投身中国特色社会主义事业</a:t>
          </a:r>
        </a:p>
      </dgm:t>
    </dgm:pt>
    <dgm:pt modelId="{48D25307-1DB9-BD4C-88BC-87CDADE8BE70}" type="parTrans" cxnId="{9E126CCA-A59D-8D40-B16F-970477F9053D}">
      <dgm:prSet/>
      <dgm:spPr/>
      <dgm:t>
        <a:bodyPr/>
        <a:lstStyle/>
        <a:p>
          <a:endParaRPr lang="zh-CN" altLang="en-US"/>
        </a:p>
      </dgm:t>
    </dgm:pt>
    <dgm:pt modelId="{FF61C3B2-A42C-1A4C-826C-879DEDDD8936}" type="sibTrans" cxnId="{9E126CCA-A59D-8D40-B16F-970477F9053D}">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58C999F5-444A-0349-A69B-813F1D7DFD45}" type="pres">
      <dgm:prSet presAssocID="{4B3870ED-7BC4-7348-936F-EBD823608E02}" presName="hierRoot1" presStyleCnt="0">
        <dgm:presLayoutVars>
          <dgm:hierBranch val="init"/>
        </dgm:presLayoutVars>
      </dgm:prSet>
      <dgm:spPr/>
    </dgm:pt>
    <dgm:pt modelId="{EF5054BE-7594-0145-A237-FD205A903003}" type="pres">
      <dgm:prSet presAssocID="{4B3870ED-7BC4-7348-936F-EBD823608E02}" presName="rootComposite1" presStyleCnt="0"/>
      <dgm:spPr/>
    </dgm:pt>
    <dgm:pt modelId="{29000B2B-3690-C74D-B89C-C902C5622F7E}" type="pres">
      <dgm:prSet presAssocID="{4B3870ED-7BC4-7348-936F-EBD823608E02}" presName="rootText1" presStyleLbl="node0" presStyleIdx="0" presStyleCnt="1" custScaleX="244953">
        <dgm:presLayoutVars>
          <dgm:chPref val="3"/>
        </dgm:presLayoutVars>
      </dgm:prSet>
      <dgm:spPr/>
      <dgm:t>
        <a:bodyPr/>
        <a:lstStyle/>
        <a:p>
          <a:endParaRPr lang="zh-CN" altLang="en-US"/>
        </a:p>
      </dgm:t>
    </dgm:pt>
    <dgm:pt modelId="{3B09B0B5-609C-054D-86E4-B80E9A130B73}" type="pres">
      <dgm:prSet presAssocID="{4B3870ED-7BC4-7348-936F-EBD823608E02}" presName="rootConnector1" presStyleLbl="node1" presStyleIdx="0" presStyleCnt="0"/>
      <dgm:spPr/>
      <dgm:t>
        <a:bodyPr/>
        <a:lstStyle/>
        <a:p>
          <a:endParaRPr lang="zh-CN" altLang="en-US"/>
        </a:p>
      </dgm:t>
    </dgm:pt>
    <dgm:pt modelId="{3D466E41-3FF7-704D-A65B-F057DEA9B9E9}" type="pres">
      <dgm:prSet presAssocID="{4B3870ED-7BC4-7348-936F-EBD823608E02}" presName="hierChild2" presStyleCnt="0"/>
      <dgm:spPr/>
    </dgm:pt>
    <dgm:pt modelId="{E5C8AA95-E727-134C-8A9E-9CCBD2F7D590}" type="pres">
      <dgm:prSet presAssocID="{B82F9DBA-9502-C84C-B2C4-20EA51AC1850}" presName="Name64" presStyleLbl="parChTrans1D2" presStyleIdx="0" presStyleCnt="3"/>
      <dgm:spPr/>
      <dgm:t>
        <a:bodyPr/>
        <a:lstStyle/>
        <a:p>
          <a:endParaRPr lang="zh-CN" altLang="en-US"/>
        </a:p>
      </dgm:t>
    </dgm:pt>
    <dgm:pt modelId="{1E4D9180-B9A9-8B40-88F6-122D259B9AD5}" type="pres">
      <dgm:prSet presAssocID="{4ADEE967-D264-9145-B0D1-B6F3C6C06E2B}" presName="hierRoot2" presStyleCnt="0">
        <dgm:presLayoutVars>
          <dgm:hierBranch val="init"/>
        </dgm:presLayoutVars>
      </dgm:prSet>
      <dgm:spPr/>
    </dgm:pt>
    <dgm:pt modelId="{4DDEE904-6BCA-FC4D-A5D9-B241431B2C7B}" type="pres">
      <dgm:prSet presAssocID="{4ADEE967-D264-9145-B0D1-B6F3C6C06E2B}" presName="rootComposite" presStyleCnt="0"/>
      <dgm:spPr/>
    </dgm:pt>
    <dgm:pt modelId="{5853673F-12D5-3B4E-9D36-A8A57D8BDE12}" type="pres">
      <dgm:prSet presAssocID="{4ADEE967-D264-9145-B0D1-B6F3C6C06E2B}" presName="rootText" presStyleLbl="node2" presStyleIdx="0" presStyleCnt="3" custScaleX="234630">
        <dgm:presLayoutVars>
          <dgm:chPref val="3"/>
        </dgm:presLayoutVars>
      </dgm:prSet>
      <dgm:spPr/>
      <dgm:t>
        <a:bodyPr/>
        <a:lstStyle/>
        <a:p>
          <a:endParaRPr lang="zh-CN" altLang="en-US"/>
        </a:p>
      </dgm:t>
    </dgm:pt>
    <dgm:pt modelId="{4EC994A2-479C-FF40-9515-CEB51B6AA524}" type="pres">
      <dgm:prSet presAssocID="{4ADEE967-D264-9145-B0D1-B6F3C6C06E2B}" presName="rootConnector" presStyleLbl="node2" presStyleIdx="0" presStyleCnt="3"/>
      <dgm:spPr/>
      <dgm:t>
        <a:bodyPr/>
        <a:lstStyle/>
        <a:p>
          <a:endParaRPr lang="zh-CN" altLang="en-US"/>
        </a:p>
      </dgm:t>
    </dgm:pt>
    <dgm:pt modelId="{EE2045F1-2625-354D-BDB8-1908F932A0FE}" type="pres">
      <dgm:prSet presAssocID="{4ADEE967-D264-9145-B0D1-B6F3C6C06E2B}" presName="hierChild4" presStyleCnt="0"/>
      <dgm:spPr/>
    </dgm:pt>
    <dgm:pt modelId="{5003A91B-F2F3-1540-A734-F494D91FA694}" type="pres">
      <dgm:prSet presAssocID="{91250A13-AFB6-3743-9330-059F6D171422}" presName="Name64" presStyleLbl="parChTrans1D3" presStyleIdx="0" presStyleCnt="7"/>
      <dgm:spPr/>
      <dgm:t>
        <a:bodyPr/>
        <a:lstStyle/>
        <a:p>
          <a:endParaRPr lang="zh-CN" altLang="en-US"/>
        </a:p>
      </dgm:t>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3" presStyleIdx="0" presStyleCnt="7">
        <dgm:presLayoutVars>
          <dgm:chPref val="3"/>
        </dgm:presLayoutVars>
      </dgm:prSet>
      <dgm:spPr/>
      <dgm:t>
        <a:bodyPr/>
        <a:lstStyle/>
        <a:p>
          <a:endParaRPr lang="zh-CN" altLang="en-US"/>
        </a:p>
      </dgm:t>
    </dgm:pt>
    <dgm:pt modelId="{B6E282E0-5BCC-5F47-BC1E-9146048D598A}" type="pres">
      <dgm:prSet presAssocID="{BEF086C7-68E0-4C43-809E-F987F708FAA9}" presName="rootConnector" presStyleLbl="node3" presStyleIdx="0" presStyleCnt="7"/>
      <dgm:spPr/>
      <dgm:t>
        <a:bodyPr/>
        <a:lstStyle/>
        <a:p>
          <a:endParaRPr lang="zh-CN" altLang="en-US"/>
        </a:p>
      </dgm:t>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3" presStyleIdx="1" presStyleCnt="7"/>
      <dgm:spPr/>
      <dgm:t>
        <a:bodyPr/>
        <a:lstStyle/>
        <a:p>
          <a:endParaRPr lang="zh-CN" altLang="en-US"/>
        </a:p>
      </dgm:t>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3" presStyleIdx="1" presStyleCnt="7">
        <dgm:presLayoutVars>
          <dgm:chPref val="3"/>
        </dgm:presLayoutVars>
      </dgm:prSet>
      <dgm:spPr/>
      <dgm:t>
        <a:bodyPr/>
        <a:lstStyle/>
        <a:p>
          <a:endParaRPr lang="zh-CN" altLang="en-US"/>
        </a:p>
      </dgm:t>
    </dgm:pt>
    <dgm:pt modelId="{8D8AA723-A853-B440-8F71-7530417AD7CA}" type="pres">
      <dgm:prSet presAssocID="{4D190852-2E6D-B44D-8A48-6CDBBE9E85E4}" presName="rootConnector" presStyleLbl="node3" presStyleIdx="1" presStyleCnt="7"/>
      <dgm:spPr/>
      <dgm:t>
        <a:bodyPr/>
        <a:lstStyle/>
        <a:p>
          <a:endParaRPr lang="zh-CN" altLang="en-US"/>
        </a:p>
      </dgm:t>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3" presStyleIdx="2" presStyleCnt="7"/>
      <dgm:spPr/>
      <dgm:t>
        <a:bodyPr/>
        <a:lstStyle/>
        <a:p>
          <a:endParaRPr lang="zh-CN" altLang="en-US"/>
        </a:p>
      </dgm:t>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3" presStyleIdx="2" presStyleCnt="7">
        <dgm:presLayoutVars>
          <dgm:chPref val="3"/>
        </dgm:presLayoutVars>
      </dgm:prSet>
      <dgm:spPr/>
      <dgm:t>
        <a:bodyPr/>
        <a:lstStyle/>
        <a:p>
          <a:endParaRPr lang="zh-CN" altLang="en-US"/>
        </a:p>
      </dgm:t>
    </dgm:pt>
    <dgm:pt modelId="{AE5AA2FE-2F1B-3D49-9D07-65B51915D8B9}" type="pres">
      <dgm:prSet presAssocID="{FBB005AC-ECE1-4246-B0E4-F44C7679E37C}" presName="rootConnector" presStyleLbl="node3" presStyleIdx="2" presStyleCnt="7"/>
      <dgm:spPr/>
      <dgm:t>
        <a:bodyPr/>
        <a:lstStyle/>
        <a:p>
          <a:endParaRPr lang="zh-CN" altLang="en-US"/>
        </a:p>
      </dgm:t>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3" presStyleIdx="3" presStyleCnt="7"/>
      <dgm:spPr/>
      <dgm:t>
        <a:bodyPr/>
        <a:lstStyle/>
        <a:p>
          <a:endParaRPr lang="zh-CN" altLang="en-US"/>
        </a:p>
      </dgm:t>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3" presStyleIdx="3" presStyleCnt="7">
        <dgm:presLayoutVars>
          <dgm:chPref val="3"/>
        </dgm:presLayoutVars>
      </dgm:prSet>
      <dgm:spPr/>
      <dgm:t>
        <a:bodyPr/>
        <a:lstStyle/>
        <a:p>
          <a:endParaRPr lang="zh-CN" altLang="en-US"/>
        </a:p>
      </dgm:t>
    </dgm:pt>
    <dgm:pt modelId="{5569CB6D-95DA-3D47-8C39-5B15BDD3B65A}" type="pres">
      <dgm:prSet presAssocID="{71DB3776-62D5-4748-928A-68B524969219}" presName="rootConnector" presStyleLbl="node3" presStyleIdx="3" presStyleCnt="7"/>
      <dgm:spPr/>
      <dgm:t>
        <a:bodyPr/>
        <a:lstStyle/>
        <a:p>
          <a:endParaRPr lang="zh-CN" altLang="en-US"/>
        </a:p>
      </dgm:t>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7A910462-0041-0745-B02F-81FA416353C1}" type="pres">
      <dgm:prSet presAssocID="{4ADEE967-D264-9145-B0D1-B6F3C6C06E2B}" presName="hierChild5" presStyleCnt="0"/>
      <dgm:spPr/>
    </dgm:pt>
    <dgm:pt modelId="{2E9626E4-AF31-2249-A320-1B5166F3EFB4}" type="pres">
      <dgm:prSet presAssocID="{B57E4992-3C2D-1041-97E2-1F739812F854}" presName="Name64" presStyleLbl="parChTrans1D2" presStyleIdx="1" presStyleCnt="3"/>
      <dgm:spPr/>
      <dgm:t>
        <a:bodyPr/>
        <a:lstStyle/>
        <a:p>
          <a:endParaRPr lang="zh-CN" altLang="en-US"/>
        </a:p>
      </dgm:t>
    </dgm:pt>
    <dgm:pt modelId="{E4A9CCC8-0232-2845-A3E7-FA5568845A4D}" type="pres">
      <dgm:prSet presAssocID="{8C8A42D1-4B64-2B4E-AE4A-6A24BB4BBC85}" presName="hierRoot2" presStyleCnt="0">
        <dgm:presLayoutVars>
          <dgm:hierBranch val="init"/>
        </dgm:presLayoutVars>
      </dgm:prSet>
      <dgm:spPr/>
    </dgm:pt>
    <dgm:pt modelId="{DE19ABCE-3FDF-E341-B90D-D932C3077B49}" type="pres">
      <dgm:prSet presAssocID="{8C8A42D1-4B64-2B4E-AE4A-6A24BB4BBC85}" presName="rootComposite" presStyleCnt="0"/>
      <dgm:spPr/>
    </dgm:pt>
    <dgm:pt modelId="{819C0203-9F71-724C-9889-75EB604BF496}" type="pres">
      <dgm:prSet presAssocID="{8C8A42D1-4B64-2B4E-AE4A-6A24BB4BBC85}" presName="rootText" presStyleLbl="node2" presStyleIdx="1" presStyleCnt="3" custScaleX="234993">
        <dgm:presLayoutVars>
          <dgm:chPref val="3"/>
        </dgm:presLayoutVars>
      </dgm:prSet>
      <dgm:spPr/>
      <dgm:t>
        <a:bodyPr/>
        <a:lstStyle/>
        <a:p>
          <a:endParaRPr lang="zh-CN" altLang="en-US"/>
        </a:p>
      </dgm:t>
    </dgm:pt>
    <dgm:pt modelId="{1E0F491F-D330-344C-B05D-503D63CD746D}" type="pres">
      <dgm:prSet presAssocID="{8C8A42D1-4B64-2B4E-AE4A-6A24BB4BBC85}" presName="rootConnector" presStyleLbl="node2" presStyleIdx="1" presStyleCnt="3"/>
      <dgm:spPr/>
      <dgm:t>
        <a:bodyPr/>
        <a:lstStyle/>
        <a:p>
          <a:endParaRPr lang="zh-CN" altLang="en-US"/>
        </a:p>
      </dgm:t>
    </dgm:pt>
    <dgm:pt modelId="{72F789A9-48F3-3443-8009-DB8E7805257C}" type="pres">
      <dgm:prSet presAssocID="{8C8A42D1-4B64-2B4E-AE4A-6A24BB4BBC85}" presName="hierChild4" presStyleCnt="0"/>
      <dgm:spPr/>
    </dgm:pt>
    <dgm:pt modelId="{18A9FD41-1A0C-8F4A-815A-625E653AE34A}" type="pres">
      <dgm:prSet presAssocID="{3DF71DAF-6F89-CC4C-851F-659E209968B2}" presName="Name64" presStyleLbl="parChTrans1D3" presStyleIdx="4" presStyleCnt="7"/>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3" presStyleIdx="4" presStyleCnt="7">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3" presStyleIdx="4" presStyleCnt="7"/>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83C99B27-DFB8-9D43-A4BF-89D6C1DDCC2D}" type="pres">
      <dgm:prSet presAssocID="{8C8A42D1-4B64-2B4E-AE4A-6A24BB4BBC85}" presName="hierChild5" presStyleCnt="0"/>
      <dgm:spPr/>
    </dgm:pt>
    <dgm:pt modelId="{F50DEC67-F75D-8F42-A5B2-0C6BDE6FE76B}" type="pres">
      <dgm:prSet presAssocID="{62B58F82-512E-1141-905D-6150D389ACA4}" presName="Name64" presStyleLbl="parChTrans1D2" presStyleIdx="2" presStyleCnt="3"/>
      <dgm:spPr/>
      <dgm:t>
        <a:bodyPr/>
        <a:lstStyle/>
        <a:p>
          <a:endParaRPr lang="zh-CN" altLang="en-US"/>
        </a:p>
      </dgm:t>
    </dgm:pt>
    <dgm:pt modelId="{A7E3072A-A7EE-3C4A-944F-F58C649BA7B7}" type="pres">
      <dgm:prSet presAssocID="{5DE0D3A6-F19C-DE4A-BC9A-2571F715194D}" presName="hierRoot2" presStyleCnt="0">
        <dgm:presLayoutVars>
          <dgm:hierBranch val="init"/>
        </dgm:presLayoutVars>
      </dgm:prSet>
      <dgm:spPr/>
    </dgm:pt>
    <dgm:pt modelId="{FF1EF20B-4D7D-334B-9B02-D5631FE5526A}" type="pres">
      <dgm:prSet presAssocID="{5DE0D3A6-F19C-DE4A-BC9A-2571F715194D}" presName="rootComposite" presStyleCnt="0"/>
      <dgm:spPr/>
    </dgm:pt>
    <dgm:pt modelId="{13671697-C0A9-E547-888C-5EBC70C6754F}" type="pres">
      <dgm:prSet presAssocID="{5DE0D3A6-F19C-DE4A-BC9A-2571F715194D}" presName="rootText" presStyleLbl="node2" presStyleIdx="2" presStyleCnt="3" custScaleX="283450" custScaleY="157535">
        <dgm:presLayoutVars>
          <dgm:chPref val="3"/>
        </dgm:presLayoutVars>
      </dgm:prSet>
      <dgm:spPr/>
      <dgm:t>
        <a:bodyPr/>
        <a:lstStyle/>
        <a:p>
          <a:endParaRPr lang="zh-CN" altLang="en-US"/>
        </a:p>
      </dgm:t>
    </dgm:pt>
    <dgm:pt modelId="{D218F4D3-95E8-7447-9D7C-9C65C1774ADB}" type="pres">
      <dgm:prSet presAssocID="{5DE0D3A6-F19C-DE4A-BC9A-2571F715194D}" presName="rootConnector" presStyleLbl="node2" presStyleIdx="2" presStyleCnt="3"/>
      <dgm:spPr/>
      <dgm:t>
        <a:bodyPr/>
        <a:lstStyle/>
        <a:p>
          <a:endParaRPr lang="zh-CN" altLang="en-US"/>
        </a:p>
      </dgm:t>
    </dgm:pt>
    <dgm:pt modelId="{BF2450B0-6BE6-7A4C-8E1E-E7D79393C3D0}" type="pres">
      <dgm:prSet presAssocID="{5DE0D3A6-F19C-DE4A-BC9A-2571F715194D}" presName="hierChild4" presStyleCnt="0"/>
      <dgm:spPr/>
    </dgm:pt>
    <dgm:pt modelId="{02BA8BF1-7B49-354C-9848-E31FC9215795}" type="pres">
      <dgm:prSet presAssocID="{B6EBF3CF-CDE1-354E-A0CB-D3E19954D76D}" presName="Name64" presStyleLbl="parChTrans1D3" presStyleIdx="5" presStyleCnt="7"/>
      <dgm:spPr/>
      <dgm:t>
        <a:bodyPr/>
        <a:lstStyle/>
        <a:p>
          <a:endParaRPr lang="zh-CN" altLang="en-US"/>
        </a:p>
      </dgm:t>
    </dgm:pt>
    <dgm:pt modelId="{9EBDAFC6-EC92-9E40-9829-6A5580D4695E}" type="pres">
      <dgm:prSet presAssocID="{050A12B3-D358-9A42-9E76-8525AD7339FF}" presName="hierRoot2" presStyleCnt="0">
        <dgm:presLayoutVars>
          <dgm:hierBranch val="init"/>
        </dgm:presLayoutVars>
      </dgm:prSet>
      <dgm:spPr/>
    </dgm:pt>
    <dgm:pt modelId="{DD51906F-66B3-0144-A5D5-9289B88D2BA6}" type="pres">
      <dgm:prSet presAssocID="{050A12B3-D358-9A42-9E76-8525AD7339FF}" presName="rootComposite" presStyleCnt="0"/>
      <dgm:spPr/>
    </dgm:pt>
    <dgm:pt modelId="{6F0B371E-D2CB-7044-A169-131F9161CE34}" type="pres">
      <dgm:prSet presAssocID="{050A12B3-D358-9A42-9E76-8525AD7339FF}" presName="rootText" presStyleLbl="node3" presStyleIdx="5" presStyleCnt="7" custScaleY="162520">
        <dgm:presLayoutVars>
          <dgm:chPref val="3"/>
        </dgm:presLayoutVars>
      </dgm:prSet>
      <dgm:spPr/>
      <dgm:t>
        <a:bodyPr/>
        <a:lstStyle/>
        <a:p>
          <a:endParaRPr lang="zh-CN" altLang="en-US"/>
        </a:p>
      </dgm:t>
    </dgm:pt>
    <dgm:pt modelId="{C8A9F623-80FC-C240-A8FD-8F79B7178B56}" type="pres">
      <dgm:prSet presAssocID="{050A12B3-D358-9A42-9E76-8525AD7339FF}" presName="rootConnector" presStyleLbl="node3" presStyleIdx="5" presStyleCnt="7"/>
      <dgm:spPr/>
      <dgm:t>
        <a:bodyPr/>
        <a:lstStyle/>
        <a:p>
          <a:endParaRPr lang="zh-CN" altLang="en-US"/>
        </a:p>
      </dgm:t>
    </dgm:pt>
    <dgm:pt modelId="{DC6F140E-6E8A-8942-A252-DFB2BCEBBF51}" type="pres">
      <dgm:prSet presAssocID="{050A12B3-D358-9A42-9E76-8525AD7339FF}" presName="hierChild4" presStyleCnt="0"/>
      <dgm:spPr/>
    </dgm:pt>
    <dgm:pt modelId="{3CBAACFC-9063-6842-B442-B2E2A75F0724}" type="pres">
      <dgm:prSet presAssocID="{050A12B3-D358-9A42-9E76-8525AD7339FF}" presName="hierChild5" presStyleCnt="0"/>
      <dgm:spPr/>
    </dgm:pt>
    <dgm:pt modelId="{DF8B883A-B569-BC4E-ACF4-B87B1E092BD1}" type="pres">
      <dgm:prSet presAssocID="{48D25307-1DB9-BD4C-88BC-87CDADE8BE70}" presName="Name64" presStyleLbl="parChTrans1D3" presStyleIdx="6" presStyleCnt="7"/>
      <dgm:spPr/>
      <dgm:t>
        <a:bodyPr/>
        <a:lstStyle/>
        <a:p>
          <a:endParaRPr lang="zh-CN" altLang="en-US"/>
        </a:p>
      </dgm:t>
    </dgm:pt>
    <dgm:pt modelId="{A152AF8A-E7D3-3640-A64A-B97A3946496E}" type="pres">
      <dgm:prSet presAssocID="{91DF7018-163F-A647-8636-C39B3206C662}" presName="hierRoot2" presStyleCnt="0">
        <dgm:presLayoutVars>
          <dgm:hierBranch val="init"/>
        </dgm:presLayoutVars>
      </dgm:prSet>
      <dgm:spPr/>
    </dgm:pt>
    <dgm:pt modelId="{270E2731-6491-3B4C-975A-18B1540A3B2B}" type="pres">
      <dgm:prSet presAssocID="{91DF7018-163F-A647-8636-C39B3206C662}" presName="rootComposite" presStyleCnt="0"/>
      <dgm:spPr/>
    </dgm:pt>
    <dgm:pt modelId="{09B9A292-EDAC-E841-8355-7D40C000B802}" type="pres">
      <dgm:prSet presAssocID="{91DF7018-163F-A647-8636-C39B3206C662}" presName="rootText" presStyleLbl="node3" presStyleIdx="6" presStyleCnt="7" custScaleY="160331">
        <dgm:presLayoutVars>
          <dgm:chPref val="3"/>
        </dgm:presLayoutVars>
      </dgm:prSet>
      <dgm:spPr/>
      <dgm:t>
        <a:bodyPr/>
        <a:lstStyle/>
        <a:p>
          <a:endParaRPr lang="zh-CN" altLang="en-US"/>
        </a:p>
      </dgm:t>
    </dgm:pt>
    <dgm:pt modelId="{DF4FE6C0-172A-674E-A2F7-7EB35E933083}" type="pres">
      <dgm:prSet presAssocID="{91DF7018-163F-A647-8636-C39B3206C662}" presName="rootConnector" presStyleLbl="node3" presStyleIdx="6" presStyleCnt="7"/>
      <dgm:spPr/>
      <dgm:t>
        <a:bodyPr/>
        <a:lstStyle/>
        <a:p>
          <a:endParaRPr lang="zh-CN" altLang="en-US"/>
        </a:p>
      </dgm:t>
    </dgm:pt>
    <dgm:pt modelId="{5C399261-F997-8E4D-9C34-64706EA70731}" type="pres">
      <dgm:prSet presAssocID="{91DF7018-163F-A647-8636-C39B3206C662}" presName="hierChild4" presStyleCnt="0"/>
      <dgm:spPr/>
    </dgm:pt>
    <dgm:pt modelId="{36435349-1924-7744-8A13-A939F5DDEBB9}" type="pres">
      <dgm:prSet presAssocID="{91DF7018-163F-A647-8636-C39B3206C662}" presName="hierChild5" presStyleCnt="0"/>
      <dgm:spPr/>
    </dgm:pt>
    <dgm:pt modelId="{D305D1EC-88E9-B646-9657-E88D4895264D}" type="pres">
      <dgm:prSet presAssocID="{5DE0D3A6-F19C-DE4A-BC9A-2571F715194D}" presName="hierChild5" presStyleCnt="0"/>
      <dgm:spPr/>
    </dgm:pt>
    <dgm:pt modelId="{57FB1A2C-DA1F-0A43-B052-1C4C6A5D5665}" type="pres">
      <dgm:prSet presAssocID="{4B3870ED-7BC4-7348-936F-EBD823608E02}" presName="hierChild3" presStyleCnt="0"/>
      <dgm:spPr/>
    </dgm:pt>
  </dgm:ptLst>
  <dgm:cxnLst>
    <dgm:cxn modelId="{1269DB30-04DE-864A-A63A-E83C5C21F27F}" type="presOf" srcId="{48D25307-1DB9-BD4C-88BC-87CDADE8BE70}" destId="{DF8B883A-B569-BC4E-ACF4-B87B1E092BD1}" srcOrd="0" destOrd="0" presId="urn:microsoft.com/office/officeart/2009/3/layout/HorizontalOrganizationChart#109"/>
    <dgm:cxn modelId="{5E5EEBFC-A454-E548-B410-7929065A0CC6}" type="presOf" srcId="{B6EBF3CF-CDE1-354E-A0CB-D3E19954D76D}" destId="{02BA8BF1-7B49-354C-9848-E31FC9215795}" srcOrd="0" destOrd="0" presId="urn:microsoft.com/office/officeart/2009/3/layout/HorizontalOrganizationChart#109"/>
    <dgm:cxn modelId="{DA838E3C-110E-4F4D-B24C-5402E6AB5680}" type="presOf" srcId="{470BCEDA-9C97-8A4F-869C-E450D5488D7E}" destId="{060FCF0E-28F2-874E-B26C-89E67C469777}" srcOrd="0" destOrd="0" presId="urn:microsoft.com/office/officeart/2009/3/layout/HorizontalOrganizationChart#109"/>
    <dgm:cxn modelId="{89B1238B-0745-AC4C-9431-AFABFC80A76D}" type="presOf" srcId="{71DB3776-62D5-4748-928A-68B524969219}" destId="{5569CB6D-95DA-3D47-8C39-5B15BDD3B65A}" srcOrd="1" destOrd="0" presId="urn:microsoft.com/office/officeart/2009/3/layout/HorizontalOrganizationChart#109"/>
    <dgm:cxn modelId="{F3336B11-7207-F741-8AAF-6BADC71F6B7E}" srcId="{4B3870ED-7BC4-7348-936F-EBD823608E02}" destId="{4ADEE967-D264-9145-B0D1-B6F3C6C06E2B}" srcOrd="0" destOrd="0" parTransId="{B82F9DBA-9502-C84C-B2C4-20EA51AC1850}" sibTransId="{7E79B474-CA46-4C43-917F-5ECA8518F07E}"/>
    <dgm:cxn modelId="{A3125E93-EC1F-9742-9665-3A8DB07F81EF}" type="presOf" srcId="{B3A3B973-E202-8B47-9C70-5AE5E5555F4C}" destId="{40065926-D5E5-8F43-A4B5-098B0D12B83E}" srcOrd="1" destOrd="0" presId="urn:microsoft.com/office/officeart/2009/3/layout/HorizontalOrganizationChart#109"/>
    <dgm:cxn modelId="{DEAB6342-FD5D-A541-A262-FE66010BB13F}" type="presOf" srcId="{4B3870ED-7BC4-7348-936F-EBD823608E02}" destId="{3B09B0B5-609C-054D-86E4-B80E9A130B73}" srcOrd="1" destOrd="0" presId="urn:microsoft.com/office/officeart/2009/3/layout/HorizontalOrganizationChart#109"/>
    <dgm:cxn modelId="{B6509551-265D-4D42-9E0F-C13353E9C691}" type="presOf" srcId="{62B58F82-512E-1141-905D-6150D389ACA4}" destId="{F50DEC67-F75D-8F42-A5B2-0C6BDE6FE76B}" srcOrd="0" destOrd="0" presId="urn:microsoft.com/office/officeart/2009/3/layout/HorizontalOrganizationChart#109"/>
    <dgm:cxn modelId="{429F8ADF-D82D-FF44-8E34-2BBEFD0AF7AE}" type="presOf" srcId="{4ADEE967-D264-9145-B0D1-B6F3C6C06E2B}" destId="{5853673F-12D5-3B4E-9D36-A8A57D8BDE12}" srcOrd="0" destOrd="0" presId="urn:microsoft.com/office/officeart/2009/3/layout/HorizontalOrganizationChart#109"/>
    <dgm:cxn modelId="{589F712A-0BBF-BD46-B7E2-65115C804BE8}" type="presOf" srcId="{91DF7018-163F-A647-8636-C39B3206C662}" destId="{DF4FE6C0-172A-674E-A2F7-7EB35E933083}" srcOrd="1" destOrd="0" presId="urn:microsoft.com/office/officeart/2009/3/layout/HorizontalOrganizationChart#109"/>
    <dgm:cxn modelId="{02D40E9D-6523-3C4A-8AB4-972583603E1F}" type="presOf" srcId="{91250A13-AFB6-3743-9330-059F6D171422}" destId="{5003A91B-F2F3-1540-A734-F494D91FA694}" srcOrd="0" destOrd="0" presId="urn:microsoft.com/office/officeart/2009/3/layout/HorizontalOrganizationChart#109"/>
    <dgm:cxn modelId="{D82D746B-CCCF-2545-B557-9B6F088BCF9A}" type="presOf" srcId="{71DB3776-62D5-4748-928A-68B524969219}" destId="{F4EAF4A3-FC5B-554B-A01B-7ABD44029725}" srcOrd="0" destOrd="0" presId="urn:microsoft.com/office/officeart/2009/3/layout/HorizontalOrganizationChart#109"/>
    <dgm:cxn modelId="{0A40946B-BE20-234D-A27B-0A758C7D44CF}" type="presOf" srcId="{B3A3B973-E202-8B47-9C70-5AE5E5555F4C}" destId="{F614E527-77DE-7244-B93F-851AC26D5930}" srcOrd="0" destOrd="0" presId="urn:microsoft.com/office/officeart/2009/3/layout/HorizontalOrganizationChart#109"/>
    <dgm:cxn modelId="{9E126CCA-A59D-8D40-B16F-970477F9053D}" srcId="{5DE0D3A6-F19C-DE4A-BC9A-2571F715194D}" destId="{91DF7018-163F-A647-8636-C39B3206C662}" srcOrd="1" destOrd="0" parTransId="{48D25307-1DB9-BD4C-88BC-87CDADE8BE70}" sibTransId="{FF61C3B2-A42C-1A4C-826C-879DEDDD8936}"/>
    <dgm:cxn modelId="{43E0617B-EAA3-A64C-AD32-AC22D9B82465}" srcId="{4B3870ED-7BC4-7348-936F-EBD823608E02}" destId="{8C8A42D1-4B64-2B4E-AE4A-6A24BB4BBC85}" srcOrd="1" destOrd="0" parTransId="{B57E4992-3C2D-1041-97E2-1F739812F854}" sibTransId="{18A8DC0B-DB92-8144-9CFC-B881C8266B5F}"/>
    <dgm:cxn modelId="{44D81119-79C6-F241-92A7-0EC1C960BFA6}" type="presOf" srcId="{4ADEE967-D264-9145-B0D1-B6F3C6C06E2B}" destId="{4EC994A2-479C-FF40-9515-CEB51B6AA524}" srcOrd="1" destOrd="0" presId="urn:microsoft.com/office/officeart/2009/3/layout/HorizontalOrganizationChart#109"/>
    <dgm:cxn modelId="{A5E77716-E055-E54B-B9D9-F2B59F1D144D}" srcId="{4ADEE967-D264-9145-B0D1-B6F3C6C06E2B}" destId="{4D190852-2E6D-B44D-8A48-6CDBBE9E85E4}" srcOrd="1" destOrd="0" parTransId="{470BCEDA-9C97-8A4F-869C-E450D5488D7E}" sibTransId="{AF787BB6-ABCD-6844-A3C0-424717F8DFF3}"/>
    <dgm:cxn modelId="{A7412D03-975D-3940-BD41-38773D976FAD}" type="presOf" srcId="{B82F9DBA-9502-C84C-B2C4-20EA51AC1850}" destId="{E5C8AA95-E727-134C-8A9E-9CCBD2F7D590}" srcOrd="0" destOrd="0" presId="urn:microsoft.com/office/officeart/2009/3/layout/HorizontalOrganizationChart#109"/>
    <dgm:cxn modelId="{A99ADC3F-0953-7A44-BF0D-1F55B06E62DC}" type="presOf" srcId="{4D190852-2E6D-B44D-8A48-6CDBBE9E85E4}" destId="{8D8AA723-A853-B440-8F71-7530417AD7CA}" srcOrd="1" destOrd="0" presId="urn:microsoft.com/office/officeart/2009/3/layout/HorizontalOrganizationChart#109"/>
    <dgm:cxn modelId="{0FED06C4-086C-B047-A203-90C4E8211341}" type="presOf" srcId="{4B3870ED-7BC4-7348-936F-EBD823608E02}" destId="{29000B2B-3690-C74D-B89C-C902C5622F7E}" srcOrd="0" destOrd="0" presId="urn:microsoft.com/office/officeart/2009/3/layout/HorizontalOrganizationChart#109"/>
    <dgm:cxn modelId="{2F8E76B3-9547-3745-BB38-61F6017D6686}" type="presOf" srcId="{5DE0D3A6-F19C-DE4A-BC9A-2571F715194D}" destId="{13671697-C0A9-E547-888C-5EBC70C6754F}" srcOrd="0" destOrd="0" presId="urn:microsoft.com/office/officeart/2009/3/layout/HorizontalOrganizationChart#109"/>
    <dgm:cxn modelId="{DA16380B-C272-E644-929D-8916A66A0481}" type="presOf" srcId="{56A101AD-1052-6140-BB5F-68F8D9E7EDF3}" destId="{594B30E5-11F4-ED43-AF6E-C81A1E02907E}" srcOrd="0" destOrd="0" presId="urn:microsoft.com/office/officeart/2009/3/layout/HorizontalOrganizationChart#109"/>
    <dgm:cxn modelId="{859B21E7-4B79-8C4D-B08B-EC5C20E7E616}" type="presOf" srcId="{91DF7018-163F-A647-8636-C39B3206C662}" destId="{09B9A292-EDAC-E841-8355-7D40C000B802}" srcOrd="0" destOrd="0" presId="urn:microsoft.com/office/officeart/2009/3/layout/HorizontalOrganizationChart#109"/>
    <dgm:cxn modelId="{290F5D5D-2A28-B748-B37B-989D620CCD96}" type="presOf" srcId="{FBB005AC-ECE1-4246-B0E4-F44C7679E37C}" destId="{AE5AA2FE-2F1B-3D49-9D07-65B51915D8B9}" srcOrd="1" destOrd="0" presId="urn:microsoft.com/office/officeart/2009/3/layout/HorizontalOrganizationChart#109"/>
    <dgm:cxn modelId="{FE0C80AA-977D-084A-A1E7-6D61BBEB57D0}" type="presOf" srcId="{050A12B3-D358-9A42-9E76-8525AD7339FF}" destId="{C8A9F623-80FC-C240-A8FD-8F79B7178B56}" srcOrd="1" destOrd="0" presId="urn:microsoft.com/office/officeart/2009/3/layout/HorizontalOrganizationChart#109"/>
    <dgm:cxn modelId="{898B2A96-FB88-8045-A684-63F0CED777C7}" type="presOf" srcId="{8C8A42D1-4B64-2B4E-AE4A-6A24BB4BBC85}" destId="{1E0F491F-D330-344C-B05D-503D63CD746D}" srcOrd="1" destOrd="0" presId="urn:microsoft.com/office/officeart/2009/3/layout/HorizontalOrganizationChart#109"/>
    <dgm:cxn modelId="{696FC50F-081E-7044-B549-A40065AB4E25}" type="presOf" srcId="{3185565C-B8D5-B14E-987A-C1E8EBB4CB4F}" destId="{20E37C1B-7B69-014B-BDA8-CB96045A0AF3}" srcOrd="0" destOrd="0" presId="urn:microsoft.com/office/officeart/2009/3/layout/HorizontalOrganizationChart#109"/>
    <dgm:cxn modelId="{606AC43E-39F7-7143-907F-1AF7676B03D3}" srcId="{4ADEE967-D264-9145-B0D1-B6F3C6C06E2B}" destId="{71DB3776-62D5-4748-928A-68B524969219}" srcOrd="3" destOrd="0" parTransId="{C3A023A9-AE80-6144-9013-2417F81CC6B5}" sibTransId="{25DEE505-4D32-4344-9983-6F85BED2DBFC}"/>
    <dgm:cxn modelId="{67310EA0-BDA1-7743-98B1-7FB7E9DCB131}" type="presOf" srcId="{5DE0D3A6-F19C-DE4A-BC9A-2571F715194D}" destId="{D218F4D3-95E8-7447-9D7C-9C65C1774ADB}" srcOrd="1" destOrd="0" presId="urn:microsoft.com/office/officeart/2009/3/layout/HorizontalOrganizationChart#109"/>
    <dgm:cxn modelId="{50F06E73-D230-9949-B203-AD2685B8619E}" type="presOf" srcId="{8C8A42D1-4B64-2B4E-AE4A-6A24BB4BBC85}" destId="{819C0203-9F71-724C-9889-75EB604BF496}" srcOrd="0" destOrd="0" presId="urn:microsoft.com/office/officeart/2009/3/layout/HorizontalOrganizationChart#109"/>
    <dgm:cxn modelId="{73DF7545-1A58-6947-BA44-591CC3B710FF}" srcId="{8C8A42D1-4B64-2B4E-AE4A-6A24BB4BBC85}" destId="{B3A3B973-E202-8B47-9C70-5AE5E5555F4C}" srcOrd="0" destOrd="0" parTransId="{3DF71DAF-6F89-CC4C-851F-659E209968B2}" sibTransId="{0C766226-655E-1D4D-9B88-FAC280A2231C}"/>
    <dgm:cxn modelId="{F9CE7B1A-1110-A942-8CF2-EFC78C1CCD4C}" srcId="{3185565C-B8D5-B14E-987A-C1E8EBB4CB4F}" destId="{4B3870ED-7BC4-7348-936F-EBD823608E02}" srcOrd="0" destOrd="0" parTransId="{CC214CC6-405B-944F-ABBD-5DDB21DD990D}" sibTransId="{0233C143-CCE4-1B4C-9046-6323C264B857}"/>
    <dgm:cxn modelId="{6E563B5E-E753-8047-995F-4C20CE10CB40}" type="presOf" srcId="{FBB005AC-ECE1-4246-B0E4-F44C7679E37C}" destId="{79CD1CBA-FCDE-814C-BC5F-C94F8E0017CC}" srcOrd="0" destOrd="0" presId="urn:microsoft.com/office/officeart/2009/3/layout/HorizontalOrganizationChart#109"/>
    <dgm:cxn modelId="{D44A1664-FC8E-2C47-A57D-816C4C31EDE5}" type="presOf" srcId="{BEF086C7-68E0-4C43-809E-F987F708FAA9}" destId="{B6E282E0-5BCC-5F47-BC1E-9146048D598A}" srcOrd="1" destOrd="0" presId="urn:microsoft.com/office/officeart/2009/3/layout/HorizontalOrganizationChart#109"/>
    <dgm:cxn modelId="{FF33A3B1-EEEB-C54C-814B-EAA6AA479DCA}" srcId="{4ADEE967-D264-9145-B0D1-B6F3C6C06E2B}" destId="{FBB005AC-ECE1-4246-B0E4-F44C7679E37C}" srcOrd="2" destOrd="0" parTransId="{56A101AD-1052-6140-BB5F-68F8D9E7EDF3}" sibTransId="{E943E54E-C085-5246-8616-966D697D242D}"/>
    <dgm:cxn modelId="{818FCA0A-F9EC-1F4F-9A93-DB57E050E4AD}" type="presOf" srcId="{B57E4992-3C2D-1041-97E2-1F739812F854}" destId="{2E9626E4-AF31-2249-A320-1B5166F3EFB4}" srcOrd="0" destOrd="0" presId="urn:microsoft.com/office/officeart/2009/3/layout/HorizontalOrganizationChart#109"/>
    <dgm:cxn modelId="{B0782572-F10E-D14B-8430-91655BBA56CF}" type="presOf" srcId="{3DF71DAF-6F89-CC4C-851F-659E209968B2}" destId="{18A9FD41-1A0C-8F4A-815A-625E653AE34A}" srcOrd="0" destOrd="0" presId="urn:microsoft.com/office/officeart/2009/3/layout/HorizontalOrganizationChart#109"/>
    <dgm:cxn modelId="{5ED92131-07E1-9D49-97EA-1E5870258342}" srcId="{4B3870ED-7BC4-7348-936F-EBD823608E02}" destId="{5DE0D3A6-F19C-DE4A-BC9A-2571F715194D}" srcOrd="2" destOrd="0" parTransId="{62B58F82-512E-1141-905D-6150D389ACA4}" sibTransId="{C6B22558-AB52-9943-B0A2-886A6B85F55C}"/>
    <dgm:cxn modelId="{ADC77A80-C43E-544B-B3F0-4466B0AB8B71}" type="presOf" srcId="{C3A023A9-AE80-6144-9013-2417F81CC6B5}" destId="{E127FA9C-DCFE-0C46-8D08-252A0EFDC51D}" srcOrd="0" destOrd="0" presId="urn:microsoft.com/office/officeart/2009/3/layout/HorizontalOrganizationChart#109"/>
    <dgm:cxn modelId="{2C6A5B08-0456-8246-8E3C-866F6055417E}" type="presOf" srcId="{050A12B3-D358-9A42-9E76-8525AD7339FF}" destId="{6F0B371E-D2CB-7044-A169-131F9161CE34}" srcOrd="0" destOrd="0" presId="urn:microsoft.com/office/officeart/2009/3/layout/HorizontalOrganizationChart#109"/>
    <dgm:cxn modelId="{66A92E81-2CBA-A64B-8378-99780CC725B5}" type="presOf" srcId="{BEF086C7-68E0-4C43-809E-F987F708FAA9}" destId="{D4DB6EFC-D305-CD43-A8BB-5C429DE04E87}" srcOrd="0" destOrd="0" presId="urn:microsoft.com/office/officeart/2009/3/layout/HorizontalOrganizationChart#109"/>
    <dgm:cxn modelId="{03F0DEB8-0E1D-EC45-8B8A-C05DA1446BBB}" type="presOf" srcId="{4D190852-2E6D-B44D-8A48-6CDBBE9E85E4}" destId="{C3396F94-4140-E049-BF62-326CEBEDF70A}" srcOrd="0" destOrd="0" presId="urn:microsoft.com/office/officeart/2009/3/layout/HorizontalOrganizationChart#109"/>
    <dgm:cxn modelId="{4D49BF0C-1247-B541-9A52-D12691A70A2E}" srcId="{5DE0D3A6-F19C-DE4A-BC9A-2571F715194D}" destId="{050A12B3-D358-9A42-9E76-8525AD7339FF}" srcOrd="0" destOrd="0" parTransId="{B6EBF3CF-CDE1-354E-A0CB-D3E19954D76D}" sibTransId="{900677A5-2559-FE42-9FED-2421BB6EE744}"/>
    <dgm:cxn modelId="{D3C9C61E-B143-6849-8923-CB2692BB3224}" srcId="{4ADEE967-D264-9145-B0D1-B6F3C6C06E2B}" destId="{BEF086C7-68E0-4C43-809E-F987F708FAA9}" srcOrd="0" destOrd="0" parTransId="{91250A13-AFB6-3743-9330-059F6D171422}" sibTransId="{0E8A5F6E-5080-644B-A9A9-797B01B0B3E2}"/>
    <dgm:cxn modelId="{B5DE654F-651F-C04F-A463-A5A7BE92C300}" type="presParOf" srcId="{20E37C1B-7B69-014B-BDA8-CB96045A0AF3}" destId="{58C999F5-444A-0349-A69B-813F1D7DFD45}" srcOrd="0" destOrd="0" presId="urn:microsoft.com/office/officeart/2009/3/layout/HorizontalOrganizationChart#109"/>
    <dgm:cxn modelId="{51B89CEE-E28A-DB43-910C-C6EE48927B68}" type="presParOf" srcId="{58C999F5-444A-0349-A69B-813F1D7DFD45}" destId="{EF5054BE-7594-0145-A237-FD205A903003}" srcOrd="0" destOrd="0" presId="urn:microsoft.com/office/officeart/2009/3/layout/HorizontalOrganizationChart#109"/>
    <dgm:cxn modelId="{C1399287-8639-6E40-BA9A-8FBA926E25CE}" type="presParOf" srcId="{EF5054BE-7594-0145-A237-FD205A903003}" destId="{29000B2B-3690-C74D-B89C-C902C5622F7E}" srcOrd="0" destOrd="0" presId="urn:microsoft.com/office/officeart/2009/3/layout/HorizontalOrganizationChart#109"/>
    <dgm:cxn modelId="{7A097CB8-5278-9F4F-A6BB-40240B2DF118}" type="presParOf" srcId="{EF5054BE-7594-0145-A237-FD205A903003}" destId="{3B09B0B5-609C-054D-86E4-B80E9A130B73}" srcOrd="1" destOrd="0" presId="urn:microsoft.com/office/officeart/2009/3/layout/HorizontalOrganizationChart#109"/>
    <dgm:cxn modelId="{F0F415C4-376F-F14F-8CCB-A027045863AD}" type="presParOf" srcId="{58C999F5-444A-0349-A69B-813F1D7DFD45}" destId="{3D466E41-3FF7-704D-A65B-F057DEA9B9E9}" srcOrd="1" destOrd="0" presId="urn:microsoft.com/office/officeart/2009/3/layout/HorizontalOrganizationChart#109"/>
    <dgm:cxn modelId="{3768F210-BFC6-B74D-88D2-AF180C4C923E}" type="presParOf" srcId="{3D466E41-3FF7-704D-A65B-F057DEA9B9E9}" destId="{E5C8AA95-E727-134C-8A9E-9CCBD2F7D590}" srcOrd="0" destOrd="0" presId="urn:microsoft.com/office/officeart/2009/3/layout/HorizontalOrganizationChart#109"/>
    <dgm:cxn modelId="{469C9335-62EF-424C-A026-2BC5288B72CE}" type="presParOf" srcId="{3D466E41-3FF7-704D-A65B-F057DEA9B9E9}" destId="{1E4D9180-B9A9-8B40-88F6-122D259B9AD5}" srcOrd="1" destOrd="0" presId="urn:microsoft.com/office/officeart/2009/3/layout/HorizontalOrganizationChart#109"/>
    <dgm:cxn modelId="{A20FA00F-114E-3741-B220-5E7944D7C912}" type="presParOf" srcId="{1E4D9180-B9A9-8B40-88F6-122D259B9AD5}" destId="{4DDEE904-6BCA-FC4D-A5D9-B241431B2C7B}" srcOrd="0" destOrd="0" presId="urn:microsoft.com/office/officeart/2009/3/layout/HorizontalOrganizationChart#109"/>
    <dgm:cxn modelId="{CBC46D07-8E48-B54D-BB45-73D422D167D1}" type="presParOf" srcId="{4DDEE904-6BCA-FC4D-A5D9-B241431B2C7B}" destId="{5853673F-12D5-3B4E-9D36-A8A57D8BDE12}" srcOrd="0" destOrd="0" presId="urn:microsoft.com/office/officeart/2009/3/layout/HorizontalOrganizationChart#109"/>
    <dgm:cxn modelId="{954D35A1-742D-D945-AEE0-A119728F1E60}" type="presParOf" srcId="{4DDEE904-6BCA-FC4D-A5D9-B241431B2C7B}" destId="{4EC994A2-479C-FF40-9515-CEB51B6AA524}" srcOrd="1" destOrd="0" presId="urn:microsoft.com/office/officeart/2009/3/layout/HorizontalOrganizationChart#109"/>
    <dgm:cxn modelId="{BBF86A19-3AB1-F146-B289-6CE4D912D51F}" type="presParOf" srcId="{1E4D9180-B9A9-8B40-88F6-122D259B9AD5}" destId="{EE2045F1-2625-354D-BDB8-1908F932A0FE}" srcOrd="1" destOrd="0" presId="urn:microsoft.com/office/officeart/2009/3/layout/HorizontalOrganizationChart#109"/>
    <dgm:cxn modelId="{13704BD1-B2DA-C442-AF59-C9DEE440FC65}" type="presParOf" srcId="{EE2045F1-2625-354D-BDB8-1908F932A0FE}" destId="{5003A91B-F2F3-1540-A734-F494D91FA694}" srcOrd="0" destOrd="0" presId="urn:microsoft.com/office/officeart/2009/3/layout/HorizontalOrganizationChart#109"/>
    <dgm:cxn modelId="{3A8D8EE3-A6B8-8A45-A512-5B3E4333F685}" type="presParOf" srcId="{EE2045F1-2625-354D-BDB8-1908F932A0FE}" destId="{7531B6A8-34C5-6A43-898F-5DCA219A1CF7}" srcOrd="1" destOrd="0" presId="urn:microsoft.com/office/officeart/2009/3/layout/HorizontalOrganizationChart#109"/>
    <dgm:cxn modelId="{B478E965-5C22-4C49-BB4E-BFE9D2782B51}" type="presParOf" srcId="{7531B6A8-34C5-6A43-898F-5DCA219A1CF7}" destId="{9485038B-8251-AC47-8DDD-083FC74D5F54}" srcOrd="0" destOrd="0" presId="urn:microsoft.com/office/officeart/2009/3/layout/HorizontalOrganizationChart#109"/>
    <dgm:cxn modelId="{ECD9932B-1E44-FD46-9ED5-312A117ABEA7}" type="presParOf" srcId="{9485038B-8251-AC47-8DDD-083FC74D5F54}" destId="{D4DB6EFC-D305-CD43-A8BB-5C429DE04E87}" srcOrd="0" destOrd="0" presId="urn:microsoft.com/office/officeart/2009/3/layout/HorizontalOrganizationChart#109"/>
    <dgm:cxn modelId="{B43DFCA3-000A-A445-BF28-DFB0D87A2627}" type="presParOf" srcId="{9485038B-8251-AC47-8DDD-083FC74D5F54}" destId="{B6E282E0-5BCC-5F47-BC1E-9146048D598A}" srcOrd="1" destOrd="0" presId="urn:microsoft.com/office/officeart/2009/3/layout/HorizontalOrganizationChart#109"/>
    <dgm:cxn modelId="{7105F4DB-C313-B344-A14E-3D4BBAFA9C52}" type="presParOf" srcId="{7531B6A8-34C5-6A43-898F-5DCA219A1CF7}" destId="{707880C9-00CB-614B-9DDE-B7462FAE66C4}" srcOrd="1" destOrd="0" presId="urn:microsoft.com/office/officeart/2009/3/layout/HorizontalOrganizationChart#109"/>
    <dgm:cxn modelId="{DC645192-F9E9-B742-B6ED-ED49689CD33B}" type="presParOf" srcId="{7531B6A8-34C5-6A43-898F-5DCA219A1CF7}" destId="{B3966619-D7F7-6644-A04D-A68BC952192E}" srcOrd="2" destOrd="0" presId="urn:microsoft.com/office/officeart/2009/3/layout/HorizontalOrganizationChart#109"/>
    <dgm:cxn modelId="{4337149C-8B5D-C241-A12E-A85F5161A909}" type="presParOf" srcId="{EE2045F1-2625-354D-BDB8-1908F932A0FE}" destId="{060FCF0E-28F2-874E-B26C-89E67C469777}" srcOrd="2" destOrd="0" presId="urn:microsoft.com/office/officeart/2009/3/layout/HorizontalOrganizationChart#109"/>
    <dgm:cxn modelId="{E656C6C4-3ED0-3A43-AA04-A5FE2C16875A}" type="presParOf" srcId="{EE2045F1-2625-354D-BDB8-1908F932A0FE}" destId="{BBAD7A4D-E8D2-C44E-849D-6D467F5CF4BB}" srcOrd="3" destOrd="0" presId="urn:microsoft.com/office/officeart/2009/3/layout/HorizontalOrganizationChart#109"/>
    <dgm:cxn modelId="{2ED10431-D259-A14F-92C8-2D175EEC4822}" type="presParOf" srcId="{BBAD7A4D-E8D2-C44E-849D-6D467F5CF4BB}" destId="{3D570FA9-904B-8B48-943F-512DB0F88EF7}" srcOrd="0" destOrd="0" presId="urn:microsoft.com/office/officeart/2009/3/layout/HorizontalOrganizationChart#109"/>
    <dgm:cxn modelId="{43382A8C-39BE-9D48-BF9C-96DE5B693937}" type="presParOf" srcId="{3D570FA9-904B-8B48-943F-512DB0F88EF7}" destId="{C3396F94-4140-E049-BF62-326CEBEDF70A}" srcOrd="0" destOrd="0" presId="urn:microsoft.com/office/officeart/2009/3/layout/HorizontalOrganizationChart#109"/>
    <dgm:cxn modelId="{A6AF0DAD-3A64-124B-948E-BCCCA6650501}" type="presParOf" srcId="{3D570FA9-904B-8B48-943F-512DB0F88EF7}" destId="{8D8AA723-A853-B440-8F71-7530417AD7CA}" srcOrd="1" destOrd="0" presId="urn:microsoft.com/office/officeart/2009/3/layout/HorizontalOrganizationChart#109"/>
    <dgm:cxn modelId="{26FA3866-F818-8B41-8A33-4599882E77D3}" type="presParOf" srcId="{BBAD7A4D-E8D2-C44E-849D-6D467F5CF4BB}" destId="{560242AB-73EA-9B45-87C4-E03775E4440F}" srcOrd="1" destOrd="0" presId="urn:microsoft.com/office/officeart/2009/3/layout/HorizontalOrganizationChart#109"/>
    <dgm:cxn modelId="{3E22ECAC-0A04-C249-806B-19118627333E}" type="presParOf" srcId="{BBAD7A4D-E8D2-C44E-849D-6D467F5CF4BB}" destId="{6FDCC4D2-2A8C-8F47-ABB8-C71429A7FDB8}" srcOrd="2" destOrd="0" presId="urn:microsoft.com/office/officeart/2009/3/layout/HorizontalOrganizationChart#109"/>
    <dgm:cxn modelId="{1AB819CF-7032-4A41-9880-FA0741CCED07}" type="presParOf" srcId="{EE2045F1-2625-354D-BDB8-1908F932A0FE}" destId="{594B30E5-11F4-ED43-AF6E-C81A1E02907E}" srcOrd="4" destOrd="0" presId="urn:microsoft.com/office/officeart/2009/3/layout/HorizontalOrganizationChart#109"/>
    <dgm:cxn modelId="{8D1EB046-CFB6-BF42-A217-39B799F3C322}" type="presParOf" srcId="{EE2045F1-2625-354D-BDB8-1908F932A0FE}" destId="{248217E6-456C-3B46-82A4-DAE55C547B0F}" srcOrd="5" destOrd="0" presId="urn:microsoft.com/office/officeart/2009/3/layout/HorizontalOrganizationChart#109"/>
    <dgm:cxn modelId="{F64555CC-D68F-EE49-A6EE-1C9CE55EF3F7}" type="presParOf" srcId="{248217E6-456C-3B46-82A4-DAE55C547B0F}" destId="{356753E7-DABF-6B4C-A6A3-1F42F9C0848D}" srcOrd="0" destOrd="0" presId="urn:microsoft.com/office/officeart/2009/3/layout/HorizontalOrganizationChart#109"/>
    <dgm:cxn modelId="{B96C605C-0A60-7B49-BD2E-CE83E54E71C4}" type="presParOf" srcId="{356753E7-DABF-6B4C-A6A3-1F42F9C0848D}" destId="{79CD1CBA-FCDE-814C-BC5F-C94F8E0017CC}" srcOrd="0" destOrd="0" presId="urn:microsoft.com/office/officeart/2009/3/layout/HorizontalOrganizationChart#109"/>
    <dgm:cxn modelId="{4260466B-AA7E-C64E-9BA3-45417D521EDD}" type="presParOf" srcId="{356753E7-DABF-6B4C-A6A3-1F42F9C0848D}" destId="{AE5AA2FE-2F1B-3D49-9D07-65B51915D8B9}" srcOrd="1" destOrd="0" presId="urn:microsoft.com/office/officeart/2009/3/layout/HorizontalOrganizationChart#109"/>
    <dgm:cxn modelId="{FBC35869-AB56-1543-9908-C4B6BE1CA56C}" type="presParOf" srcId="{248217E6-456C-3B46-82A4-DAE55C547B0F}" destId="{0087B813-24C1-CE4F-9E0A-5AA1C7A0B20E}" srcOrd="1" destOrd="0" presId="urn:microsoft.com/office/officeart/2009/3/layout/HorizontalOrganizationChart#109"/>
    <dgm:cxn modelId="{27EEE022-5DEC-A040-86D5-279E77E30393}" type="presParOf" srcId="{248217E6-456C-3B46-82A4-DAE55C547B0F}" destId="{E2D50C04-5B88-E447-BC05-8885359D894C}" srcOrd="2" destOrd="0" presId="urn:microsoft.com/office/officeart/2009/3/layout/HorizontalOrganizationChart#109"/>
    <dgm:cxn modelId="{EE26A1AB-6313-1E43-9AB1-9705F31CF93E}" type="presParOf" srcId="{EE2045F1-2625-354D-BDB8-1908F932A0FE}" destId="{E127FA9C-DCFE-0C46-8D08-252A0EFDC51D}" srcOrd="6" destOrd="0" presId="urn:microsoft.com/office/officeart/2009/3/layout/HorizontalOrganizationChart#109"/>
    <dgm:cxn modelId="{7D3320C9-7F32-BD49-B975-02F38C9E9EAD}" type="presParOf" srcId="{EE2045F1-2625-354D-BDB8-1908F932A0FE}" destId="{0B4C7367-C661-5348-A6BA-595299BDBEFA}" srcOrd="7" destOrd="0" presId="urn:microsoft.com/office/officeart/2009/3/layout/HorizontalOrganizationChart#109"/>
    <dgm:cxn modelId="{A3687040-9A56-BF43-955C-5CA77A2EB8AC}" type="presParOf" srcId="{0B4C7367-C661-5348-A6BA-595299BDBEFA}" destId="{22D50F30-EEB1-DA4D-B1C6-F13FEF1EC70E}" srcOrd="0" destOrd="0" presId="urn:microsoft.com/office/officeart/2009/3/layout/HorizontalOrganizationChart#109"/>
    <dgm:cxn modelId="{AE827BC6-A8CB-0943-B78D-EE177D16C25B}" type="presParOf" srcId="{22D50F30-EEB1-DA4D-B1C6-F13FEF1EC70E}" destId="{F4EAF4A3-FC5B-554B-A01B-7ABD44029725}" srcOrd="0" destOrd="0" presId="urn:microsoft.com/office/officeart/2009/3/layout/HorizontalOrganizationChart#109"/>
    <dgm:cxn modelId="{34C5DA9D-190F-CE47-B99D-134BDDE7EA92}" type="presParOf" srcId="{22D50F30-EEB1-DA4D-B1C6-F13FEF1EC70E}" destId="{5569CB6D-95DA-3D47-8C39-5B15BDD3B65A}" srcOrd="1" destOrd="0" presId="urn:microsoft.com/office/officeart/2009/3/layout/HorizontalOrganizationChart#109"/>
    <dgm:cxn modelId="{AD255E79-A375-5148-B422-A3FD439AA31B}" type="presParOf" srcId="{0B4C7367-C661-5348-A6BA-595299BDBEFA}" destId="{9E3A9E43-337E-7F4A-BD83-05CA2AA81412}" srcOrd="1" destOrd="0" presId="urn:microsoft.com/office/officeart/2009/3/layout/HorizontalOrganizationChart#109"/>
    <dgm:cxn modelId="{2F5D3650-A725-9948-AEA9-B5ECDE260C3C}" type="presParOf" srcId="{0B4C7367-C661-5348-A6BA-595299BDBEFA}" destId="{A79D47B4-9002-5241-A20C-4A225C19449F}" srcOrd="2" destOrd="0" presId="urn:microsoft.com/office/officeart/2009/3/layout/HorizontalOrganizationChart#109"/>
    <dgm:cxn modelId="{6689405D-B595-DE4C-8F0E-A876203CB68D}" type="presParOf" srcId="{1E4D9180-B9A9-8B40-88F6-122D259B9AD5}" destId="{7A910462-0041-0745-B02F-81FA416353C1}" srcOrd="2" destOrd="0" presId="urn:microsoft.com/office/officeart/2009/3/layout/HorizontalOrganizationChart#109"/>
    <dgm:cxn modelId="{AF10D59F-4966-0240-AEC6-462BD8B74F8C}" type="presParOf" srcId="{3D466E41-3FF7-704D-A65B-F057DEA9B9E9}" destId="{2E9626E4-AF31-2249-A320-1B5166F3EFB4}" srcOrd="2" destOrd="0" presId="urn:microsoft.com/office/officeart/2009/3/layout/HorizontalOrganizationChart#109"/>
    <dgm:cxn modelId="{FA460B2B-E5C2-7947-AE10-A318749CDCE1}" type="presParOf" srcId="{3D466E41-3FF7-704D-A65B-F057DEA9B9E9}" destId="{E4A9CCC8-0232-2845-A3E7-FA5568845A4D}" srcOrd="3" destOrd="0" presId="urn:microsoft.com/office/officeart/2009/3/layout/HorizontalOrganizationChart#109"/>
    <dgm:cxn modelId="{D1E7FCFA-D5CB-644A-A453-23BFD79194A6}" type="presParOf" srcId="{E4A9CCC8-0232-2845-A3E7-FA5568845A4D}" destId="{DE19ABCE-3FDF-E341-B90D-D932C3077B49}" srcOrd="0" destOrd="0" presId="urn:microsoft.com/office/officeart/2009/3/layout/HorizontalOrganizationChart#109"/>
    <dgm:cxn modelId="{E2B4B30B-5D2B-374B-A150-5B30B6660D6A}" type="presParOf" srcId="{DE19ABCE-3FDF-E341-B90D-D932C3077B49}" destId="{819C0203-9F71-724C-9889-75EB604BF496}" srcOrd="0" destOrd="0" presId="urn:microsoft.com/office/officeart/2009/3/layout/HorizontalOrganizationChart#109"/>
    <dgm:cxn modelId="{EFBD8BE4-702A-0541-BA01-FFD6B5A4B3E1}" type="presParOf" srcId="{DE19ABCE-3FDF-E341-B90D-D932C3077B49}" destId="{1E0F491F-D330-344C-B05D-503D63CD746D}" srcOrd="1" destOrd="0" presId="urn:microsoft.com/office/officeart/2009/3/layout/HorizontalOrganizationChart#109"/>
    <dgm:cxn modelId="{2CDBAE7A-C32A-E742-B747-77939D95FA79}" type="presParOf" srcId="{E4A9CCC8-0232-2845-A3E7-FA5568845A4D}" destId="{72F789A9-48F3-3443-8009-DB8E7805257C}" srcOrd="1" destOrd="0" presId="urn:microsoft.com/office/officeart/2009/3/layout/HorizontalOrganizationChart#109"/>
    <dgm:cxn modelId="{1B8B2229-AD57-724B-B1B9-CE23DCDC2F77}" type="presParOf" srcId="{72F789A9-48F3-3443-8009-DB8E7805257C}" destId="{18A9FD41-1A0C-8F4A-815A-625E653AE34A}" srcOrd="0" destOrd="0" presId="urn:microsoft.com/office/officeart/2009/3/layout/HorizontalOrganizationChart#109"/>
    <dgm:cxn modelId="{519BFD2E-E99B-FC4E-AA8E-504C8771DCD7}" type="presParOf" srcId="{72F789A9-48F3-3443-8009-DB8E7805257C}" destId="{A2DE9F18-9A7F-264C-8D62-49EF170890AC}" srcOrd="1" destOrd="0" presId="urn:microsoft.com/office/officeart/2009/3/layout/HorizontalOrganizationChart#109"/>
    <dgm:cxn modelId="{9151AAD4-48D8-EE44-97A9-916D25657C6E}" type="presParOf" srcId="{A2DE9F18-9A7F-264C-8D62-49EF170890AC}" destId="{3CD0B178-CCF2-EB46-91F5-ACCEE61A2ACB}" srcOrd="0" destOrd="0" presId="urn:microsoft.com/office/officeart/2009/3/layout/HorizontalOrganizationChart#109"/>
    <dgm:cxn modelId="{03FDE1AD-8E30-6B41-8688-8824D205F107}" type="presParOf" srcId="{3CD0B178-CCF2-EB46-91F5-ACCEE61A2ACB}" destId="{F614E527-77DE-7244-B93F-851AC26D5930}" srcOrd="0" destOrd="0" presId="urn:microsoft.com/office/officeart/2009/3/layout/HorizontalOrganizationChart#109"/>
    <dgm:cxn modelId="{DE1612C7-C591-8547-9B96-206B08CDE065}" type="presParOf" srcId="{3CD0B178-CCF2-EB46-91F5-ACCEE61A2ACB}" destId="{40065926-D5E5-8F43-A4B5-098B0D12B83E}" srcOrd="1" destOrd="0" presId="urn:microsoft.com/office/officeart/2009/3/layout/HorizontalOrganizationChart#109"/>
    <dgm:cxn modelId="{A220DD78-0E3A-3947-8979-15BF43D1656E}" type="presParOf" srcId="{A2DE9F18-9A7F-264C-8D62-49EF170890AC}" destId="{91D19CB0-2EA4-4543-BCDB-BDE3D6BC6314}" srcOrd="1" destOrd="0" presId="urn:microsoft.com/office/officeart/2009/3/layout/HorizontalOrganizationChart#109"/>
    <dgm:cxn modelId="{17974CDC-0668-B74F-A8D3-03954AC193E6}" type="presParOf" srcId="{A2DE9F18-9A7F-264C-8D62-49EF170890AC}" destId="{31B13936-E77A-8E40-BF7B-D617E7053A8E}" srcOrd="2" destOrd="0" presId="urn:microsoft.com/office/officeart/2009/3/layout/HorizontalOrganizationChart#109"/>
    <dgm:cxn modelId="{BE927432-18F6-CA4C-BBEB-4B342EFBBCD7}" type="presParOf" srcId="{E4A9CCC8-0232-2845-A3E7-FA5568845A4D}" destId="{83C99B27-DFB8-9D43-A4BF-89D6C1DDCC2D}" srcOrd="2" destOrd="0" presId="urn:microsoft.com/office/officeart/2009/3/layout/HorizontalOrganizationChart#109"/>
    <dgm:cxn modelId="{8687FCEC-04B7-1147-BAC0-18489741BEB7}" type="presParOf" srcId="{3D466E41-3FF7-704D-A65B-F057DEA9B9E9}" destId="{F50DEC67-F75D-8F42-A5B2-0C6BDE6FE76B}" srcOrd="4" destOrd="0" presId="urn:microsoft.com/office/officeart/2009/3/layout/HorizontalOrganizationChart#109"/>
    <dgm:cxn modelId="{38A05EAA-42E1-1343-968A-9DC3BC7CA568}" type="presParOf" srcId="{3D466E41-3FF7-704D-A65B-F057DEA9B9E9}" destId="{A7E3072A-A7EE-3C4A-944F-F58C649BA7B7}" srcOrd="5" destOrd="0" presId="urn:microsoft.com/office/officeart/2009/3/layout/HorizontalOrganizationChart#109"/>
    <dgm:cxn modelId="{EE2F7943-CAFB-4948-B0AE-7EBB9B285422}" type="presParOf" srcId="{A7E3072A-A7EE-3C4A-944F-F58C649BA7B7}" destId="{FF1EF20B-4D7D-334B-9B02-D5631FE5526A}" srcOrd="0" destOrd="0" presId="urn:microsoft.com/office/officeart/2009/3/layout/HorizontalOrganizationChart#109"/>
    <dgm:cxn modelId="{ABEC81CC-49B8-C647-B922-045C6E8C5835}" type="presParOf" srcId="{FF1EF20B-4D7D-334B-9B02-D5631FE5526A}" destId="{13671697-C0A9-E547-888C-5EBC70C6754F}" srcOrd="0" destOrd="0" presId="urn:microsoft.com/office/officeart/2009/3/layout/HorizontalOrganizationChart#109"/>
    <dgm:cxn modelId="{245FAC16-FACA-984E-B923-6AB83C654E18}" type="presParOf" srcId="{FF1EF20B-4D7D-334B-9B02-D5631FE5526A}" destId="{D218F4D3-95E8-7447-9D7C-9C65C1774ADB}" srcOrd="1" destOrd="0" presId="urn:microsoft.com/office/officeart/2009/3/layout/HorizontalOrganizationChart#109"/>
    <dgm:cxn modelId="{9E23FD7E-2C91-9644-890A-001C0CC772A9}" type="presParOf" srcId="{A7E3072A-A7EE-3C4A-944F-F58C649BA7B7}" destId="{BF2450B0-6BE6-7A4C-8E1E-E7D79393C3D0}" srcOrd="1" destOrd="0" presId="urn:microsoft.com/office/officeart/2009/3/layout/HorizontalOrganizationChart#109"/>
    <dgm:cxn modelId="{1981930E-F1CE-2D40-9546-DFF94E95F5EE}" type="presParOf" srcId="{BF2450B0-6BE6-7A4C-8E1E-E7D79393C3D0}" destId="{02BA8BF1-7B49-354C-9848-E31FC9215795}" srcOrd="0" destOrd="0" presId="urn:microsoft.com/office/officeart/2009/3/layout/HorizontalOrganizationChart#109"/>
    <dgm:cxn modelId="{D895346F-F659-B74B-A96D-D6F118BA4DDE}" type="presParOf" srcId="{BF2450B0-6BE6-7A4C-8E1E-E7D79393C3D0}" destId="{9EBDAFC6-EC92-9E40-9829-6A5580D4695E}" srcOrd="1" destOrd="0" presId="urn:microsoft.com/office/officeart/2009/3/layout/HorizontalOrganizationChart#109"/>
    <dgm:cxn modelId="{DABE9CB7-91A3-9043-89D1-AE465C00AB26}" type="presParOf" srcId="{9EBDAFC6-EC92-9E40-9829-6A5580D4695E}" destId="{DD51906F-66B3-0144-A5D5-9289B88D2BA6}" srcOrd="0" destOrd="0" presId="urn:microsoft.com/office/officeart/2009/3/layout/HorizontalOrganizationChart#109"/>
    <dgm:cxn modelId="{B2B96173-0B5A-3B49-8C8B-D536C77FAD5D}" type="presParOf" srcId="{DD51906F-66B3-0144-A5D5-9289B88D2BA6}" destId="{6F0B371E-D2CB-7044-A169-131F9161CE34}" srcOrd="0" destOrd="0" presId="urn:microsoft.com/office/officeart/2009/3/layout/HorizontalOrganizationChart#109"/>
    <dgm:cxn modelId="{91192A7E-1C21-A643-ACD0-2BA7F728C21F}" type="presParOf" srcId="{DD51906F-66B3-0144-A5D5-9289B88D2BA6}" destId="{C8A9F623-80FC-C240-A8FD-8F79B7178B56}" srcOrd="1" destOrd="0" presId="urn:microsoft.com/office/officeart/2009/3/layout/HorizontalOrganizationChart#109"/>
    <dgm:cxn modelId="{9601F3ED-B1DB-6546-99C1-CA2922C78A6F}" type="presParOf" srcId="{9EBDAFC6-EC92-9E40-9829-6A5580D4695E}" destId="{DC6F140E-6E8A-8942-A252-DFB2BCEBBF51}" srcOrd="1" destOrd="0" presId="urn:microsoft.com/office/officeart/2009/3/layout/HorizontalOrganizationChart#109"/>
    <dgm:cxn modelId="{919360EB-CA73-BD4F-A8DD-BC465E599561}" type="presParOf" srcId="{9EBDAFC6-EC92-9E40-9829-6A5580D4695E}" destId="{3CBAACFC-9063-6842-B442-B2E2A75F0724}" srcOrd="2" destOrd="0" presId="urn:microsoft.com/office/officeart/2009/3/layout/HorizontalOrganizationChart#109"/>
    <dgm:cxn modelId="{BBB3775E-9DEA-444C-8428-311DE7E44217}" type="presParOf" srcId="{BF2450B0-6BE6-7A4C-8E1E-E7D79393C3D0}" destId="{DF8B883A-B569-BC4E-ACF4-B87B1E092BD1}" srcOrd="2" destOrd="0" presId="urn:microsoft.com/office/officeart/2009/3/layout/HorizontalOrganizationChart#109"/>
    <dgm:cxn modelId="{CEE7860B-E42A-FB44-9BCE-8EC3A01CC0AE}" type="presParOf" srcId="{BF2450B0-6BE6-7A4C-8E1E-E7D79393C3D0}" destId="{A152AF8A-E7D3-3640-A64A-B97A3946496E}" srcOrd="3" destOrd="0" presId="urn:microsoft.com/office/officeart/2009/3/layout/HorizontalOrganizationChart#109"/>
    <dgm:cxn modelId="{239CA5F9-F813-B847-8926-DA44E36C7600}" type="presParOf" srcId="{A152AF8A-E7D3-3640-A64A-B97A3946496E}" destId="{270E2731-6491-3B4C-975A-18B1540A3B2B}" srcOrd="0" destOrd="0" presId="urn:microsoft.com/office/officeart/2009/3/layout/HorizontalOrganizationChart#109"/>
    <dgm:cxn modelId="{CC997C71-E923-E44B-B4C0-CBD34BB028FB}" type="presParOf" srcId="{270E2731-6491-3B4C-975A-18B1540A3B2B}" destId="{09B9A292-EDAC-E841-8355-7D40C000B802}" srcOrd="0" destOrd="0" presId="urn:microsoft.com/office/officeart/2009/3/layout/HorizontalOrganizationChart#109"/>
    <dgm:cxn modelId="{A176F81B-D50C-C84C-B09D-2C6BFE80BC11}" type="presParOf" srcId="{270E2731-6491-3B4C-975A-18B1540A3B2B}" destId="{DF4FE6C0-172A-674E-A2F7-7EB35E933083}" srcOrd="1" destOrd="0" presId="urn:microsoft.com/office/officeart/2009/3/layout/HorizontalOrganizationChart#109"/>
    <dgm:cxn modelId="{6CAA7540-FD06-864E-B734-7F2A031545A4}" type="presParOf" srcId="{A152AF8A-E7D3-3640-A64A-B97A3946496E}" destId="{5C399261-F997-8E4D-9C34-64706EA70731}" srcOrd="1" destOrd="0" presId="urn:microsoft.com/office/officeart/2009/3/layout/HorizontalOrganizationChart#109"/>
    <dgm:cxn modelId="{D2DFF14A-4A2B-6B45-8CBB-38EE87C8FB7E}" type="presParOf" srcId="{A152AF8A-E7D3-3640-A64A-B97A3946496E}" destId="{36435349-1924-7744-8A13-A939F5DDEBB9}" srcOrd="2" destOrd="0" presId="urn:microsoft.com/office/officeart/2009/3/layout/HorizontalOrganizationChart#109"/>
    <dgm:cxn modelId="{E47CC0CF-8462-6947-8B7D-BD05BCFD20DC}" type="presParOf" srcId="{A7E3072A-A7EE-3C4A-944F-F58C649BA7B7}" destId="{D305D1EC-88E9-B646-9657-E88D4895264D}" srcOrd="2" destOrd="0" presId="urn:microsoft.com/office/officeart/2009/3/layout/HorizontalOrganizationChart#109"/>
    <dgm:cxn modelId="{91CAC908-37EE-CA4F-AC85-6FB2A6A1C2CE}" type="presParOf" srcId="{58C999F5-444A-0349-A69B-813F1D7DFD45}" destId="{57FB1A2C-DA1F-0A43-B052-1C4C6A5D5665}" srcOrd="2" destOrd="0" presId="urn:microsoft.com/office/officeart/2009/3/layout/HorizontalOrganizationChart#10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10" loCatId="" qsTypeId="urn:microsoft.com/office/officeart/2005/8/quickstyle/simple1#110" qsCatId="simple" csTypeId="urn:microsoft.com/office/officeart/2005/8/colors/accent2_1#111" csCatId="accent2" phldr="1"/>
      <dgm:spPr/>
      <dgm:t>
        <a:bodyPr/>
        <a:lstStyle/>
        <a:p>
          <a:endParaRPr lang="zh-CN" altLang="en-US"/>
        </a:p>
      </dgm:t>
    </dgm:pt>
    <dgm:pt modelId="{4ADEE967-D264-9145-B0D1-B6F3C6C06E2B}">
      <dgm:prSet phldrT="[文本]" custT="1"/>
      <dgm:spPr/>
      <dgm:t>
        <a:bodyPr/>
        <a:lstStyle/>
        <a:p>
          <a:r>
            <a:rPr lang="en-US" altLang="zh-CN" sz="36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rPr>
            <a:t>马克思主义对共产主义社会的展望</a:t>
          </a:r>
        </a:p>
      </dgm:t>
    </dgm:pt>
    <dgm:pt modelId="{B82F9DBA-9502-C84C-B2C4-20EA51AC1850}" type="parTrans" cxnId="{F3336B11-7207-F741-8AAF-6BADC71F6B7E}">
      <dgm:prSet/>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BEF086C7-68E0-4C43-809E-F987F708FAA9}">
      <dgm:prSet custT="1"/>
      <dgm:spPr/>
      <dgm:t>
        <a:bodyPr/>
        <a:lstStyle/>
        <a:p>
          <a:r>
            <a:rPr lang="zh-CN" altLang="en-US" sz="3600" dirty="0">
              <a:latin typeface="微软雅黑" panose="020B0503020204020204" pitchFamily="34" charset="-122"/>
              <a:ea typeface="微软雅黑" panose="020B0503020204020204" pitchFamily="34" charset="-122"/>
              <a:cs typeface="微软雅黑" panose="020B0503020204020204" pitchFamily="34" charset="-122"/>
            </a:rPr>
            <a:t>经济</a:t>
          </a:r>
        </a:p>
      </dgm:t>
    </dgm:pt>
    <dgm:pt modelId="{91250A13-AFB6-3743-9330-059F6D171422}" type="parTrans" cxnId="{D3C9C61E-B143-6849-8923-CB2692BB3224}">
      <dgm:prSet/>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dgm:t>
        <a:bodyPr/>
        <a:lstStyle/>
        <a:p>
          <a:r>
            <a:rPr lang="zh-CN" altLang="en-US" sz="3600" dirty="0">
              <a:latin typeface="微软雅黑" panose="020B0503020204020204" pitchFamily="34" charset="-122"/>
              <a:ea typeface="微软雅黑" panose="020B0503020204020204" pitchFamily="34" charset="-122"/>
              <a:cs typeface="微软雅黑" panose="020B0503020204020204" pitchFamily="34" charset="-122"/>
            </a:rPr>
            <a:t>政治</a:t>
          </a:r>
        </a:p>
      </dgm:t>
    </dgm:pt>
    <dgm:pt modelId="{470BCEDA-9C97-8A4F-869C-E450D5488D7E}" type="parTrans" cxnId="{A5E77716-E055-E54B-B9D9-F2B59F1D144D}">
      <dgm:prSet/>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dgm:t>
        <a:bodyPr/>
        <a:lstStyle/>
        <a:p>
          <a:r>
            <a:rPr lang="zh-CN" altLang="en-US" sz="3600" dirty="0">
              <a:latin typeface="微软雅黑" panose="020B0503020204020204" pitchFamily="34" charset="-122"/>
              <a:ea typeface="微软雅黑" panose="020B0503020204020204" pitchFamily="34" charset="-122"/>
              <a:cs typeface="微软雅黑" panose="020B0503020204020204" pitchFamily="34" charset="-122"/>
            </a:rPr>
            <a:t>精神</a:t>
          </a:r>
        </a:p>
      </dgm:t>
    </dgm:pt>
    <dgm:pt modelId="{56A101AD-1052-6140-BB5F-68F8D9E7EDF3}" type="parTrans" cxnId="{FF33A3B1-EEEB-C54C-814B-EAA6AA479DCA}">
      <dgm:prSet/>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dgm:t>
        <a:bodyPr/>
        <a:lstStyle/>
        <a:p>
          <a:r>
            <a:rPr lang="zh-CN" altLang="en-US" sz="3600" dirty="0">
              <a:latin typeface="微软雅黑" panose="020B0503020204020204" pitchFamily="34" charset="-122"/>
              <a:ea typeface="微软雅黑" panose="020B0503020204020204" pitchFamily="34" charset="-122"/>
              <a:cs typeface="微软雅黑" panose="020B0503020204020204" pitchFamily="34" charset="-122"/>
            </a:rPr>
            <a:t>人</a:t>
          </a:r>
        </a:p>
      </dgm:t>
    </dgm:pt>
    <dgm:pt modelId="{C3A023A9-AE80-6144-9013-2417F81CC6B5}" type="parTrans" cxnId="{606AC43E-39F7-7143-907F-1AF7676B03D3}">
      <dgm:prSet/>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93126572-A4B9-954E-9A82-E302E65C3FF3}" type="pres">
      <dgm:prSet presAssocID="{4ADEE967-D264-9145-B0D1-B6F3C6C06E2B}" presName="hierRoot1" presStyleCnt="0">
        <dgm:presLayoutVars>
          <dgm:hierBranch val="init"/>
        </dgm:presLayoutVars>
      </dgm:prSet>
      <dgm:spPr/>
    </dgm:pt>
    <dgm:pt modelId="{6095A942-8C4A-B04A-A240-E90BBAF8BFBB}" type="pres">
      <dgm:prSet presAssocID="{4ADEE967-D264-9145-B0D1-B6F3C6C06E2B}" presName="rootComposite1" presStyleCnt="0"/>
      <dgm:spPr/>
    </dgm:pt>
    <dgm:pt modelId="{FAF81BD9-D26B-BB43-9B3D-5E544C832866}" type="pres">
      <dgm:prSet presAssocID="{4ADEE967-D264-9145-B0D1-B6F3C6C06E2B}" presName="rootText1" presStyleLbl="node0" presStyleIdx="0" presStyleCnt="1" custScaleX="171521" custScaleY="205726">
        <dgm:presLayoutVars>
          <dgm:chPref val="3"/>
        </dgm:presLayoutVars>
      </dgm:prSet>
      <dgm:spPr/>
      <dgm:t>
        <a:bodyPr/>
        <a:lstStyle/>
        <a:p>
          <a:endParaRPr lang="zh-CN" altLang="en-US"/>
        </a:p>
      </dgm:t>
    </dgm:pt>
    <dgm:pt modelId="{98491987-7E22-9F47-A4CB-4F99A041344F}" type="pres">
      <dgm:prSet presAssocID="{4ADEE967-D264-9145-B0D1-B6F3C6C06E2B}" presName="rootConnector1" presStyleLbl="node1" presStyleIdx="0" presStyleCnt="0"/>
      <dgm:spPr/>
      <dgm:t>
        <a:bodyPr/>
        <a:lstStyle/>
        <a:p>
          <a:endParaRPr lang="zh-CN" altLang="en-US"/>
        </a:p>
      </dgm:t>
    </dgm:pt>
    <dgm:pt modelId="{A3AFC7FF-944E-164A-BAC3-00C11017E78E}" type="pres">
      <dgm:prSet presAssocID="{4ADEE967-D264-9145-B0D1-B6F3C6C06E2B}" presName="hierChild2" presStyleCnt="0"/>
      <dgm:spPr/>
    </dgm:pt>
    <dgm:pt modelId="{5003A91B-F2F3-1540-A734-F494D91FA694}" type="pres">
      <dgm:prSet presAssocID="{91250A13-AFB6-3743-9330-059F6D171422}" presName="Name64" presStyleLbl="parChTrans1D2" presStyleIdx="0" presStyleCnt="4"/>
      <dgm:spPr/>
      <dgm:t>
        <a:bodyPr/>
        <a:lstStyle/>
        <a:p>
          <a:endParaRPr lang="zh-CN" altLang="en-US"/>
        </a:p>
      </dgm:t>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2" presStyleIdx="0" presStyleCnt="4">
        <dgm:presLayoutVars>
          <dgm:chPref val="3"/>
        </dgm:presLayoutVars>
      </dgm:prSet>
      <dgm:spPr/>
      <dgm:t>
        <a:bodyPr/>
        <a:lstStyle/>
        <a:p>
          <a:endParaRPr lang="zh-CN" altLang="en-US"/>
        </a:p>
      </dgm:t>
    </dgm:pt>
    <dgm:pt modelId="{B6E282E0-5BCC-5F47-BC1E-9146048D598A}" type="pres">
      <dgm:prSet presAssocID="{BEF086C7-68E0-4C43-809E-F987F708FAA9}" presName="rootConnector" presStyleLbl="node2" presStyleIdx="0" presStyleCnt="4"/>
      <dgm:spPr/>
      <dgm:t>
        <a:bodyPr/>
        <a:lstStyle/>
        <a:p>
          <a:endParaRPr lang="zh-CN" altLang="en-US"/>
        </a:p>
      </dgm:t>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2" presStyleIdx="1" presStyleCnt="4"/>
      <dgm:spPr/>
      <dgm:t>
        <a:bodyPr/>
        <a:lstStyle/>
        <a:p>
          <a:endParaRPr lang="zh-CN" altLang="en-US"/>
        </a:p>
      </dgm:t>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2" presStyleIdx="1" presStyleCnt="4">
        <dgm:presLayoutVars>
          <dgm:chPref val="3"/>
        </dgm:presLayoutVars>
      </dgm:prSet>
      <dgm:spPr/>
      <dgm:t>
        <a:bodyPr/>
        <a:lstStyle/>
        <a:p>
          <a:endParaRPr lang="zh-CN" altLang="en-US"/>
        </a:p>
      </dgm:t>
    </dgm:pt>
    <dgm:pt modelId="{8D8AA723-A853-B440-8F71-7530417AD7CA}" type="pres">
      <dgm:prSet presAssocID="{4D190852-2E6D-B44D-8A48-6CDBBE9E85E4}" presName="rootConnector" presStyleLbl="node2" presStyleIdx="1" presStyleCnt="4"/>
      <dgm:spPr/>
      <dgm:t>
        <a:bodyPr/>
        <a:lstStyle/>
        <a:p>
          <a:endParaRPr lang="zh-CN" altLang="en-US"/>
        </a:p>
      </dgm:t>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2" presStyleIdx="2" presStyleCnt="4"/>
      <dgm:spPr/>
      <dgm:t>
        <a:bodyPr/>
        <a:lstStyle/>
        <a:p>
          <a:endParaRPr lang="zh-CN" altLang="en-US"/>
        </a:p>
      </dgm:t>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2" presStyleIdx="2" presStyleCnt="4">
        <dgm:presLayoutVars>
          <dgm:chPref val="3"/>
        </dgm:presLayoutVars>
      </dgm:prSet>
      <dgm:spPr/>
      <dgm:t>
        <a:bodyPr/>
        <a:lstStyle/>
        <a:p>
          <a:endParaRPr lang="zh-CN" altLang="en-US"/>
        </a:p>
      </dgm:t>
    </dgm:pt>
    <dgm:pt modelId="{AE5AA2FE-2F1B-3D49-9D07-65B51915D8B9}" type="pres">
      <dgm:prSet presAssocID="{FBB005AC-ECE1-4246-B0E4-F44C7679E37C}" presName="rootConnector" presStyleLbl="node2" presStyleIdx="2" presStyleCnt="4"/>
      <dgm:spPr/>
      <dgm:t>
        <a:bodyPr/>
        <a:lstStyle/>
        <a:p>
          <a:endParaRPr lang="zh-CN" altLang="en-US"/>
        </a:p>
      </dgm:t>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2" presStyleIdx="3" presStyleCnt="4"/>
      <dgm:spPr/>
      <dgm:t>
        <a:bodyPr/>
        <a:lstStyle/>
        <a:p>
          <a:endParaRPr lang="zh-CN" altLang="en-US"/>
        </a:p>
      </dgm:t>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2" presStyleIdx="3" presStyleCnt="4">
        <dgm:presLayoutVars>
          <dgm:chPref val="3"/>
        </dgm:presLayoutVars>
      </dgm:prSet>
      <dgm:spPr/>
      <dgm:t>
        <a:bodyPr/>
        <a:lstStyle/>
        <a:p>
          <a:endParaRPr lang="zh-CN" altLang="en-US"/>
        </a:p>
      </dgm:t>
    </dgm:pt>
    <dgm:pt modelId="{5569CB6D-95DA-3D47-8C39-5B15BDD3B65A}" type="pres">
      <dgm:prSet presAssocID="{71DB3776-62D5-4748-928A-68B524969219}" presName="rootConnector" presStyleLbl="node2" presStyleIdx="3" presStyleCnt="4"/>
      <dgm:spPr/>
      <dgm:t>
        <a:bodyPr/>
        <a:lstStyle/>
        <a:p>
          <a:endParaRPr lang="zh-CN" altLang="en-US"/>
        </a:p>
      </dgm:t>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D7180166-47B9-354D-B77F-75D221EDC899}" type="pres">
      <dgm:prSet presAssocID="{4ADEE967-D264-9145-B0D1-B6F3C6C06E2B}" presName="hierChild3" presStyleCnt="0"/>
      <dgm:spPr/>
    </dgm:pt>
  </dgm:ptLst>
  <dgm:cxnLst>
    <dgm:cxn modelId="{13EF3A6A-7115-9649-96F9-B1CE656F0D2E}" type="presOf" srcId="{4ADEE967-D264-9145-B0D1-B6F3C6C06E2B}" destId="{98491987-7E22-9F47-A4CB-4F99A041344F}" srcOrd="1" destOrd="0" presId="urn:microsoft.com/office/officeart/2009/3/layout/HorizontalOrganizationChart#110"/>
    <dgm:cxn modelId="{D3C9C61E-B143-6849-8923-CB2692BB3224}" srcId="{4ADEE967-D264-9145-B0D1-B6F3C6C06E2B}" destId="{BEF086C7-68E0-4C43-809E-F987F708FAA9}" srcOrd="0" destOrd="0" parTransId="{91250A13-AFB6-3743-9330-059F6D171422}" sibTransId="{0E8A5F6E-5080-644B-A9A9-797B01B0B3E2}"/>
    <dgm:cxn modelId="{623D5E5F-6B20-0F47-8012-E6F6E263ADAA}" type="presOf" srcId="{4D190852-2E6D-B44D-8A48-6CDBBE9E85E4}" destId="{C3396F94-4140-E049-BF62-326CEBEDF70A}" srcOrd="0" destOrd="0" presId="urn:microsoft.com/office/officeart/2009/3/layout/HorizontalOrganizationChart#110"/>
    <dgm:cxn modelId="{0A23D0A2-1EFF-FA48-A846-641BA7D4AA7E}" type="presOf" srcId="{4D190852-2E6D-B44D-8A48-6CDBBE9E85E4}" destId="{8D8AA723-A853-B440-8F71-7530417AD7CA}" srcOrd="1" destOrd="0" presId="urn:microsoft.com/office/officeart/2009/3/layout/HorizontalOrganizationChart#110"/>
    <dgm:cxn modelId="{A5E77716-E055-E54B-B9D9-F2B59F1D144D}" srcId="{4ADEE967-D264-9145-B0D1-B6F3C6C06E2B}" destId="{4D190852-2E6D-B44D-8A48-6CDBBE9E85E4}" srcOrd="1" destOrd="0" parTransId="{470BCEDA-9C97-8A4F-869C-E450D5488D7E}" sibTransId="{AF787BB6-ABCD-6844-A3C0-424717F8DFF3}"/>
    <dgm:cxn modelId="{B3D6B3A0-EF38-8A40-9450-F8A661078EEC}" type="presOf" srcId="{BEF086C7-68E0-4C43-809E-F987F708FAA9}" destId="{B6E282E0-5BCC-5F47-BC1E-9146048D598A}" srcOrd="1" destOrd="0" presId="urn:microsoft.com/office/officeart/2009/3/layout/HorizontalOrganizationChart#110"/>
    <dgm:cxn modelId="{606AC43E-39F7-7143-907F-1AF7676B03D3}" srcId="{4ADEE967-D264-9145-B0D1-B6F3C6C06E2B}" destId="{71DB3776-62D5-4748-928A-68B524969219}" srcOrd="3" destOrd="0" parTransId="{C3A023A9-AE80-6144-9013-2417F81CC6B5}" sibTransId="{25DEE505-4D32-4344-9983-6F85BED2DBFC}"/>
    <dgm:cxn modelId="{FF33A3B1-EEEB-C54C-814B-EAA6AA479DCA}" srcId="{4ADEE967-D264-9145-B0D1-B6F3C6C06E2B}" destId="{FBB005AC-ECE1-4246-B0E4-F44C7679E37C}" srcOrd="2" destOrd="0" parTransId="{56A101AD-1052-6140-BB5F-68F8D9E7EDF3}" sibTransId="{E943E54E-C085-5246-8616-966D697D242D}"/>
    <dgm:cxn modelId="{F8A7F831-9E61-2346-86B2-5AD31998649C}" type="presOf" srcId="{BEF086C7-68E0-4C43-809E-F987F708FAA9}" destId="{D4DB6EFC-D305-CD43-A8BB-5C429DE04E87}" srcOrd="0" destOrd="0" presId="urn:microsoft.com/office/officeart/2009/3/layout/HorizontalOrganizationChart#110"/>
    <dgm:cxn modelId="{D287C030-A018-9B46-86FE-C24993F1C15F}" type="presOf" srcId="{91250A13-AFB6-3743-9330-059F6D171422}" destId="{5003A91B-F2F3-1540-A734-F494D91FA694}" srcOrd="0" destOrd="0" presId="urn:microsoft.com/office/officeart/2009/3/layout/HorizontalOrganizationChart#110"/>
    <dgm:cxn modelId="{BD5DAC84-28F7-054D-982A-0D018B87D888}" type="presOf" srcId="{3185565C-B8D5-B14E-987A-C1E8EBB4CB4F}" destId="{20E37C1B-7B69-014B-BDA8-CB96045A0AF3}" srcOrd="0" destOrd="0" presId="urn:microsoft.com/office/officeart/2009/3/layout/HorizontalOrganizationChart#110"/>
    <dgm:cxn modelId="{FBA22808-EFD7-4A47-8185-B564181B4929}" type="presOf" srcId="{71DB3776-62D5-4748-928A-68B524969219}" destId="{5569CB6D-95DA-3D47-8C39-5B15BDD3B65A}" srcOrd="1" destOrd="0" presId="urn:microsoft.com/office/officeart/2009/3/layout/HorizontalOrganizationChart#110"/>
    <dgm:cxn modelId="{1CE26FF5-E214-2840-8828-2B864F488D3C}" type="presOf" srcId="{FBB005AC-ECE1-4246-B0E4-F44C7679E37C}" destId="{AE5AA2FE-2F1B-3D49-9D07-65B51915D8B9}" srcOrd="1" destOrd="0" presId="urn:microsoft.com/office/officeart/2009/3/layout/HorizontalOrganizationChart#110"/>
    <dgm:cxn modelId="{4C2FA26D-2BA9-6849-B480-A8DECD9442E1}" type="presOf" srcId="{56A101AD-1052-6140-BB5F-68F8D9E7EDF3}" destId="{594B30E5-11F4-ED43-AF6E-C81A1E02907E}" srcOrd="0" destOrd="0" presId="urn:microsoft.com/office/officeart/2009/3/layout/HorizontalOrganizationChart#110"/>
    <dgm:cxn modelId="{D7FAD7D8-AE4E-244C-B4EA-53425A10BC8D}" type="presOf" srcId="{FBB005AC-ECE1-4246-B0E4-F44C7679E37C}" destId="{79CD1CBA-FCDE-814C-BC5F-C94F8E0017CC}" srcOrd="0" destOrd="0" presId="urn:microsoft.com/office/officeart/2009/3/layout/HorizontalOrganizationChart#110"/>
    <dgm:cxn modelId="{E9BD6960-CCCE-994E-8632-10D90A5F0D7B}" type="presOf" srcId="{4ADEE967-D264-9145-B0D1-B6F3C6C06E2B}" destId="{FAF81BD9-D26B-BB43-9B3D-5E544C832866}" srcOrd="0" destOrd="0" presId="urn:microsoft.com/office/officeart/2009/3/layout/HorizontalOrganizationChart#110"/>
    <dgm:cxn modelId="{4C29CA6D-D93B-1046-AC15-7483FB38921F}" type="presOf" srcId="{470BCEDA-9C97-8A4F-869C-E450D5488D7E}" destId="{060FCF0E-28F2-874E-B26C-89E67C469777}" srcOrd="0" destOrd="0" presId="urn:microsoft.com/office/officeart/2009/3/layout/HorizontalOrganizationChart#110"/>
    <dgm:cxn modelId="{DF1EFAFC-25B5-674C-BFC2-8DE4829A9954}" type="presOf" srcId="{C3A023A9-AE80-6144-9013-2417F81CC6B5}" destId="{E127FA9C-DCFE-0C46-8D08-252A0EFDC51D}" srcOrd="0" destOrd="0" presId="urn:microsoft.com/office/officeart/2009/3/layout/HorizontalOrganizationChart#110"/>
    <dgm:cxn modelId="{C5B9B7C2-7514-9C4D-8361-5B09A623F622}" type="presOf" srcId="{71DB3776-62D5-4748-928A-68B524969219}" destId="{F4EAF4A3-FC5B-554B-A01B-7ABD44029725}" srcOrd="0" destOrd="0" presId="urn:microsoft.com/office/officeart/2009/3/layout/HorizontalOrganizationChart#110"/>
    <dgm:cxn modelId="{F3336B11-7207-F741-8AAF-6BADC71F6B7E}" srcId="{3185565C-B8D5-B14E-987A-C1E8EBB4CB4F}" destId="{4ADEE967-D264-9145-B0D1-B6F3C6C06E2B}" srcOrd="0" destOrd="0" parTransId="{B82F9DBA-9502-C84C-B2C4-20EA51AC1850}" sibTransId="{7E79B474-CA46-4C43-917F-5ECA8518F07E}"/>
    <dgm:cxn modelId="{EE32B1A1-CB8F-DA4B-ABB4-535A5D9DBCDD}" type="presParOf" srcId="{20E37C1B-7B69-014B-BDA8-CB96045A0AF3}" destId="{93126572-A4B9-954E-9A82-E302E65C3FF3}" srcOrd="0" destOrd="0" presId="urn:microsoft.com/office/officeart/2009/3/layout/HorizontalOrganizationChart#110"/>
    <dgm:cxn modelId="{21BFE086-6D25-B242-A624-7A1609FDF520}" type="presParOf" srcId="{93126572-A4B9-954E-9A82-E302E65C3FF3}" destId="{6095A942-8C4A-B04A-A240-E90BBAF8BFBB}" srcOrd="0" destOrd="0" presId="urn:microsoft.com/office/officeart/2009/3/layout/HorizontalOrganizationChart#110"/>
    <dgm:cxn modelId="{439FADE0-215A-1C47-A62B-02A0BF19AD6D}" type="presParOf" srcId="{6095A942-8C4A-B04A-A240-E90BBAF8BFBB}" destId="{FAF81BD9-D26B-BB43-9B3D-5E544C832866}" srcOrd="0" destOrd="0" presId="urn:microsoft.com/office/officeart/2009/3/layout/HorizontalOrganizationChart#110"/>
    <dgm:cxn modelId="{D0741DD0-02A9-3344-A202-371C78F17F39}" type="presParOf" srcId="{6095A942-8C4A-B04A-A240-E90BBAF8BFBB}" destId="{98491987-7E22-9F47-A4CB-4F99A041344F}" srcOrd="1" destOrd="0" presId="urn:microsoft.com/office/officeart/2009/3/layout/HorizontalOrganizationChart#110"/>
    <dgm:cxn modelId="{FD0B2314-0C17-E546-B6B8-E9280FD359C6}" type="presParOf" srcId="{93126572-A4B9-954E-9A82-E302E65C3FF3}" destId="{A3AFC7FF-944E-164A-BAC3-00C11017E78E}" srcOrd="1" destOrd="0" presId="urn:microsoft.com/office/officeart/2009/3/layout/HorizontalOrganizationChart#110"/>
    <dgm:cxn modelId="{1BE43AAB-65AC-9842-8EF0-637BD2B59429}" type="presParOf" srcId="{A3AFC7FF-944E-164A-BAC3-00C11017E78E}" destId="{5003A91B-F2F3-1540-A734-F494D91FA694}" srcOrd="0" destOrd="0" presId="urn:microsoft.com/office/officeart/2009/3/layout/HorizontalOrganizationChart#110"/>
    <dgm:cxn modelId="{78009A49-FFBE-9D4B-8482-4C967BD75FEC}" type="presParOf" srcId="{A3AFC7FF-944E-164A-BAC3-00C11017E78E}" destId="{7531B6A8-34C5-6A43-898F-5DCA219A1CF7}" srcOrd="1" destOrd="0" presId="urn:microsoft.com/office/officeart/2009/3/layout/HorizontalOrganizationChart#110"/>
    <dgm:cxn modelId="{BB5D25E4-2387-AC4E-8F5B-0A8CF58CB4DE}" type="presParOf" srcId="{7531B6A8-34C5-6A43-898F-5DCA219A1CF7}" destId="{9485038B-8251-AC47-8DDD-083FC74D5F54}" srcOrd="0" destOrd="0" presId="urn:microsoft.com/office/officeart/2009/3/layout/HorizontalOrganizationChart#110"/>
    <dgm:cxn modelId="{3FE6F5E2-D009-6E49-A49B-73EE226CDF7B}" type="presParOf" srcId="{9485038B-8251-AC47-8DDD-083FC74D5F54}" destId="{D4DB6EFC-D305-CD43-A8BB-5C429DE04E87}" srcOrd="0" destOrd="0" presId="urn:microsoft.com/office/officeart/2009/3/layout/HorizontalOrganizationChart#110"/>
    <dgm:cxn modelId="{7BBE1469-580C-C745-9CBD-E17647C735C1}" type="presParOf" srcId="{9485038B-8251-AC47-8DDD-083FC74D5F54}" destId="{B6E282E0-5BCC-5F47-BC1E-9146048D598A}" srcOrd="1" destOrd="0" presId="urn:microsoft.com/office/officeart/2009/3/layout/HorizontalOrganizationChart#110"/>
    <dgm:cxn modelId="{100B19B9-4E5E-884C-B430-708724CE3F78}" type="presParOf" srcId="{7531B6A8-34C5-6A43-898F-5DCA219A1CF7}" destId="{707880C9-00CB-614B-9DDE-B7462FAE66C4}" srcOrd="1" destOrd="0" presId="urn:microsoft.com/office/officeart/2009/3/layout/HorizontalOrganizationChart#110"/>
    <dgm:cxn modelId="{417A75CD-3E09-9E41-B6DE-5E06AA28FE5F}" type="presParOf" srcId="{7531B6A8-34C5-6A43-898F-5DCA219A1CF7}" destId="{B3966619-D7F7-6644-A04D-A68BC952192E}" srcOrd="2" destOrd="0" presId="urn:microsoft.com/office/officeart/2009/3/layout/HorizontalOrganizationChart#110"/>
    <dgm:cxn modelId="{800D3F6F-EE32-F344-929F-F36EC22A891C}" type="presParOf" srcId="{A3AFC7FF-944E-164A-BAC3-00C11017E78E}" destId="{060FCF0E-28F2-874E-B26C-89E67C469777}" srcOrd="2" destOrd="0" presId="urn:microsoft.com/office/officeart/2009/3/layout/HorizontalOrganizationChart#110"/>
    <dgm:cxn modelId="{1D46D02E-FB0B-7143-AE96-2E8336E6237E}" type="presParOf" srcId="{A3AFC7FF-944E-164A-BAC3-00C11017E78E}" destId="{BBAD7A4D-E8D2-C44E-849D-6D467F5CF4BB}" srcOrd="3" destOrd="0" presId="urn:microsoft.com/office/officeart/2009/3/layout/HorizontalOrganizationChart#110"/>
    <dgm:cxn modelId="{B8A7C2F1-D360-E444-A5B9-F92E06CB7227}" type="presParOf" srcId="{BBAD7A4D-E8D2-C44E-849D-6D467F5CF4BB}" destId="{3D570FA9-904B-8B48-943F-512DB0F88EF7}" srcOrd="0" destOrd="0" presId="urn:microsoft.com/office/officeart/2009/3/layout/HorizontalOrganizationChart#110"/>
    <dgm:cxn modelId="{506B3E58-9873-B846-93E3-84799B45075E}" type="presParOf" srcId="{3D570FA9-904B-8B48-943F-512DB0F88EF7}" destId="{C3396F94-4140-E049-BF62-326CEBEDF70A}" srcOrd="0" destOrd="0" presId="urn:microsoft.com/office/officeart/2009/3/layout/HorizontalOrganizationChart#110"/>
    <dgm:cxn modelId="{11347E5D-85FD-E646-A2EC-BBF8B7D5D22E}" type="presParOf" srcId="{3D570FA9-904B-8B48-943F-512DB0F88EF7}" destId="{8D8AA723-A853-B440-8F71-7530417AD7CA}" srcOrd="1" destOrd="0" presId="urn:microsoft.com/office/officeart/2009/3/layout/HorizontalOrganizationChart#110"/>
    <dgm:cxn modelId="{39F38842-50CB-334D-A7B2-48FD3BCF0C76}" type="presParOf" srcId="{BBAD7A4D-E8D2-C44E-849D-6D467F5CF4BB}" destId="{560242AB-73EA-9B45-87C4-E03775E4440F}" srcOrd="1" destOrd="0" presId="urn:microsoft.com/office/officeart/2009/3/layout/HorizontalOrganizationChart#110"/>
    <dgm:cxn modelId="{0A0D3643-151C-E644-A0D6-3F3CBFAC2122}" type="presParOf" srcId="{BBAD7A4D-E8D2-C44E-849D-6D467F5CF4BB}" destId="{6FDCC4D2-2A8C-8F47-ABB8-C71429A7FDB8}" srcOrd="2" destOrd="0" presId="urn:microsoft.com/office/officeart/2009/3/layout/HorizontalOrganizationChart#110"/>
    <dgm:cxn modelId="{2B76FC4F-A977-4843-92D4-544ED2804CD4}" type="presParOf" srcId="{A3AFC7FF-944E-164A-BAC3-00C11017E78E}" destId="{594B30E5-11F4-ED43-AF6E-C81A1E02907E}" srcOrd="4" destOrd="0" presId="urn:microsoft.com/office/officeart/2009/3/layout/HorizontalOrganizationChart#110"/>
    <dgm:cxn modelId="{FC8AC119-FD8A-EA40-91C3-4600348DB2F2}" type="presParOf" srcId="{A3AFC7FF-944E-164A-BAC3-00C11017E78E}" destId="{248217E6-456C-3B46-82A4-DAE55C547B0F}" srcOrd="5" destOrd="0" presId="urn:microsoft.com/office/officeart/2009/3/layout/HorizontalOrganizationChart#110"/>
    <dgm:cxn modelId="{8DA1B2AA-A861-B54E-A007-3A7D872CFCD8}" type="presParOf" srcId="{248217E6-456C-3B46-82A4-DAE55C547B0F}" destId="{356753E7-DABF-6B4C-A6A3-1F42F9C0848D}" srcOrd="0" destOrd="0" presId="urn:microsoft.com/office/officeart/2009/3/layout/HorizontalOrganizationChart#110"/>
    <dgm:cxn modelId="{13A62A08-7DE7-3C4F-8A96-30C374727739}" type="presParOf" srcId="{356753E7-DABF-6B4C-A6A3-1F42F9C0848D}" destId="{79CD1CBA-FCDE-814C-BC5F-C94F8E0017CC}" srcOrd="0" destOrd="0" presId="urn:microsoft.com/office/officeart/2009/3/layout/HorizontalOrganizationChart#110"/>
    <dgm:cxn modelId="{8992C0FA-283B-6E4A-BBF2-EBD7620706F9}" type="presParOf" srcId="{356753E7-DABF-6B4C-A6A3-1F42F9C0848D}" destId="{AE5AA2FE-2F1B-3D49-9D07-65B51915D8B9}" srcOrd="1" destOrd="0" presId="urn:microsoft.com/office/officeart/2009/3/layout/HorizontalOrganizationChart#110"/>
    <dgm:cxn modelId="{EA20A88E-8712-0B4A-8E3B-9B02B7C035BD}" type="presParOf" srcId="{248217E6-456C-3B46-82A4-DAE55C547B0F}" destId="{0087B813-24C1-CE4F-9E0A-5AA1C7A0B20E}" srcOrd="1" destOrd="0" presId="urn:microsoft.com/office/officeart/2009/3/layout/HorizontalOrganizationChart#110"/>
    <dgm:cxn modelId="{6676EFE1-89E2-5049-8D1A-0232D2680216}" type="presParOf" srcId="{248217E6-456C-3B46-82A4-DAE55C547B0F}" destId="{E2D50C04-5B88-E447-BC05-8885359D894C}" srcOrd="2" destOrd="0" presId="urn:microsoft.com/office/officeart/2009/3/layout/HorizontalOrganizationChart#110"/>
    <dgm:cxn modelId="{B170DE99-CE5C-5C46-AE73-A74E3A6DEA50}" type="presParOf" srcId="{A3AFC7FF-944E-164A-BAC3-00C11017E78E}" destId="{E127FA9C-DCFE-0C46-8D08-252A0EFDC51D}" srcOrd="6" destOrd="0" presId="urn:microsoft.com/office/officeart/2009/3/layout/HorizontalOrganizationChart#110"/>
    <dgm:cxn modelId="{BBC0F586-28DB-1840-919A-6FE5246FAEEC}" type="presParOf" srcId="{A3AFC7FF-944E-164A-BAC3-00C11017E78E}" destId="{0B4C7367-C661-5348-A6BA-595299BDBEFA}" srcOrd="7" destOrd="0" presId="urn:microsoft.com/office/officeart/2009/3/layout/HorizontalOrganizationChart#110"/>
    <dgm:cxn modelId="{27B8DCAE-CEE3-334D-BA4A-3ECCC2A1D4DA}" type="presParOf" srcId="{0B4C7367-C661-5348-A6BA-595299BDBEFA}" destId="{22D50F30-EEB1-DA4D-B1C6-F13FEF1EC70E}" srcOrd="0" destOrd="0" presId="urn:microsoft.com/office/officeart/2009/3/layout/HorizontalOrganizationChart#110"/>
    <dgm:cxn modelId="{4F18491D-376A-C44B-9B21-1944AAD2DBFB}" type="presParOf" srcId="{22D50F30-EEB1-DA4D-B1C6-F13FEF1EC70E}" destId="{F4EAF4A3-FC5B-554B-A01B-7ABD44029725}" srcOrd="0" destOrd="0" presId="urn:microsoft.com/office/officeart/2009/3/layout/HorizontalOrganizationChart#110"/>
    <dgm:cxn modelId="{EDE24278-2020-E849-BC47-3E8E1BC20D66}" type="presParOf" srcId="{22D50F30-EEB1-DA4D-B1C6-F13FEF1EC70E}" destId="{5569CB6D-95DA-3D47-8C39-5B15BDD3B65A}" srcOrd="1" destOrd="0" presId="urn:microsoft.com/office/officeart/2009/3/layout/HorizontalOrganizationChart#110"/>
    <dgm:cxn modelId="{DE50E514-EF1B-DF45-95FF-050087029D83}" type="presParOf" srcId="{0B4C7367-C661-5348-A6BA-595299BDBEFA}" destId="{9E3A9E43-337E-7F4A-BD83-05CA2AA81412}" srcOrd="1" destOrd="0" presId="urn:microsoft.com/office/officeart/2009/3/layout/HorizontalOrganizationChart#110"/>
    <dgm:cxn modelId="{350FA644-FFC4-704F-834E-CBE7087FDA6E}" type="presParOf" srcId="{0B4C7367-C661-5348-A6BA-595299BDBEFA}" destId="{A79D47B4-9002-5241-A20C-4A225C19449F}" srcOrd="2" destOrd="0" presId="urn:microsoft.com/office/officeart/2009/3/layout/HorizontalOrganizationChart#110"/>
    <dgm:cxn modelId="{7ED366D4-EAF1-A347-81F5-A51CC1412E5D}" type="presParOf" srcId="{93126572-A4B9-954E-9A82-E302E65C3FF3}" destId="{D7180166-47B9-354D-B77F-75D221EDC899}" srcOrd="2" destOrd="0" presId="urn:microsoft.com/office/officeart/2009/3/layout/HorizontalOrganizationChart#1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11" loCatId="" qsTypeId="urn:microsoft.com/office/officeart/2005/8/quickstyle/simple1#111" qsCatId="simple" csTypeId="urn:microsoft.com/office/officeart/2005/8/colors/accent2_1#112" csCatId="accent2" phldr="1"/>
      <dgm:spPr/>
      <dgm:t>
        <a:bodyPr/>
        <a:lstStyle/>
        <a:p>
          <a:endParaRPr lang="zh-CN" altLang="en-US"/>
        </a:p>
      </dgm:t>
    </dgm:pt>
    <dgm:pt modelId="{4ADEE967-D264-9145-B0D1-B6F3C6C06E2B}">
      <dgm:prSet phldrT="[文本]" custT="1"/>
      <dgm:spPr>
        <a:ln>
          <a:solidFill>
            <a:srgbClr val="C00000"/>
          </a:solidFill>
        </a:ln>
      </dgm:spPr>
      <dgm:t>
        <a:bodyPr/>
        <a:lstStyle/>
        <a:p>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马克思主义对共产主义社会的展望</a:t>
          </a:r>
        </a:p>
      </dgm:t>
    </dgm:pt>
    <dgm:pt modelId="{B82F9DBA-9502-C84C-B2C4-20EA51AC1850}" type="parTrans" cxnId="{F3336B11-7207-F741-8AAF-6BADC71F6B7E}">
      <dgm:prSet/>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BEF086C7-68E0-4C43-809E-F987F708FAA9}">
      <dgm:prSet custT="1"/>
      <dgm:spPr>
        <a:solidFill>
          <a:srgbClr val="C00000"/>
        </a:solidFill>
        <a:ln>
          <a:solidFill>
            <a:srgbClr val="C00000"/>
          </a:solidFill>
        </a:ln>
      </dgm:spPr>
      <dgm:t>
        <a:bodyPr/>
        <a:lstStyle/>
        <a:p>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经济</a:t>
          </a:r>
        </a:p>
      </dgm:t>
    </dgm:pt>
    <dgm:pt modelId="{91250A13-AFB6-3743-9330-059F6D171422}" type="parTrans" cxnId="{D3C9C61E-B143-6849-8923-CB2692BB3224}">
      <dgm:prSet/>
      <dgm:spPr>
        <a:ln>
          <a:solidFill>
            <a:srgbClr val="C00000"/>
          </a:solidFill>
        </a:ln>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a:ln>
          <a:solidFill>
            <a:srgbClr val="C00000"/>
          </a:solidFill>
        </a:ln>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政治</a:t>
          </a:r>
        </a:p>
      </dgm:t>
    </dgm:pt>
    <dgm:pt modelId="{470BCEDA-9C97-8A4F-869C-E450D5488D7E}" type="parTrans" cxnId="{A5E77716-E055-E54B-B9D9-F2B59F1D144D}">
      <dgm:prSet/>
      <dgm:spPr>
        <a:ln>
          <a:solidFill>
            <a:srgbClr val="C00000"/>
          </a:solidFill>
        </a:ln>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a:ln>
          <a:solidFill>
            <a:srgbClr val="C00000"/>
          </a:solidFill>
        </a:ln>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精神</a:t>
          </a:r>
        </a:p>
      </dgm:t>
    </dgm:pt>
    <dgm:pt modelId="{56A101AD-1052-6140-BB5F-68F8D9E7EDF3}" type="parTrans" cxnId="{FF33A3B1-EEEB-C54C-814B-EAA6AA479DCA}">
      <dgm:prSet/>
      <dgm:spPr>
        <a:ln>
          <a:solidFill>
            <a:srgbClr val="C00000"/>
          </a:solidFill>
        </a:ln>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a:ln>
          <a:solidFill>
            <a:srgbClr val="C00000"/>
          </a:solidFill>
        </a:ln>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人</a:t>
          </a:r>
        </a:p>
      </dgm:t>
    </dgm:pt>
    <dgm:pt modelId="{C3A023A9-AE80-6144-9013-2417F81CC6B5}" type="parTrans" cxnId="{606AC43E-39F7-7143-907F-1AF7676B03D3}">
      <dgm:prSet/>
      <dgm:spPr>
        <a:ln>
          <a:solidFill>
            <a:srgbClr val="C00000"/>
          </a:solidFill>
        </a:ln>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93126572-A4B9-954E-9A82-E302E65C3FF3}" type="pres">
      <dgm:prSet presAssocID="{4ADEE967-D264-9145-B0D1-B6F3C6C06E2B}" presName="hierRoot1" presStyleCnt="0">
        <dgm:presLayoutVars>
          <dgm:hierBranch val="init"/>
        </dgm:presLayoutVars>
      </dgm:prSet>
      <dgm:spPr/>
    </dgm:pt>
    <dgm:pt modelId="{6095A942-8C4A-B04A-A240-E90BBAF8BFBB}" type="pres">
      <dgm:prSet presAssocID="{4ADEE967-D264-9145-B0D1-B6F3C6C06E2B}" presName="rootComposite1" presStyleCnt="0"/>
      <dgm:spPr/>
    </dgm:pt>
    <dgm:pt modelId="{FAF81BD9-D26B-BB43-9B3D-5E544C832866}" type="pres">
      <dgm:prSet presAssocID="{4ADEE967-D264-9145-B0D1-B6F3C6C06E2B}" presName="rootText1" presStyleLbl="node0" presStyleIdx="0" presStyleCnt="1" custScaleX="171521" custScaleY="205726">
        <dgm:presLayoutVars>
          <dgm:chPref val="3"/>
        </dgm:presLayoutVars>
      </dgm:prSet>
      <dgm:spPr/>
      <dgm:t>
        <a:bodyPr/>
        <a:lstStyle/>
        <a:p>
          <a:endParaRPr lang="zh-CN" altLang="en-US"/>
        </a:p>
      </dgm:t>
    </dgm:pt>
    <dgm:pt modelId="{98491987-7E22-9F47-A4CB-4F99A041344F}" type="pres">
      <dgm:prSet presAssocID="{4ADEE967-D264-9145-B0D1-B6F3C6C06E2B}" presName="rootConnector1" presStyleLbl="node1" presStyleIdx="0" presStyleCnt="0"/>
      <dgm:spPr/>
      <dgm:t>
        <a:bodyPr/>
        <a:lstStyle/>
        <a:p>
          <a:endParaRPr lang="zh-CN" altLang="en-US"/>
        </a:p>
      </dgm:t>
    </dgm:pt>
    <dgm:pt modelId="{A3AFC7FF-944E-164A-BAC3-00C11017E78E}" type="pres">
      <dgm:prSet presAssocID="{4ADEE967-D264-9145-B0D1-B6F3C6C06E2B}" presName="hierChild2" presStyleCnt="0"/>
      <dgm:spPr/>
    </dgm:pt>
    <dgm:pt modelId="{5003A91B-F2F3-1540-A734-F494D91FA694}" type="pres">
      <dgm:prSet presAssocID="{91250A13-AFB6-3743-9330-059F6D171422}" presName="Name64" presStyleLbl="parChTrans1D2" presStyleIdx="0" presStyleCnt="4"/>
      <dgm:spPr/>
      <dgm:t>
        <a:bodyPr/>
        <a:lstStyle/>
        <a:p>
          <a:endParaRPr lang="zh-CN" altLang="en-US"/>
        </a:p>
      </dgm:t>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2" presStyleIdx="0" presStyleCnt="4">
        <dgm:presLayoutVars>
          <dgm:chPref val="3"/>
        </dgm:presLayoutVars>
      </dgm:prSet>
      <dgm:spPr/>
      <dgm:t>
        <a:bodyPr/>
        <a:lstStyle/>
        <a:p>
          <a:endParaRPr lang="zh-CN" altLang="en-US"/>
        </a:p>
      </dgm:t>
    </dgm:pt>
    <dgm:pt modelId="{B6E282E0-5BCC-5F47-BC1E-9146048D598A}" type="pres">
      <dgm:prSet presAssocID="{BEF086C7-68E0-4C43-809E-F987F708FAA9}" presName="rootConnector" presStyleLbl="node2" presStyleIdx="0" presStyleCnt="4"/>
      <dgm:spPr/>
      <dgm:t>
        <a:bodyPr/>
        <a:lstStyle/>
        <a:p>
          <a:endParaRPr lang="zh-CN" altLang="en-US"/>
        </a:p>
      </dgm:t>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2" presStyleIdx="1" presStyleCnt="4"/>
      <dgm:spPr/>
      <dgm:t>
        <a:bodyPr/>
        <a:lstStyle/>
        <a:p>
          <a:endParaRPr lang="zh-CN" altLang="en-US"/>
        </a:p>
      </dgm:t>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2" presStyleIdx="1" presStyleCnt="4">
        <dgm:presLayoutVars>
          <dgm:chPref val="3"/>
        </dgm:presLayoutVars>
      </dgm:prSet>
      <dgm:spPr/>
      <dgm:t>
        <a:bodyPr/>
        <a:lstStyle/>
        <a:p>
          <a:endParaRPr lang="zh-CN" altLang="en-US"/>
        </a:p>
      </dgm:t>
    </dgm:pt>
    <dgm:pt modelId="{8D8AA723-A853-B440-8F71-7530417AD7CA}" type="pres">
      <dgm:prSet presAssocID="{4D190852-2E6D-B44D-8A48-6CDBBE9E85E4}" presName="rootConnector" presStyleLbl="node2" presStyleIdx="1" presStyleCnt="4"/>
      <dgm:spPr/>
      <dgm:t>
        <a:bodyPr/>
        <a:lstStyle/>
        <a:p>
          <a:endParaRPr lang="zh-CN" altLang="en-US"/>
        </a:p>
      </dgm:t>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2" presStyleIdx="2" presStyleCnt="4"/>
      <dgm:spPr/>
      <dgm:t>
        <a:bodyPr/>
        <a:lstStyle/>
        <a:p>
          <a:endParaRPr lang="zh-CN" altLang="en-US"/>
        </a:p>
      </dgm:t>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2" presStyleIdx="2" presStyleCnt="4">
        <dgm:presLayoutVars>
          <dgm:chPref val="3"/>
        </dgm:presLayoutVars>
      </dgm:prSet>
      <dgm:spPr/>
      <dgm:t>
        <a:bodyPr/>
        <a:lstStyle/>
        <a:p>
          <a:endParaRPr lang="zh-CN" altLang="en-US"/>
        </a:p>
      </dgm:t>
    </dgm:pt>
    <dgm:pt modelId="{AE5AA2FE-2F1B-3D49-9D07-65B51915D8B9}" type="pres">
      <dgm:prSet presAssocID="{FBB005AC-ECE1-4246-B0E4-F44C7679E37C}" presName="rootConnector" presStyleLbl="node2" presStyleIdx="2" presStyleCnt="4"/>
      <dgm:spPr/>
      <dgm:t>
        <a:bodyPr/>
        <a:lstStyle/>
        <a:p>
          <a:endParaRPr lang="zh-CN" altLang="en-US"/>
        </a:p>
      </dgm:t>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2" presStyleIdx="3" presStyleCnt="4"/>
      <dgm:spPr/>
      <dgm:t>
        <a:bodyPr/>
        <a:lstStyle/>
        <a:p>
          <a:endParaRPr lang="zh-CN" altLang="en-US"/>
        </a:p>
      </dgm:t>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2" presStyleIdx="3" presStyleCnt="4">
        <dgm:presLayoutVars>
          <dgm:chPref val="3"/>
        </dgm:presLayoutVars>
      </dgm:prSet>
      <dgm:spPr/>
      <dgm:t>
        <a:bodyPr/>
        <a:lstStyle/>
        <a:p>
          <a:endParaRPr lang="zh-CN" altLang="en-US"/>
        </a:p>
      </dgm:t>
    </dgm:pt>
    <dgm:pt modelId="{5569CB6D-95DA-3D47-8C39-5B15BDD3B65A}" type="pres">
      <dgm:prSet presAssocID="{71DB3776-62D5-4748-928A-68B524969219}" presName="rootConnector" presStyleLbl="node2" presStyleIdx="3" presStyleCnt="4"/>
      <dgm:spPr/>
      <dgm:t>
        <a:bodyPr/>
        <a:lstStyle/>
        <a:p>
          <a:endParaRPr lang="zh-CN" altLang="en-US"/>
        </a:p>
      </dgm:t>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D7180166-47B9-354D-B77F-75D221EDC899}" type="pres">
      <dgm:prSet presAssocID="{4ADEE967-D264-9145-B0D1-B6F3C6C06E2B}" presName="hierChild3" presStyleCnt="0"/>
      <dgm:spPr/>
    </dgm:pt>
  </dgm:ptLst>
  <dgm:cxnLst>
    <dgm:cxn modelId="{E47D2F0B-41A2-6043-8787-C26F3F89A63B}" type="presOf" srcId="{4D190852-2E6D-B44D-8A48-6CDBBE9E85E4}" destId="{8D8AA723-A853-B440-8F71-7530417AD7CA}" srcOrd="1" destOrd="0" presId="urn:microsoft.com/office/officeart/2009/3/layout/HorizontalOrganizationChart#111"/>
    <dgm:cxn modelId="{D6B71A3E-32F6-0240-906D-1E21271D6EEB}" type="presOf" srcId="{4D190852-2E6D-B44D-8A48-6CDBBE9E85E4}" destId="{C3396F94-4140-E049-BF62-326CEBEDF70A}" srcOrd="0" destOrd="0" presId="urn:microsoft.com/office/officeart/2009/3/layout/HorizontalOrganizationChart#111"/>
    <dgm:cxn modelId="{D3C9C61E-B143-6849-8923-CB2692BB3224}" srcId="{4ADEE967-D264-9145-B0D1-B6F3C6C06E2B}" destId="{BEF086C7-68E0-4C43-809E-F987F708FAA9}" srcOrd="0" destOrd="0" parTransId="{91250A13-AFB6-3743-9330-059F6D171422}" sibTransId="{0E8A5F6E-5080-644B-A9A9-797B01B0B3E2}"/>
    <dgm:cxn modelId="{528A0254-7EF9-FB47-8E50-567B0A6C6179}" type="presOf" srcId="{BEF086C7-68E0-4C43-809E-F987F708FAA9}" destId="{B6E282E0-5BCC-5F47-BC1E-9146048D598A}" srcOrd="1" destOrd="0" presId="urn:microsoft.com/office/officeart/2009/3/layout/HorizontalOrganizationChart#111"/>
    <dgm:cxn modelId="{5EA1F680-48EE-7046-A02D-913BBDB2C226}" type="presOf" srcId="{71DB3776-62D5-4748-928A-68B524969219}" destId="{F4EAF4A3-FC5B-554B-A01B-7ABD44029725}" srcOrd="0" destOrd="0" presId="urn:microsoft.com/office/officeart/2009/3/layout/HorizontalOrganizationChart#111"/>
    <dgm:cxn modelId="{606AC43E-39F7-7143-907F-1AF7676B03D3}" srcId="{4ADEE967-D264-9145-B0D1-B6F3C6C06E2B}" destId="{71DB3776-62D5-4748-928A-68B524969219}" srcOrd="3" destOrd="0" parTransId="{C3A023A9-AE80-6144-9013-2417F81CC6B5}" sibTransId="{25DEE505-4D32-4344-9983-6F85BED2DBFC}"/>
    <dgm:cxn modelId="{30D5211B-B039-3A42-BAE8-DF251EB0A1EF}" type="presOf" srcId="{FBB005AC-ECE1-4246-B0E4-F44C7679E37C}" destId="{AE5AA2FE-2F1B-3D49-9D07-65B51915D8B9}" srcOrd="1" destOrd="0" presId="urn:microsoft.com/office/officeart/2009/3/layout/HorizontalOrganizationChart#111"/>
    <dgm:cxn modelId="{051B9509-9E88-524E-8EF5-EE8B23E434CE}" type="presOf" srcId="{71DB3776-62D5-4748-928A-68B524969219}" destId="{5569CB6D-95DA-3D47-8C39-5B15BDD3B65A}" srcOrd="1" destOrd="0" presId="urn:microsoft.com/office/officeart/2009/3/layout/HorizontalOrganizationChart#111"/>
    <dgm:cxn modelId="{97B171ED-AFDE-2B42-A702-AB53D8BF648B}" type="presOf" srcId="{4ADEE967-D264-9145-B0D1-B6F3C6C06E2B}" destId="{FAF81BD9-D26B-BB43-9B3D-5E544C832866}" srcOrd="0" destOrd="0" presId="urn:microsoft.com/office/officeart/2009/3/layout/HorizontalOrganizationChart#111"/>
    <dgm:cxn modelId="{2243D049-FAC2-4341-809A-B2A4E14A20AF}" type="presOf" srcId="{91250A13-AFB6-3743-9330-059F6D171422}" destId="{5003A91B-F2F3-1540-A734-F494D91FA694}" srcOrd="0" destOrd="0" presId="urn:microsoft.com/office/officeart/2009/3/layout/HorizontalOrganizationChart#111"/>
    <dgm:cxn modelId="{FF33A3B1-EEEB-C54C-814B-EAA6AA479DCA}" srcId="{4ADEE967-D264-9145-B0D1-B6F3C6C06E2B}" destId="{FBB005AC-ECE1-4246-B0E4-F44C7679E37C}" srcOrd="2" destOrd="0" parTransId="{56A101AD-1052-6140-BB5F-68F8D9E7EDF3}" sibTransId="{E943E54E-C085-5246-8616-966D697D242D}"/>
    <dgm:cxn modelId="{F3336B11-7207-F741-8AAF-6BADC71F6B7E}" srcId="{3185565C-B8D5-B14E-987A-C1E8EBB4CB4F}" destId="{4ADEE967-D264-9145-B0D1-B6F3C6C06E2B}" srcOrd="0" destOrd="0" parTransId="{B82F9DBA-9502-C84C-B2C4-20EA51AC1850}" sibTransId="{7E79B474-CA46-4C43-917F-5ECA8518F07E}"/>
    <dgm:cxn modelId="{7231313C-CC5E-8743-8129-A1CEC9214B5E}" type="presOf" srcId="{C3A023A9-AE80-6144-9013-2417F81CC6B5}" destId="{E127FA9C-DCFE-0C46-8D08-252A0EFDC51D}" srcOrd="0" destOrd="0" presId="urn:microsoft.com/office/officeart/2009/3/layout/HorizontalOrganizationChart#111"/>
    <dgm:cxn modelId="{41DFAF12-648A-E641-968D-7C1352F5D43F}" type="presOf" srcId="{56A101AD-1052-6140-BB5F-68F8D9E7EDF3}" destId="{594B30E5-11F4-ED43-AF6E-C81A1E02907E}" srcOrd="0" destOrd="0" presId="urn:microsoft.com/office/officeart/2009/3/layout/HorizontalOrganizationChart#111"/>
    <dgm:cxn modelId="{6B214206-E14B-C546-A503-7C6FFA14035A}" type="presOf" srcId="{470BCEDA-9C97-8A4F-869C-E450D5488D7E}" destId="{060FCF0E-28F2-874E-B26C-89E67C469777}" srcOrd="0" destOrd="0" presId="urn:microsoft.com/office/officeart/2009/3/layout/HorizontalOrganizationChart#111"/>
    <dgm:cxn modelId="{EC39B591-49B6-8F45-B387-A5B97112DAD8}" type="presOf" srcId="{4ADEE967-D264-9145-B0D1-B6F3C6C06E2B}" destId="{98491987-7E22-9F47-A4CB-4F99A041344F}" srcOrd="1" destOrd="0" presId="urn:microsoft.com/office/officeart/2009/3/layout/HorizontalOrganizationChart#111"/>
    <dgm:cxn modelId="{05B3EA6C-0C72-F149-B4CC-8954D7EF46CD}" type="presOf" srcId="{FBB005AC-ECE1-4246-B0E4-F44C7679E37C}" destId="{79CD1CBA-FCDE-814C-BC5F-C94F8E0017CC}" srcOrd="0" destOrd="0" presId="urn:microsoft.com/office/officeart/2009/3/layout/HorizontalOrganizationChart#111"/>
    <dgm:cxn modelId="{6047E9A8-F828-4D4C-86A1-C80D069DC31F}" type="presOf" srcId="{BEF086C7-68E0-4C43-809E-F987F708FAA9}" destId="{D4DB6EFC-D305-CD43-A8BB-5C429DE04E87}" srcOrd="0" destOrd="0" presId="urn:microsoft.com/office/officeart/2009/3/layout/HorizontalOrganizationChart#111"/>
    <dgm:cxn modelId="{A5E77716-E055-E54B-B9D9-F2B59F1D144D}" srcId="{4ADEE967-D264-9145-B0D1-B6F3C6C06E2B}" destId="{4D190852-2E6D-B44D-8A48-6CDBBE9E85E4}" srcOrd="1" destOrd="0" parTransId="{470BCEDA-9C97-8A4F-869C-E450D5488D7E}" sibTransId="{AF787BB6-ABCD-6844-A3C0-424717F8DFF3}"/>
    <dgm:cxn modelId="{8DD97E14-CB5C-C448-9E21-4B30640223DA}" type="presOf" srcId="{3185565C-B8D5-B14E-987A-C1E8EBB4CB4F}" destId="{20E37C1B-7B69-014B-BDA8-CB96045A0AF3}" srcOrd="0" destOrd="0" presId="urn:microsoft.com/office/officeart/2009/3/layout/HorizontalOrganizationChart#111"/>
    <dgm:cxn modelId="{0B29C4AF-8EFC-694E-AB51-98DFF7091972}" type="presParOf" srcId="{20E37C1B-7B69-014B-BDA8-CB96045A0AF3}" destId="{93126572-A4B9-954E-9A82-E302E65C3FF3}" srcOrd="0" destOrd="0" presId="urn:microsoft.com/office/officeart/2009/3/layout/HorizontalOrganizationChart#111"/>
    <dgm:cxn modelId="{C1266E5C-503D-8240-9C02-F2012AFBD453}" type="presParOf" srcId="{93126572-A4B9-954E-9A82-E302E65C3FF3}" destId="{6095A942-8C4A-B04A-A240-E90BBAF8BFBB}" srcOrd="0" destOrd="0" presId="urn:microsoft.com/office/officeart/2009/3/layout/HorizontalOrganizationChart#111"/>
    <dgm:cxn modelId="{B9A5D7DC-B2F6-3345-AE05-CBC4CB2C4E40}" type="presParOf" srcId="{6095A942-8C4A-B04A-A240-E90BBAF8BFBB}" destId="{FAF81BD9-D26B-BB43-9B3D-5E544C832866}" srcOrd="0" destOrd="0" presId="urn:microsoft.com/office/officeart/2009/3/layout/HorizontalOrganizationChart#111"/>
    <dgm:cxn modelId="{8AA9DFAF-3BFE-D549-BC17-64E04F4E06CC}" type="presParOf" srcId="{6095A942-8C4A-B04A-A240-E90BBAF8BFBB}" destId="{98491987-7E22-9F47-A4CB-4F99A041344F}" srcOrd="1" destOrd="0" presId="urn:microsoft.com/office/officeart/2009/3/layout/HorizontalOrganizationChart#111"/>
    <dgm:cxn modelId="{A8213208-DFD2-B84D-B512-679656147C1C}" type="presParOf" srcId="{93126572-A4B9-954E-9A82-E302E65C3FF3}" destId="{A3AFC7FF-944E-164A-BAC3-00C11017E78E}" srcOrd="1" destOrd="0" presId="urn:microsoft.com/office/officeart/2009/3/layout/HorizontalOrganizationChart#111"/>
    <dgm:cxn modelId="{F34D2A62-613B-F54F-A975-BC19195A0A18}" type="presParOf" srcId="{A3AFC7FF-944E-164A-BAC3-00C11017E78E}" destId="{5003A91B-F2F3-1540-A734-F494D91FA694}" srcOrd="0" destOrd="0" presId="urn:microsoft.com/office/officeart/2009/3/layout/HorizontalOrganizationChart#111"/>
    <dgm:cxn modelId="{046A2C9C-9475-CB4E-8A87-2BAF57DC8D4C}" type="presParOf" srcId="{A3AFC7FF-944E-164A-BAC3-00C11017E78E}" destId="{7531B6A8-34C5-6A43-898F-5DCA219A1CF7}" srcOrd="1" destOrd="0" presId="urn:microsoft.com/office/officeart/2009/3/layout/HorizontalOrganizationChart#111"/>
    <dgm:cxn modelId="{E75EED62-4ED3-CB4A-982F-32C406A8D5BC}" type="presParOf" srcId="{7531B6A8-34C5-6A43-898F-5DCA219A1CF7}" destId="{9485038B-8251-AC47-8DDD-083FC74D5F54}" srcOrd="0" destOrd="0" presId="urn:microsoft.com/office/officeart/2009/3/layout/HorizontalOrganizationChart#111"/>
    <dgm:cxn modelId="{18EE6B8E-61B5-E54E-B5D9-70EB3E4C2758}" type="presParOf" srcId="{9485038B-8251-AC47-8DDD-083FC74D5F54}" destId="{D4DB6EFC-D305-CD43-A8BB-5C429DE04E87}" srcOrd="0" destOrd="0" presId="urn:microsoft.com/office/officeart/2009/3/layout/HorizontalOrganizationChart#111"/>
    <dgm:cxn modelId="{40511E16-AC05-0241-B9B9-49BB0F206BC4}" type="presParOf" srcId="{9485038B-8251-AC47-8DDD-083FC74D5F54}" destId="{B6E282E0-5BCC-5F47-BC1E-9146048D598A}" srcOrd="1" destOrd="0" presId="urn:microsoft.com/office/officeart/2009/3/layout/HorizontalOrganizationChart#111"/>
    <dgm:cxn modelId="{F3A76B85-DBE3-2540-AA22-208979BA3CA3}" type="presParOf" srcId="{7531B6A8-34C5-6A43-898F-5DCA219A1CF7}" destId="{707880C9-00CB-614B-9DDE-B7462FAE66C4}" srcOrd="1" destOrd="0" presId="urn:microsoft.com/office/officeart/2009/3/layout/HorizontalOrganizationChart#111"/>
    <dgm:cxn modelId="{173ABF8F-285B-C64A-902D-60787A77D492}" type="presParOf" srcId="{7531B6A8-34C5-6A43-898F-5DCA219A1CF7}" destId="{B3966619-D7F7-6644-A04D-A68BC952192E}" srcOrd="2" destOrd="0" presId="urn:microsoft.com/office/officeart/2009/3/layout/HorizontalOrganizationChart#111"/>
    <dgm:cxn modelId="{AE1575A1-FF36-CC45-972B-4D729BAF1877}" type="presParOf" srcId="{A3AFC7FF-944E-164A-BAC3-00C11017E78E}" destId="{060FCF0E-28F2-874E-B26C-89E67C469777}" srcOrd="2" destOrd="0" presId="urn:microsoft.com/office/officeart/2009/3/layout/HorizontalOrganizationChart#111"/>
    <dgm:cxn modelId="{5A2FAD7E-6254-974B-9B63-C937B0372002}" type="presParOf" srcId="{A3AFC7FF-944E-164A-BAC3-00C11017E78E}" destId="{BBAD7A4D-E8D2-C44E-849D-6D467F5CF4BB}" srcOrd="3" destOrd="0" presId="urn:microsoft.com/office/officeart/2009/3/layout/HorizontalOrganizationChart#111"/>
    <dgm:cxn modelId="{F320B712-ABBE-9A44-9BB6-416277B94047}" type="presParOf" srcId="{BBAD7A4D-E8D2-C44E-849D-6D467F5CF4BB}" destId="{3D570FA9-904B-8B48-943F-512DB0F88EF7}" srcOrd="0" destOrd="0" presId="urn:microsoft.com/office/officeart/2009/3/layout/HorizontalOrganizationChart#111"/>
    <dgm:cxn modelId="{BBDDFC69-C3E2-F449-AABA-E1CF52BF50AD}" type="presParOf" srcId="{3D570FA9-904B-8B48-943F-512DB0F88EF7}" destId="{C3396F94-4140-E049-BF62-326CEBEDF70A}" srcOrd="0" destOrd="0" presId="urn:microsoft.com/office/officeart/2009/3/layout/HorizontalOrganizationChart#111"/>
    <dgm:cxn modelId="{47B2F0A1-B1B5-9F40-B319-206BA2BE0A6D}" type="presParOf" srcId="{3D570FA9-904B-8B48-943F-512DB0F88EF7}" destId="{8D8AA723-A853-B440-8F71-7530417AD7CA}" srcOrd="1" destOrd="0" presId="urn:microsoft.com/office/officeart/2009/3/layout/HorizontalOrganizationChart#111"/>
    <dgm:cxn modelId="{A044A457-476C-F740-924D-EB8877A148B2}" type="presParOf" srcId="{BBAD7A4D-E8D2-C44E-849D-6D467F5CF4BB}" destId="{560242AB-73EA-9B45-87C4-E03775E4440F}" srcOrd="1" destOrd="0" presId="urn:microsoft.com/office/officeart/2009/3/layout/HorizontalOrganizationChart#111"/>
    <dgm:cxn modelId="{79AB57C0-5A43-A04A-934B-32FA2E37F06A}" type="presParOf" srcId="{BBAD7A4D-E8D2-C44E-849D-6D467F5CF4BB}" destId="{6FDCC4D2-2A8C-8F47-ABB8-C71429A7FDB8}" srcOrd="2" destOrd="0" presId="urn:microsoft.com/office/officeart/2009/3/layout/HorizontalOrganizationChart#111"/>
    <dgm:cxn modelId="{2D63C171-1C5E-5941-85DD-A5F1A337904A}" type="presParOf" srcId="{A3AFC7FF-944E-164A-BAC3-00C11017E78E}" destId="{594B30E5-11F4-ED43-AF6E-C81A1E02907E}" srcOrd="4" destOrd="0" presId="urn:microsoft.com/office/officeart/2009/3/layout/HorizontalOrganizationChart#111"/>
    <dgm:cxn modelId="{5C1D448A-B503-314D-8FCA-F25956DC7693}" type="presParOf" srcId="{A3AFC7FF-944E-164A-BAC3-00C11017E78E}" destId="{248217E6-456C-3B46-82A4-DAE55C547B0F}" srcOrd="5" destOrd="0" presId="urn:microsoft.com/office/officeart/2009/3/layout/HorizontalOrganizationChart#111"/>
    <dgm:cxn modelId="{7009B483-6AC8-2A40-B4C8-3B7BD2B0A35A}" type="presParOf" srcId="{248217E6-456C-3B46-82A4-DAE55C547B0F}" destId="{356753E7-DABF-6B4C-A6A3-1F42F9C0848D}" srcOrd="0" destOrd="0" presId="urn:microsoft.com/office/officeart/2009/3/layout/HorizontalOrganizationChart#111"/>
    <dgm:cxn modelId="{AEB37B88-BFC9-A141-BE41-5BFA4F42EB15}" type="presParOf" srcId="{356753E7-DABF-6B4C-A6A3-1F42F9C0848D}" destId="{79CD1CBA-FCDE-814C-BC5F-C94F8E0017CC}" srcOrd="0" destOrd="0" presId="urn:microsoft.com/office/officeart/2009/3/layout/HorizontalOrganizationChart#111"/>
    <dgm:cxn modelId="{4CAB2D7A-CB2D-A445-A55D-8A585B3E5623}" type="presParOf" srcId="{356753E7-DABF-6B4C-A6A3-1F42F9C0848D}" destId="{AE5AA2FE-2F1B-3D49-9D07-65B51915D8B9}" srcOrd="1" destOrd="0" presId="urn:microsoft.com/office/officeart/2009/3/layout/HorizontalOrganizationChart#111"/>
    <dgm:cxn modelId="{77475D50-1ADA-444C-904C-408D6D8BBAFF}" type="presParOf" srcId="{248217E6-456C-3B46-82A4-DAE55C547B0F}" destId="{0087B813-24C1-CE4F-9E0A-5AA1C7A0B20E}" srcOrd="1" destOrd="0" presId="urn:microsoft.com/office/officeart/2009/3/layout/HorizontalOrganizationChart#111"/>
    <dgm:cxn modelId="{81A87977-C36F-C442-8D41-60622DE14B33}" type="presParOf" srcId="{248217E6-456C-3B46-82A4-DAE55C547B0F}" destId="{E2D50C04-5B88-E447-BC05-8885359D894C}" srcOrd="2" destOrd="0" presId="urn:microsoft.com/office/officeart/2009/3/layout/HorizontalOrganizationChart#111"/>
    <dgm:cxn modelId="{72DF395E-8224-C944-8356-EEAEEEFBAEFD}" type="presParOf" srcId="{A3AFC7FF-944E-164A-BAC3-00C11017E78E}" destId="{E127FA9C-DCFE-0C46-8D08-252A0EFDC51D}" srcOrd="6" destOrd="0" presId="urn:microsoft.com/office/officeart/2009/3/layout/HorizontalOrganizationChart#111"/>
    <dgm:cxn modelId="{4E4456EA-8A39-454D-8EBA-F33FA948E84C}" type="presParOf" srcId="{A3AFC7FF-944E-164A-BAC3-00C11017E78E}" destId="{0B4C7367-C661-5348-A6BA-595299BDBEFA}" srcOrd="7" destOrd="0" presId="urn:microsoft.com/office/officeart/2009/3/layout/HorizontalOrganizationChart#111"/>
    <dgm:cxn modelId="{69795ABD-73D8-4A43-B780-62752636F3A4}" type="presParOf" srcId="{0B4C7367-C661-5348-A6BA-595299BDBEFA}" destId="{22D50F30-EEB1-DA4D-B1C6-F13FEF1EC70E}" srcOrd="0" destOrd="0" presId="urn:microsoft.com/office/officeart/2009/3/layout/HorizontalOrganizationChart#111"/>
    <dgm:cxn modelId="{E7A6741D-3E5D-5248-A20D-34BBFFC6E874}" type="presParOf" srcId="{22D50F30-EEB1-DA4D-B1C6-F13FEF1EC70E}" destId="{F4EAF4A3-FC5B-554B-A01B-7ABD44029725}" srcOrd="0" destOrd="0" presId="urn:microsoft.com/office/officeart/2009/3/layout/HorizontalOrganizationChart#111"/>
    <dgm:cxn modelId="{AEB4ACE0-F78C-3C49-AA48-E5F962EFBA57}" type="presParOf" srcId="{22D50F30-EEB1-DA4D-B1C6-F13FEF1EC70E}" destId="{5569CB6D-95DA-3D47-8C39-5B15BDD3B65A}" srcOrd="1" destOrd="0" presId="urn:microsoft.com/office/officeart/2009/3/layout/HorizontalOrganizationChart#111"/>
    <dgm:cxn modelId="{EF1A75CA-DE75-4748-9806-C3019D297A1C}" type="presParOf" srcId="{0B4C7367-C661-5348-A6BA-595299BDBEFA}" destId="{9E3A9E43-337E-7F4A-BD83-05CA2AA81412}" srcOrd="1" destOrd="0" presId="urn:microsoft.com/office/officeart/2009/3/layout/HorizontalOrganizationChart#111"/>
    <dgm:cxn modelId="{1F482A72-AC1E-AC40-B146-F3EFCB2D3CB0}" type="presParOf" srcId="{0B4C7367-C661-5348-A6BA-595299BDBEFA}" destId="{A79D47B4-9002-5241-A20C-4A225C19449F}" srcOrd="2" destOrd="0" presId="urn:microsoft.com/office/officeart/2009/3/layout/HorizontalOrganizationChart#111"/>
    <dgm:cxn modelId="{B6E34225-4EAE-824E-9B73-197011F9D882}" type="presParOf" srcId="{93126572-A4B9-954E-9A82-E302E65C3FF3}" destId="{D7180166-47B9-354D-B77F-75D221EDC899}" srcOrd="2" destOrd="0" presId="urn:microsoft.com/office/officeart/2009/3/layout/HorizontalOrganizationChart#1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12" loCatId="" qsTypeId="urn:microsoft.com/office/officeart/2005/8/quickstyle/simple1#112" qsCatId="simple" csTypeId="urn:microsoft.com/office/officeart/2005/8/colors/accent2_1#113" csCatId="accent2" phldr="1"/>
      <dgm:spPr/>
      <dgm:t>
        <a:bodyPr/>
        <a:lstStyle/>
        <a:p>
          <a:endParaRPr lang="zh-CN" altLang="en-US"/>
        </a:p>
      </dgm:t>
    </dgm:pt>
    <dgm:pt modelId="{4ADEE967-D264-9145-B0D1-B6F3C6C06E2B}">
      <dgm:prSet phldrT="[文本]" custT="1"/>
      <dgm:spPr>
        <a:ln>
          <a:solidFill>
            <a:srgbClr val="C00000"/>
          </a:solidFill>
        </a:ln>
      </dgm:spPr>
      <dgm:t>
        <a:bodyPr/>
        <a:lstStyle/>
        <a:p>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马克思主义对共产主义社会的展望</a:t>
          </a:r>
        </a:p>
      </dgm:t>
    </dgm:pt>
    <dgm:pt modelId="{B82F9DBA-9502-C84C-B2C4-20EA51AC1850}" type="parTrans" cxnId="{F3336B11-7207-F741-8AAF-6BADC71F6B7E}">
      <dgm:prSet/>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BEF086C7-68E0-4C43-809E-F987F708FAA9}">
      <dgm:prSet custT="1"/>
      <dgm:spPr>
        <a:noFill/>
        <a:ln>
          <a:solidFill>
            <a:srgbClr val="C00000"/>
          </a:solidFill>
        </a:ln>
      </dgm:spPr>
      <dgm:t>
        <a:bodyPr/>
        <a:lstStyle/>
        <a:p>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经济</a:t>
          </a:r>
        </a:p>
      </dgm:t>
    </dgm:pt>
    <dgm:pt modelId="{91250A13-AFB6-3743-9330-059F6D171422}" type="parTrans" cxnId="{D3C9C61E-B143-6849-8923-CB2692BB3224}">
      <dgm:prSet/>
      <dgm:spPr>
        <a:ln>
          <a:solidFill>
            <a:srgbClr val="C00000"/>
          </a:solidFill>
        </a:ln>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a:solidFill>
          <a:srgbClr val="C00000"/>
        </a:solidFill>
        <a:ln>
          <a:solidFill>
            <a:srgbClr val="C00000"/>
          </a:solidFill>
        </a:ln>
      </dgm:spPr>
      <dgm:t>
        <a:bodyPr/>
        <a:lstStyle/>
        <a:p>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政治</a:t>
          </a:r>
        </a:p>
      </dgm:t>
    </dgm:pt>
    <dgm:pt modelId="{470BCEDA-9C97-8A4F-869C-E450D5488D7E}" type="parTrans" cxnId="{A5E77716-E055-E54B-B9D9-F2B59F1D144D}">
      <dgm:prSet/>
      <dgm:spPr>
        <a:ln>
          <a:solidFill>
            <a:srgbClr val="C00000"/>
          </a:solidFill>
        </a:ln>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a:ln>
          <a:solidFill>
            <a:srgbClr val="C00000"/>
          </a:solidFill>
        </a:ln>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精神</a:t>
          </a:r>
        </a:p>
      </dgm:t>
    </dgm:pt>
    <dgm:pt modelId="{56A101AD-1052-6140-BB5F-68F8D9E7EDF3}" type="parTrans" cxnId="{FF33A3B1-EEEB-C54C-814B-EAA6AA479DCA}">
      <dgm:prSet/>
      <dgm:spPr>
        <a:ln>
          <a:solidFill>
            <a:srgbClr val="C00000"/>
          </a:solidFill>
        </a:ln>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a:ln>
          <a:solidFill>
            <a:srgbClr val="C00000"/>
          </a:solidFill>
        </a:ln>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人</a:t>
          </a:r>
        </a:p>
      </dgm:t>
    </dgm:pt>
    <dgm:pt modelId="{C3A023A9-AE80-6144-9013-2417F81CC6B5}" type="parTrans" cxnId="{606AC43E-39F7-7143-907F-1AF7676B03D3}">
      <dgm:prSet/>
      <dgm:spPr>
        <a:ln>
          <a:solidFill>
            <a:srgbClr val="C00000"/>
          </a:solidFill>
        </a:ln>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93126572-A4B9-954E-9A82-E302E65C3FF3}" type="pres">
      <dgm:prSet presAssocID="{4ADEE967-D264-9145-B0D1-B6F3C6C06E2B}" presName="hierRoot1" presStyleCnt="0">
        <dgm:presLayoutVars>
          <dgm:hierBranch val="init"/>
        </dgm:presLayoutVars>
      </dgm:prSet>
      <dgm:spPr/>
    </dgm:pt>
    <dgm:pt modelId="{6095A942-8C4A-B04A-A240-E90BBAF8BFBB}" type="pres">
      <dgm:prSet presAssocID="{4ADEE967-D264-9145-B0D1-B6F3C6C06E2B}" presName="rootComposite1" presStyleCnt="0"/>
      <dgm:spPr/>
    </dgm:pt>
    <dgm:pt modelId="{FAF81BD9-D26B-BB43-9B3D-5E544C832866}" type="pres">
      <dgm:prSet presAssocID="{4ADEE967-D264-9145-B0D1-B6F3C6C06E2B}" presName="rootText1" presStyleLbl="node0" presStyleIdx="0" presStyleCnt="1" custScaleX="171521" custScaleY="205726">
        <dgm:presLayoutVars>
          <dgm:chPref val="3"/>
        </dgm:presLayoutVars>
      </dgm:prSet>
      <dgm:spPr/>
      <dgm:t>
        <a:bodyPr/>
        <a:lstStyle/>
        <a:p>
          <a:endParaRPr lang="zh-CN" altLang="en-US"/>
        </a:p>
      </dgm:t>
    </dgm:pt>
    <dgm:pt modelId="{98491987-7E22-9F47-A4CB-4F99A041344F}" type="pres">
      <dgm:prSet presAssocID="{4ADEE967-D264-9145-B0D1-B6F3C6C06E2B}" presName="rootConnector1" presStyleLbl="node1" presStyleIdx="0" presStyleCnt="0"/>
      <dgm:spPr/>
      <dgm:t>
        <a:bodyPr/>
        <a:lstStyle/>
        <a:p>
          <a:endParaRPr lang="zh-CN" altLang="en-US"/>
        </a:p>
      </dgm:t>
    </dgm:pt>
    <dgm:pt modelId="{A3AFC7FF-944E-164A-BAC3-00C11017E78E}" type="pres">
      <dgm:prSet presAssocID="{4ADEE967-D264-9145-B0D1-B6F3C6C06E2B}" presName="hierChild2" presStyleCnt="0"/>
      <dgm:spPr/>
    </dgm:pt>
    <dgm:pt modelId="{5003A91B-F2F3-1540-A734-F494D91FA694}" type="pres">
      <dgm:prSet presAssocID="{91250A13-AFB6-3743-9330-059F6D171422}" presName="Name64" presStyleLbl="parChTrans1D2" presStyleIdx="0" presStyleCnt="4"/>
      <dgm:spPr/>
      <dgm:t>
        <a:bodyPr/>
        <a:lstStyle/>
        <a:p>
          <a:endParaRPr lang="zh-CN" altLang="en-US"/>
        </a:p>
      </dgm:t>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2" presStyleIdx="0" presStyleCnt="4">
        <dgm:presLayoutVars>
          <dgm:chPref val="3"/>
        </dgm:presLayoutVars>
      </dgm:prSet>
      <dgm:spPr/>
      <dgm:t>
        <a:bodyPr/>
        <a:lstStyle/>
        <a:p>
          <a:endParaRPr lang="zh-CN" altLang="en-US"/>
        </a:p>
      </dgm:t>
    </dgm:pt>
    <dgm:pt modelId="{B6E282E0-5BCC-5F47-BC1E-9146048D598A}" type="pres">
      <dgm:prSet presAssocID="{BEF086C7-68E0-4C43-809E-F987F708FAA9}" presName="rootConnector" presStyleLbl="node2" presStyleIdx="0" presStyleCnt="4"/>
      <dgm:spPr/>
      <dgm:t>
        <a:bodyPr/>
        <a:lstStyle/>
        <a:p>
          <a:endParaRPr lang="zh-CN" altLang="en-US"/>
        </a:p>
      </dgm:t>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2" presStyleIdx="1" presStyleCnt="4"/>
      <dgm:spPr/>
      <dgm:t>
        <a:bodyPr/>
        <a:lstStyle/>
        <a:p>
          <a:endParaRPr lang="zh-CN" altLang="en-US"/>
        </a:p>
      </dgm:t>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2" presStyleIdx="1" presStyleCnt="4">
        <dgm:presLayoutVars>
          <dgm:chPref val="3"/>
        </dgm:presLayoutVars>
      </dgm:prSet>
      <dgm:spPr/>
      <dgm:t>
        <a:bodyPr/>
        <a:lstStyle/>
        <a:p>
          <a:endParaRPr lang="zh-CN" altLang="en-US"/>
        </a:p>
      </dgm:t>
    </dgm:pt>
    <dgm:pt modelId="{8D8AA723-A853-B440-8F71-7530417AD7CA}" type="pres">
      <dgm:prSet presAssocID="{4D190852-2E6D-B44D-8A48-6CDBBE9E85E4}" presName="rootConnector" presStyleLbl="node2" presStyleIdx="1" presStyleCnt="4"/>
      <dgm:spPr/>
      <dgm:t>
        <a:bodyPr/>
        <a:lstStyle/>
        <a:p>
          <a:endParaRPr lang="zh-CN" altLang="en-US"/>
        </a:p>
      </dgm:t>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2" presStyleIdx="2" presStyleCnt="4"/>
      <dgm:spPr/>
      <dgm:t>
        <a:bodyPr/>
        <a:lstStyle/>
        <a:p>
          <a:endParaRPr lang="zh-CN" altLang="en-US"/>
        </a:p>
      </dgm:t>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2" presStyleIdx="2" presStyleCnt="4">
        <dgm:presLayoutVars>
          <dgm:chPref val="3"/>
        </dgm:presLayoutVars>
      </dgm:prSet>
      <dgm:spPr/>
      <dgm:t>
        <a:bodyPr/>
        <a:lstStyle/>
        <a:p>
          <a:endParaRPr lang="zh-CN" altLang="en-US"/>
        </a:p>
      </dgm:t>
    </dgm:pt>
    <dgm:pt modelId="{AE5AA2FE-2F1B-3D49-9D07-65B51915D8B9}" type="pres">
      <dgm:prSet presAssocID="{FBB005AC-ECE1-4246-B0E4-F44C7679E37C}" presName="rootConnector" presStyleLbl="node2" presStyleIdx="2" presStyleCnt="4"/>
      <dgm:spPr/>
      <dgm:t>
        <a:bodyPr/>
        <a:lstStyle/>
        <a:p>
          <a:endParaRPr lang="zh-CN" altLang="en-US"/>
        </a:p>
      </dgm:t>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2" presStyleIdx="3" presStyleCnt="4"/>
      <dgm:spPr/>
      <dgm:t>
        <a:bodyPr/>
        <a:lstStyle/>
        <a:p>
          <a:endParaRPr lang="zh-CN" altLang="en-US"/>
        </a:p>
      </dgm:t>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2" presStyleIdx="3" presStyleCnt="4">
        <dgm:presLayoutVars>
          <dgm:chPref val="3"/>
        </dgm:presLayoutVars>
      </dgm:prSet>
      <dgm:spPr/>
      <dgm:t>
        <a:bodyPr/>
        <a:lstStyle/>
        <a:p>
          <a:endParaRPr lang="zh-CN" altLang="en-US"/>
        </a:p>
      </dgm:t>
    </dgm:pt>
    <dgm:pt modelId="{5569CB6D-95DA-3D47-8C39-5B15BDD3B65A}" type="pres">
      <dgm:prSet presAssocID="{71DB3776-62D5-4748-928A-68B524969219}" presName="rootConnector" presStyleLbl="node2" presStyleIdx="3" presStyleCnt="4"/>
      <dgm:spPr/>
      <dgm:t>
        <a:bodyPr/>
        <a:lstStyle/>
        <a:p>
          <a:endParaRPr lang="zh-CN" altLang="en-US"/>
        </a:p>
      </dgm:t>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D7180166-47B9-354D-B77F-75D221EDC899}" type="pres">
      <dgm:prSet presAssocID="{4ADEE967-D264-9145-B0D1-B6F3C6C06E2B}" presName="hierChild3" presStyleCnt="0"/>
      <dgm:spPr/>
    </dgm:pt>
  </dgm:ptLst>
  <dgm:cxnLst>
    <dgm:cxn modelId="{CF6735AF-EBF0-F947-A465-80420119E9B1}" type="presOf" srcId="{FBB005AC-ECE1-4246-B0E4-F44C7679E37C}" destId="{79CD1CBA-FCDE-814C-BC5F-C94F8E0017CC}" srcOrd="0" destOrd="0" presId="urn:microsoft.com/office/officeart/2009/3/layout/HorizontalOrganizationChart#112"/>
    <dgm:cxn modelId="{44AED1B7-6A4A-4948-A0B9-DFAE54503EC8}" type="presOf" srcId="{4ADEE967-D264-9145-B0D1-B6F3C6C06E2B}" destId="{FAF81BD9-D26B-BB43-9B3D-5E544C832866}" srcOrd="0" destOrd="0" presId="urn:microsoft.com/office/officeart/2009/3/layout/HorizontalOrganizationChart#112"/>
    <dgm:cxn modelId="{2269F906-7657-0443-8AD8-2305719DE243}" type="presOf" srcId="{91250A13-AFB6-3743-9330-059F6D171422}" destId="{5003A91B-F2F3-1540-A734-F494D91FA694}" srcOrd="0" destOrd="0" presId="urn:microsoft.com/office/officeart/2009/3/layout/HorizontalOrganizationChart#112"/>
    <dgm:cxn modelId="{B021AD0C-61F5-3646-A4C3-DE4674E7DF51}" type="presOf" srcId="{71DB3776-62D5-4748-928A-68B524969219}" destId="{5569CB6D-95DA-3D47-8C39-5B15BDD3B65A}" srcOrd="1" destOrd="0" presId="urn:microsoft.com/office/officeart/2009/3/layout/HorizontalOrganizationChart#112"/>
    <dgm:cxn modelId="{CF1B926A-3F9D-9849-AA73-623B569635AC}" type="presOf" srcId="{71DB3776-62D5-4748-928A-68B524969219}" destId="{F4EAF4A3-FC5B-554B-A01B-7ABD44029725}" srcOrd="0" destOrd="0" presId="urn:microsoft.com/office/officeart/2009/3/layout/HorizontalOrganizationChart#112"/>
    <dgm:cxn modelId="{D3C9C61E-B143-6849-8923-CB2692BB3224}" srcId="{4ADEE967-D264-9145-B0D1-B6F3C6C06E2B}" destId="{BEF086C7-68E0-4C43-809E-F987F708FAA9}" srcOrd="0" destOrd="0" parTransId="{91250A13-AFB6-3743-9330-059F6D171422}" sibTransId="{0E8A5F6E-5080-644B-A9A9-797B01B0B3E2}"/>
    <dgm:cxn modelId="{A1B8D2C3-9C81-1A46-98EC-C2855616FA97}" type="presOf" srcId="{56A101AD-1052-6140-BB5F-68F8D9E7EDF3}" destId="{594B30E5-11F4-ED43-AF6E-C81A1E02907E}" srcOrd="0" destOrd="0" presId="urn:microsoft.com/office/officeart/2009/3/layout/HorizontalOrganizationChart#112"/>
    <dgm:cxn modelId="{FAD42D86-4E78-1B4C-B92F-68C020FD5441}" type="presOf" srcId="{4ADEE967-D264-9145-B0D1-B6F3C6C06E2B}" destId="{98491987-7E22-9F47-A4CB-4F99A041344F}" srcOrd="1" destOrd="0" presId="urn:microsoft.com/office/officeart/2009/3/layout/HorizontalOrganizationChart#112"/>
    <dgm:cxn modelId="{D15C791F-BBD1-2243-9229-21FAD209C4CD}" type="presOf" srcId="{FBB005AC-ECE1-4246-B0E4-F44C7679E37C}" destId="{AE5AA2FE-2F1B-3D49-9D07-65B51915D8B9}" srcOrd="1" destOrd="0" presId="urn:microsoft.com/office/officeart/2009/3/layout/HorizontalOrganizationChart#112"/>
    <dgm:cxn modelId="{54CDB4DB-2A66-6D48-AECA-F01710578BE6}" type="presOf" srcId="{BEF086C7-68E0-4C43-809E-F987F708FAA9}" destId="{B6E282E0-5BCC-5F47-BC1E-9146048D598A}" srcOrd="1" destOrd="0" presId="urn:microsoft.com/office/officeart/2009/3/layout/HorizontalOrganizationChart#112"/>
    <dgm:cxn modelId="{606AC43E-39F7-7143-907F-1AF7676B03D3}" srcId="{4ADEE967-D264-9145-B0D1-B6F3C6C06E2B}" destId="{71DB3776-62D5-4748-928A-68B524969219}" srcOrd="3" destOrd="0" parTransId="{C3A023A9-AE80-6144-9013-2417F81CC6B5}" sibTransId="{25DEE505-4D32-4344-9983-6F85BED2DBFC}"/>
    <dgm:cxn modelId="{575F66BD-5085-7E40-A8E9-1DC42AA6F113}" type="presOf" srcId="{4D190852-2E6D-B44D-8A48-6CDBBE9E85E4}" destId="{8D8AA723-A853-B440-8F71-7530417AD7CA}" srcOrd="1" destOrd="0" presId="urn:microsoft.com/office/officeart/2009/3/layout/HorizontalOrganizationChart#112"/>
    <dgm:cxn modelId="{F6745A56-276D-9146-AADA-FBB1A37E48EA}" type="presOf" srcId="{470BCEDA-9C97-8A4F-869C-E450D5488D7E}" destId="{060FCF0E-28F2-874E-B26C-89E67C469777}" srcOrd="0" destOrd="0" presId="urn:microsoft.com/office/officeart/2009/3/layout/HorizontalOrganizationChart#112"/>
    <dgm:cxn modelId="{FF33A3B1-EEEB-C54C-814B-EAA6AA479DCA}" srcId="{4ADEE967-D264-9145-B0D1-B6F3C6C06E2B}" destId="{FBB005AC-ECE1-4246-B0E4-F44C7679E37C}" srcOrd="2" destOrd="0" parTransId="{56A101AD-1052-6140-BB5F-68F8D9E7EDF3}" sibTransId="{E943E54E-C085-5246-8616-966D697D242D}"/>
    <dgm:cxn modelId="{F3336B11-7207-F741-8AAF-6BADC71F6B7E}" srcId="{3185565C-B8D5-B14E-987A-C1E8EBB4CB4F}" destId="{4ADEE967-D264-9145-B0D1-B6F3C6C06E2B}" srcOrd="0" destOrd="0" parTransId="{B82F9DBA-9502-C84C-B2C4-20EA51AC1850}" sibTransId="{7E79B474-CA46-4C43-917F-5ECA8518F07E}"/>
    <dgm:cxn modelId="{83A5DD42-89DF-0243-8E2B-BC6FF86CE6A7}" type="presOf" srcId="{C3A023A9-AE80-6144-9013-2417F81CC6B5}" destId="{E127FA9C-DCFE-0C46-8D08-252A0EFDC51D}" srcOrd="0" destOrd="0" presId="urn:microsoft.com/office/officeart/2009/3/layout/HorizontalOrganizationChart#112"/>
    <dgm:cxn modelId="{D7436012-B53D-0844-8C27-C60F3677F510}" type="presOf" srcId="{3185565C-B8D5-B14E-987A-C1E8EBB4CB4F}" destId="{20E37C1B-7B69-014B-BDA8-CB96045A0AF3}" srcOrd="0" destOrd="0" presId="urn:microsoft.com/office/officeart/2009/3/layout/HorizontalOrganizationChart#112"/>
    <dgm:cxn modelId="{A5E77716-E055-E54B-B9D9-F2B59F1D144D}" srcId="{4ADEE967-D264-9145-B0D1-B6F3C6C06E2B}" destId="{4D190852-2E6D-B44D-8A48-6CDBBE9E85E4}" srcOrd="1" destOrd="0" parTransId="{470BCEDA-9C97-8A4F-869C-E450D5488D7E}" sibTransId="{AF787BB6-ABCD-6844-A3C0-424717F8DFF3}"/>
    <dgm:cxn modelId="{CEAC794E-EC03-C44A-ACD4-6A9645A42B5C}" type="presOf" srcId="{BEF086C7-68E0-4C43-809E-F987F708FAA9}" destId="{D4DB6EFC-D305-CD43-A8BB-5C429DE04E87}" srcOrd="0" destOrd="0" presId="urn:microsoft.com/office/officeart/2009/3/layout/HorizontalOrganizationChart#112"/>
    <dgm:cxn modelId="{FE010FEE-7927-AE4D-AF68-F3DD5F80F0FE}" type="presOf" srcId="{4D190852-2E6D-B44D-8A48-6CDBBE9E85E4}" destId="{C3396F94-4140-E049-BF62-326CEBEDF70A}" srcOrd="0" destOrd="0" presId="urn:microsoft.com/office/officeart/2009/3/layout/HorizontalOrganizationChart#112"/>
    <dgm:cxn modelId="{DD0A1457-3E71-6D44-8A55-3958D8165F7D}" type="presParOf" srcId="{20E37C1B-7B69-014B-BDA8-CB96045A0AF3}" destId="{93126572-A4B9-954E-9A82-E302E65C3FF3}" srcOrd="0" destOrd="0" presId="urn:microsoft.com/office/officeart/2009/3/layout/HorizontalOrganizationChart#112"/>
    <dgm:cxn modelId="{DCF9ECD2-380A-0442-B80E-5E5C09A75501}" type="presParOf" srcId="{93126572-A4B9-954E-9A82-E302E65C3FF3}" destId="{6095A942-8C4A-B04A-A240-E90BBAF8BFBB}" srcOrd="0" destOrd="0" presId="urn:microsoft.com/office/officeart/2009/3/layout/HorizontalOrganizationChart#112"/>
    <dgm:cxn modelId="{B884CA4A-50EB-E14D-8081-D7598DE81F01}" type="presParOf" srcId="{6095A942-8C4A-B04A-A240-E90BBAF8BFBB}" destId="{FAF81BD9-D26B-BB43-9B3D-5E544C832866}" srcOrd="0" destOrd="0" presId="urn:microsoft.com/office/officeart/2009/3/layout/HorizontalOrganizationChart#112"/>
    <dgm:cxn modelId="{BD7CC269-720B-FB4D-BA83-13C4899B97CF}" type="presParOf" srcId="{6095A942-8C4A-B04A-A240-E90BBAF8BFBB}" destId="{98491987-7E22-9F47-A4CB-4F99A041344F}" srcOrd="1" destOrd="0" presId="urn:microsoft.com/office/officeart/2009/3/layout/HorizontalOrganizationChart#112"/>
    <dgm:cxn modelId="{7200ECA8-D49E-264F-9274-88309FBC513E}" type="presParOf" srcId="{93126572-A4B9-954E-9A82-E302E65C3FF3}" destId="{A3AFC7FF-944E-164A-BAC3-00C11017E78E}" srcOrd="1" destOrd="0" presId="urn:microsoft.com/office/officeart/2009/3/layout/HorizontalOrganizationChart#112"/>
    <dgm:cxn modelId="{A681AF0A-5618-9B4A-992B-AF092DCC9978}" type="presParOf" srcId="{A3AFC7FF-944E-164A-BAC3-00C11017E78E}" destId="{5003A91B-F2F3-1540-A734-F494D91FA694}" srcOrd="0" destOrd="0" presId="urn:microsoft.com/office/officeart/2009/3/layout/HorizontalOrganizationChart#112"/>
    <dgm:cxn modelId="{E1141D66-47D7-F549-8824-F88A9A1B08A3}" type="presParOf" srcId="{A3AFC7FF-944E-164A-BAC3-00C11017E78E}" destId="{7531B6A8-34C5-6A43-898F-5DCA219A1CF7}" srcOrd="1" destOrd="0" presId="urn:microsoft.com/office/officeart/2009/3/layout/HorizontalOrganizationChart#112"/>
    <dgm:cxn modelId="{B93293E0-CA77-764D-99CC-0DB8A2F025F4}" type="presParOf" srcId="{7531B6A8-34C5-6A43-898F-5DCA219A1CF7}" destId="{9485038B-8251-AC47-8DDD-083FC74D5F54}" srcOrd="0" destOrd="0" presId="urn:microsoft.com/office/officeart/2009/3/layout/HorizontalOrganizationChart#112"/>
    <dgm:cxn modelId="{D17477EC-DA77-CF4A-BD76-2799DBDDC293}" type="presParOf" srcId="{9485038B-8251-AC47-8DDD-083FC74D5F54}" destId="{D4DB6EFC-D305-CD43-A8BB-5C429DE04E87}" srcOrd="0" destOrd="0" presId="urn:microsoft.com/office/officeart/2009/3/layout/HorizontalOrganizationChart#112"/>
    <dgm:cxn modelId="{98AA37F1-CDAB-F948-B209-7F390695CD23}" type="presParOf" srcId="{9485038B-8251-AC47-8DDD-083FC74D5F54}" destId="{B6E282E0-5BCC-5F47-BC1E-9146048D598A}" srcOrd="1" destOrd="0" presId="urn:microsoft.com/office/officeart/2009/3/layout/HorizontalOrganizationChart#112"/>
    <dgm:cxn modelId="{5CBD77A8-616E-CB4C-90B1-C05A22E344BB}" type="presParOf" srcId="{7531B6A8-34C5-6A43-898F-5DCA219A1CF7}" destId="{707880C9-00CB-614B-9DDE-B7462FAE66C4}" srcOrd="1" destOrd="0" presId="urn:microsoft.com/office/officeart/2009/3/layout/HorizontalOrganizationChart#112"/>
    <dgm:cxn modelId="{C052D750-5C1D-0F40-B656-3A9A76935031}" type="presParOf" srcId="{7531B6A8-34C5-6A43-898F-5DCA219A1CF7}" destId="{B3966619-D7F7-6644-A04D-A68BC952192E}" srcOrd="2" destOrd="0" presId="urn:microsoft.com/office/officeart/2009/3/layout/HorizontalOrganizationChart#112"/>
    <dgm:cxn modelId="{7B42C6E8-1E30-5B47-BD0D-21753979FF05}" type="presParOf" srcId="{A3AFC7FF-944E-164A-BAC3-00C11017E78E}" destId="{060FCF0E-28F2-874E-B26C-89E67C469777}" srcOrd="2" destOrd="0" presId="urn:microsoft.com/office/officeart/2009/3/layout/HorizontalOrganizationChart#112"/>
    <dgm:cxn modelId="{499DDD0E-25EB-ED48-87D6-4C9493CCC323}" type="presParOf" srcId="{A3AFC7FF-944E-164A-BAC3-00C11017E78E}" destId="{BBAD7A4D-E8D2-C44E-849D-6D467F5CF4BB}" srcOrd="3" destOrd="0" presId="urn:microsoft.com/office/officeart/2009/3/layout/HorizontalOrganizationChart#112"/>
    <dgm:cxn modelId="{ACAA913A-F8F3-054F-89A2-1736F882B014}" type="presParOf" srcId="{BBAD7A4D-E8D2-C44E-849D-6D467F5CF4BB}" destId="{3D570FA9-904B-8B48-943F-512DB0F88EF7}" srcOrd="0" destOrd="0" presId="urn:microsoft.com/office/officeart/2009/3/layout/HorizontalOrganizationChart#112"/>
    <dgm:cxn modelId="{B1C91661-46D9-E244-B518-2DF84CEBF236}" type="presParOf" srcId="{3D570FA9-904B-8B48-943F-512DB0F88EF7}" destId="{C3396F94-4140-E049-BF62-326CEBEDF70A}" srcOrd="0" destOrd="0" presId="urn:microsoft.com/office/officeart/2009/3/layout/HorizontalOrganizationChart#112"/>
    <dgm:cxn modelId="{0001E1C0-51FD-2047-AF38-B28DFA72381D}" type="presParOf" srcId="{3D570FA9-904B-8B48-943F-512DB0F88EF7}" destId="{8D8AA723-A853-B440-8F71-7530417AD7CA}" srcOrd="1" destOrd="0" presId="urn:microsoft.com/office/officeart/2009/3/layout/HorizontalOrganizationChart#112"/>
    <dgm:cxn modelId="{D727C3CC-7F21-A645-B31D-F81A0CDBE705}" type="presParOf" srcId="{BBAD7A4D-E8D2-C44E-849D-6D467F5CF4BB}" destId="{560242AB-73EA-9B45-87C4-E03775E4440F}" srcOrd="1" destOrd="0" presId="urn:microsoft.com/office/officeart/2009/3/layout/HorizontalOrganizationChart#112"/>
    <dgm:cxn modelId="{EEAA1A09-7406-4E4E-A40D-5B8B40488187}" type="presParOf" srcId="{BBAD7A4D-E8D2-C44E-849D-6D467F5CF4BB}" destId="{6FDCC4D2-2A8C-8F47-ABB8-C71429A7FDB8}" srcOrd="2" destOrd="0" presId="urn:microsoft.com/office/officeart/2009/3/layout/HorizontalOrganizationChart#112"/>
    <dgm:cxn modelId="{1F06A4A4-E8DB-9049-92A5-4F17F5301637}" type="presParOf" srcId="{A3AFC7FF-944E-164A-BAC3-00C11017E78E}" destId="{594B30E5-11F4-ED43-AF6E-C81A1E02907E}" srcOrd="4" destOrd="0" presId="urn:microsoft.com/office/officeart/2009/3/layout/HorizontalOrganizationChart#112"/>
    <dgm:cxn modelId="{2B1BFBCC-46C6-6847-AC25-B07925581C0D}" type="presParOf" srcId="{A3AFC7FF-944E-164A-BAC3-00C11017E78E}" destId="{248217E6-456C-3B46-82A4-DAE55C547B0F}" srcOrd="5" destOrd="0" presId="urn:microsoft.com/office/officeart/2009/3/layout/HorizontalOrganizationChart#112"/>
    <dgm:cxn modelId="{48918D36-F00A-D346-A4A4-77D240E82135}" type="presParOf" srcId="{248217E6-456C-3B46-82A4-DAE55C547B0F}" destId="{356753E7-DABF-6B4C-A6A3-1F42F9C0848D}" srcOrd="0" destOrd="0" presId="urn:microsoft.com/office/officeart/2009/3/layout/HorizontalOrganizationChart#112"/>
    <dgm:cxn modelId="{9095BEEA-A0EC-FD48-9F65-7A9D05D382B6}" type="presParOf" srcId="{356753E7-DABF-6B4C-A6A3-1F42F9C0848D}" destId="{79CD1CBA-FCDE-814C-BC5F-C94F8E0017CC}" srcOrd="0" destOrd="0" presId="urn:microsoft.com/office/officeart/2009/3/layout/HorizontalOrganizationChart#112"/>
    <dgm:cxn modelId="{726D1206-8DA6-3842-86EE-E86F0895B971}" type="presParOf" srcId="{356753E7-DABF-6B4C-A6A3-1F42F9C0848D}" destId="{AE5AA2FE-2F1B-3D49-9D07-65B51915D8B9}" srcOrd="1" destOrd="0" presId="urn:microsoft.com/office/officeart/2009/3/layout/HorizontalOrganizationChart#112"/>
    <dgm:cxn modelId="{099FF4D3-8ADE-9546-AB41-B1C9D2294FBA}" type="presParOf" srcId="{248217E6-456C-3B46-82A4-DAE55C547B0F}" destId="{0087B813-24C1-CE4F-9E0A-5AA1C7A0B20E}" srcOrd="1" destOrd="0" presId="urn:microsoft.com/office/officeart/2009/3/layout/HorizontalOrganizationChart#112"/>
    <dgm:cxn modelId="{CEC3BB4C-D403-5845-B76F-376A6AFB727A}" type="presParOf" srcId="{248217E6-456C-3B46-82A4-DAE55C547B0F}" destId="{E2D50C04-5B88-E447-BC05-8885359D894C}" srcOrd="2" destOrd="0" presId="urn:microsoft.com/office/officeart/2009/3/layout/HorizontalOrganizationChart#112"/>
    <dgm:cxn modelId="{ACC9AE72-987F-E541-B667-A1522BC92C3A}" type="presParOf" srcId="{A3AFC7FF-944E-164A-BAC3-00C11017E78E}" destId="{E127FA9C-DCFE-0C46-8D08-252A0EFDC51D}" srcOrd="6" destOrd="0" presId="urn:microsoft.com/office/officeart/2009/3/layout/HorizontalOrganizationChart#112"/>
    <dgm:cxn modelId="{2EB4C646-3EEF-AA4C-B048-12BE31CE0EA1}" type="presParOf" srcId="{A3AFC7FF-944E-164A-BAC3-00C11017E78E}" destId="{0B4C7367-C661-5348-A6BA-595299BDBEFA}" srcOrd="7" destOrd="0" presId="urn:microsoft.com/office/officeart/2009/3/layout/HorizontalOrganizationChart#112"/>
    <dgm:cxn modelId="{2F639549-6E7A-8E48-A07A-A7024665013F}" type="presParOf" srcId="{0B4C7367-C661-5348-A6BA-595299BDBEFA}" destId="{22D50F30-EEB1-DA4D-B1C6-F13FEF1EC70E}" srcOrd="0" destOrd="0" presId="urn:microsoft.com/office/officeart/2009/3/layout/HorizontalOrganizationChart#112"/>
    <dgm:cxn modelId="{8068E244-974E-4249-8C06-371B60CBADED}" type="presParOf" srcId="{22D50F30-EEB1-DA4D-B1C6-F13FEF1EC70E}" destId="{F4EAF4A3-FC5B-554B-A01B-7ABD44029725}" srcOrd="0" destOrd="0" presId="urn:microsoft.com/office/officeart/2009/3/layout/HorizontalOrganizationChart#112"/>
    <dgm:cxn modelId="{9E6F9E9A-179F-0140-B044-95E40F7AEC7D}" type="presParOf" srcId="{22D50F30-EEB1-DA4D-B1C6-F13FEF1EC70E}" destId="{5569CB6D-95DA-3D47-8C39-5B15BDD3B65A}" srcOrd="1" destOrd="0" presId="urn:microsoft.com/office/officeart/2009/3/layout/HorizontalOrganizationChart#112"/>
    <dgm:cxn modelId="{3085D9D6-257A-B548-AF10-51CBB9B606FF}" type="presParOf" srcId="{0B4C7367-C661-5348-A6BA-595299BDBEFA}" destId="{9E3A9E43-337E-7F4A-BD83-05CA2AA81412}" srcOrd="1" destOrd="0" presId="urn:microsoft.com/office/officeart/2009/3/layout/HorizontalOrganizationChart#112"/>
    <dgm:cxn modelId="{F287AD49-FFFF-034D-88F0-B3A813EBB96D}" type="presParOf" srcId="{0B4C7367-C661-5348-A6BA-595299BDBEFA}" destId="{A79D47B4-9002-5241-A20C-4A225C19449F}" srcOrd="2" destOrd="0" presId="urn:microsoft.com/office/officeart/2009/3/layout/HorizontalOrganizationChart#112"/>
    <dgm:cxn modelId="{3DA8BF99-3597-694D-9564-7106D6BB617D}" type="presParOf" srcId="{93126572-A4B9-954E-9A82-E302E65C3FF3}" destId="{D7180166-47B9-354D-B77F-75D221EDC899}" srcOrd="2" destOrd="0" presId="urn:microsoft.com/office/officeart/2009/3/layout/HorizontalOrganizationChart#11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13" loCatId="" qsTypeId="urn:microsoft.com/office/officeart/2005/8/quickstyle/simple1#113" qsCatId="simple" csTypeId="urn:microsoft.com/office/officeart/2005/8/colors/accent2_1#114" csCatId="accent2" phldr="1"/>
      <dgm:spPr/>
      <dgm:t>
        <a:bodyPr/>
        <a:lstStyle/>
        <a:p>
          <a:endParaRPr lang="zh-CN" altLang="en-US"/>
        </a:p>
      </dgm:t>
    </dgm:pt>
    <dgm:pt modelId="{4ADEE967-D264-9145-B0D1-B6F3C6C06E2B}">
      <dgm:prSet phldrT="[文本]" custT="1"/>
      <dgm:spPr>
        <a:ln>
          <a:solidFill>
            <a:srgbClr val="C00000"/>
          </a:solidFill>
        </a:ln>
      </dgm:spPr>
      <dgm:t>
        <a:bodyPr/>
        <a:lstStyle/>
        <a:p>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马克思主义对共产主义社会的展望</a:t>
          </a:r>
        </a:p>
      </dgm:t>
    </dgm:pt>
    <dgm:pt modelId="{B82F9DBA-9502-C84C-B2C4-20EA51AC1850}" type="parTrans" cxnId="{F3336B11-7207-F741-8AAF-6BADC71F6B7E}">
      <dgm:prSet/>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BEF086C7-68E0-4C43-809E-F987F708FAA9}">
      <dgm:prSet custT="1"/>
      <dgm:spPr>
        <a:noFill/>
        <a:ln>
          <a:solidFill>
            <a:srgbClr val="C00000"/>
          </a:solidFill>
        </a:ln>
      </dgm:spPr>
      <dgm:t>
        <a:bodyPr/>
        <a:lstStyle/>
        <a:p>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经济</a:t>
          </a:r>
        </a:p>
      </dgm:t>
    </dgm:pt>
    <dgm:pt modelId="{91250A13-AFB6-3743-9330-059F6D171422}" type="parTrans" cxnId="{D3C9C61E-B143-6849-8923-CB2692BB3224}">
      <dgm:prSet/>
      <dgm:spPr>
        <a:ln>
          <a:solidFill>
            <a:srgbClr val="C00000"/>
          </a:solidFill>
        </a:ln>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a:ln>
          <a:solidFill>
            <a:srgbClr val="C00000"/>
          </a:solidFill>
        </a:ln>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政治</a:t>
          </a:r>
        </a:p>
      </dgm:t>
    </dgm:pt>
    <dgm:pt modelId="{470BCEDA-9C97-8A4F-869C-E450D5488D7E}" type="parTrans" cxnId="{A5E77716-E055-E54B-B9D9-F2B59F1D144D}">
      <dgm:prSet/>
      <dgm:spPr>
        <a:ln>
          <a:solidFill>
            <a:srgbClr val="C00000"/>
          </a:solidFill>
        </a:ln>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a:solidFill>
          <a:srgbClr val="C00000"/>
        </a:solidFill>
        <a:ln>
          <a:solidFill>
            <a:srgbClr val="C00000"/>
          </a:solidFill>
        </a:ln>
      </dgm:spPr>
      <dgm:t>
        <a:bodyPr/>
        <a:lstStyle/>
        <a:p>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精神</a:t>
          </a:r>
        </a:p>
      </dgm:t>
    </dgm:pt>
    <dgm:pt modelId="{56A101AD-1052-6140-BB5F-68F8D9E7EDF3}" type="parTrans" cxnId="{FF33A3B1-EEEB-C54C-814B-EAA6AA479DCA}">
      <dgm:prSet/>
      <dgm:spPr>
        <a:ln>
          <a:solidFill>
            <a:srgbClr val="C00000"/>
          </a:solidFill>
        </a:ln>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a:ln>
          <a:solidFill>
            <a:srgbClr val="C00000"/>
          </a:solidFill>
        </a:ln>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人</a:t>
          </a:r>
        </a:p>
      </dgm:t>
    </dgm:pt>
    <dgm:pt modelId="{C3A023A9-AE80-6144-9013-2417F81CC6B5}" type="parTrans" cxnId="{606AC43E-39F7-7143-907F-1AF7676B03D3}">
      <dgm:prSet/>
      <dgm:spPr>
        <a:ln>
          <a:solidFill>
            <a:srgbClr val="C00000"/>
          </a:solidFill>
        </a:ln>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93126572-A4B9-954E-9A82-E302E65C3FF3}" type="pres">
      <dgm:prSet presAssocID="{4ADEE967-D264-9145-B0D1-B6F3C6C06E2B}" presName="hierRoot1" presStyleCnt="0">
        <dgm:presLayoutVars>
          <dgm:hierBranch val="init"/>
        </dgm:presLayoutVars>
      </dgm:prSet>
      <dgm:spPr/>
    </dgm:pt>
    <dgm:pt modelId="{6095A942-8C4A-B04A-A240-E90BBAF8BFBB}" type="pres">
      <dgm:prSet presAssocID="{4ADEE967-D264-9145-B0D1-B6F3C6C06E2B}" presName="rootComposite1" presStyleCnt="0"/>
      <dgm:spPr/>
    </dgm:pt>
    <dgm:pt modelId="{FAF81BD9-D26B-BB43-9B3D-5E544C832866}" type="pres">
      <dgm:prSet presAssocID="{4ADEE967-D264-9145-B0D1-B6F3C6C06E2B}" presName="rootText1" presStyleLbl="node0" presStyleIdx="0" presStyleCnt="1" custScaleX="171521" custScaleY="205726">
        <dgm:presLayoutVars>
          <dgm:chPref val="3"/>
        </dgm:presLayoutVars>
      </dgm:prSet>
      <dgm:spPr/>
      <dgm:t>
        <a:bodyPr/>
        <a:lstStyle/>
        <a:p>
          <a:endParaRPr lang="zh-CN" altLang="en-US"/>
        </a:p>
      </dgm:t>
    </dgm:pt>
    <dgm:pt modelId="{98491987-7E22-9F47-A4CB-4F99A041344F}" type="pres">
      <dgm:prSet presAssocID="{4ADEE967-D264-9145-B0D1-B6F3C6C06E2B}" presName="rootConnector1" presStyleLbl="node1" presStyleIdx="0" presStyleCnt="0"/>
      <dgm:spPr/>
      <dgm:t>
        <a:bodyPr/>
        <a:lstStyle/>
        <a:p>
          <a:endParaRPr lang="zh-CN" altLang="en-US"/>
        </a:p>
      </dgm:t>
    </dgm:pt>
    <dgm:pt modelId="{A3AFC7FF-944E-164A-BAC3-00C11017E78E}" type="pres">
      <dgm:prSet presAssocID="{4ADEE967-D264-9145-B0D1-B6F3C6C06E2B}" presName="hierChild2" presStyleCnt="0"/>
      <dgm:spPr/>
    </dgm:pt>
    <dgm:pt modelId="{5003A91B-F2F3-1540-A734-F494D91FA694}" type="pres">
      <dgm:prSet presAssocID="{91250A13-AFB6-3743-9330-059F6D171422}" presName="Name64" presStyleLbl="parChTrans1D2" presStyleIdx="0" presStyleCnt="4"/>
      <dgm:spPr/>
      <dgm:t>
        <a:bodyPr/>
        <a:lstStyle/>
        <a:p>
          <a:endParaRPr lang="zh-CN" altLang="en-US"/>
        </a:p>
      </dgm:t>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2" presStyleIdx="0" presStyleCnt="4">
        <dgm:presLayoutVars>
          <dgm:chPref val="3"/>
        </dgm:presLayoutVars>
      </dgm:prSet>
      <dgm:spPr/>
      <dgm:t>
        <a:bodyPr/>
        <a:lstStyle/>
        <a:p>
          <a:endParaRPr lang="zh-CN" altLang="en-US"/>
        </a:p>
      </dgm:t>
    </dgm:pt>
    <dgm:pt modelId="{B6E282E0-5BCC-5F47-BC1E-9146048D598A}" type="pres">
      <dgm:prSet presAssocID="{BEF086C7-68E0-4C43-809E-F987F708FAA9}" presName="rootConnector" presStyleLbl="node2" presStyleIdx="0" presStyleCnt="4"/>
      <dgm:spPr/>
      <dgm:t>
        <a:bodyPr/>
        <a:lstStyle/>
        <a:p>
          <a:endParaRPr lang="zh-CN" altLang="en-US"/>
        </a:p>
      </dgm:t>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2" presStyleIdx="1" presStyleCnt="4"/>
      <dgm:spPr/>
      <dgm:t>
        <a:bodyPr/>
        <a:lstStyle/>
        <a:p>
          <a:endParaRPr lang="zh-CN" altLang="en-US"/>
        </a:p>
      </dgm:t>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2" presStyleIdx="1" presStyleCnt="4">
        <dgm:presLayoutVars>
          <dgm:chPref val="3"/>
        </dgm:presLayoutVars>
      </dgm:prSet>
      <dgm:spPr/>
      <dgm:t>
        <a:bodyPr/>
        <a:lstStyle/>
        <a:p>
          <a:endParaRPr lang="zh-CN" altLang="en-US"/>
        </a:p>
      </dgm:t>
    </dgm:pt>
    <dgm:pt modelId="{8D8AA723-A853-B440-8F71-7530417AD7CA}" type="pres">
      <dgm:prSet presAssocID="{4D190852-2E6D-B44D-8A48-6CDBBE9E85E4}" presName="rootConnector" presStyleLbl="node2" presStyleIdx="1" presStyleCnt="4"/>
      <dgm:spPr/>
      <dgm:t>
        <a:bodyPr/>
        <a:lstStyle/>
        <a:p>
          <a:endParaRPr lang="zh-CN" altLang="en-US"/>
        </a:p>
      </dgm:t>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2" presStyleIdx="2" presStyleCnt="4"/>
      <dgm:spPr/>
      <dgm:t>
        <a:bodyPr/>
        <a:lstStyle/>
        <a:p>
          <a:endParaRPr lang="zh-CN" altLang="en-US"/>
        </a:p>
      </dgm:t>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2" presStyleIdx="2" presStyleCnt="4">
        <dgm:presLayoutVars>
          <dgm:chPref val="3"/>
        </dgm:presLayoutVars>
      </dgm:prSet>
      <dgm:spPr/>
      <dgm:t>
        <a:bodyPr/>
        <a:lstStyle/>
        <a:p>
          <a:endParaRPr lang="zh-CN" altLang="en-US"/>
        </a:p>
      </dgm:t>
    </dgm:pt>
    <dgm:pt modelId="{AE5AA2FE-2F1B-3D49-9D07-65B51915D8B9}" type="pres">
      <dgm:prSet presAssocID="{FBB005AC-ECE1-4246-B0E4-F44C7679E37C}" presName="rootConnector" presStyleLbl="node2" presStyleIdx="2" presStyleCnt="4"/>
      <dgm:spPr/>
      <dgm:t>
        <a:bodyPr/>
        <a:lstStyle/>
        <a:p>
          <a:endParaRPr lang="zh-CN" altLang="en-US"/>
        </a:p>
      </dgm:t>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2" presStyleIdx="3" presStyleCnt="4"/>
      <dgm:spPr/>
      <dgm:t>
        <a:bodyPr/>
        <a:lstStyle/>
        <a:p>
          <a:endParaRPr lang="zh-CN" altLang="en-US"/>
        </a:p>
      </dgm:t>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2" presStyleIdx="3" presStyleCnt="4">
        <dgm:presLayoutVars>
          <dgm:chPref val="3"/>
        </dgm:presLayoutVars>
      </dgm:prSet>
      <dgm:spPr/>
      <dgm:t>
        <a:bodyPr/>
        <a:lstStyle/>
        <a:p>
          <a:endParaRPr lang="zh-CN" altLang="en-US"/>
        </a:p>
      </dgm:t>
    </dgm:pt>
    <dgm:pt modelId="{5569CB6D-95DA-3D47-8C39-5B15BDD3B65A}" type="pres">
      <dgm:prSet presAssocID="{71DB3776-62D5-4748-928A-68B524969219}" presName="rootConnector" presStyleLbl="node2" presStyleIdx="3" presStyleCnt="4"/>
      <dgm:spPr/>
      <dgm:t>
        <a:bodyPr/>
        <a:lstStyle/>
        <a:p>
          <a:endParaRPr lang="zh-CN" altLang="en-US"/>
        </a:p>
      </dgm:t>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D7180166-47B9-354D-B77F-75D221EDC899}" type="pres">
      <dgm:prSet presAssocID="{4ADEE967-D264-9145-B0D1-B6F3C6C06E2B}" presName="hierChild3" presStyleCnt="0"/>
      <dgm:spPr/>
    </dgm:pt>
  </dgm:ptLst>
  <dgm:cxnLst>
    <dgm:cxn modelId="{B638DBEC-681A-5A41-8906-71AA10BDBC6E}" type="presOf" srcId="{FBB005AC-ECE1-4246-B0E4-F44C7679E37C}" destId="{AE5AA2FE-2F1B-3D49-9D07-65B51915D8B9}" srcOrd="1" destOrd="0" presId="urn:microsoft.com/office/officeart/2009/3/layout/HorizontalOrganizationChart#113"/>
    <dgm:cxn modelId="{CBC5FAAF-D609-0E4F-9FA9-BE7A877353AE}" type="presOf" srcId="{BEF086C7-68E0-4C43-809E-F987F708FAA9}" destId="{B6E282E0-5BCC-5F47-BC1E-9146048D598A}" srcOrd="1" destOrd="0" presId="urn:microsoft.com/office/officeart/2009/3/layout/HorizontalOrganizationChart#113"/>
    <dgm:cxn modelId="{BD30DBDA-8F6D-024A-AA34-7AA17D4203F2}" type="presOf" srcId="{4D190852-2E6D-B44D-8A48-6CDBBE9E85E4}" destId="{8D8AA723-A853-B440-8F71-7530417AD7CA}" srcOrd="1" destOrd="0" presId="urn:microsoft.com/office/officeart/2009/3/layout/HorizontalOrganizationChart#113"/>
    <dgm:cxn modelId="{540D6466-8BDC-464B-A2C6-0929FEA036C0}" type="presOf" srcId="{C3A023A9-AE80-6144-9013-2417F81CC6B5}" destId="{E127FA9C-DCFE-0C46-8D08-252A0EFDC51D}" srcOrd="0" destOrd="0" presId="urn:microsoft.com/office/officeart/2009/3/layout/HorizontalOrganizationChart#113"/>
    <dgm:cxn modelId="{398A6267-86FF-3B43-B02E-7BFA80A048F6}" type="presOf" srcId="{4ADEE967-D264-9145-B0D1-B6F3C6C06E2B}" destId="{FAF81BD9-D26B-BB43-9B3D-5E544C832866}" srcOrd="0" destOrd="0" presId="urn:microsoft.com/office/officeart/2009/3/layout/HorizontalOrganizationChart#113"/>
    <dgm:cxn modelId="{D3C9C61E-B143-6849-8923-CB2692BB3224}" srcId="{4ADEE967-D264-9145-B0D1-B6F3C6C06E2B}" destId="{BEF086C7-68E0-4C43-809E-F987F708FAA9}" srcOrd="0" destOrd="0" parTransId="{91250A13-AFB6-3743-9330-059F6D171422}" sibTransId="{0E8A5F6E-5080-644B-A9A9-797B01B0B3E2}"/>
    <dgm:cxn modelId="{EC227553-F4E8-E444-82C5-C9DBF3101E6F}" type="presOf" srcId="{71DB3776-62D5-4748-928A-68B524969219}" destId="{F4EAF4A3-FC5B-554B-A01B-7ABD44029725}" srcOrd="0" destOrd="0" presId="urn:microsoft.com/office/officeart/2009/3/layout/HorizontalOrganizationChart#113"/>
    <dgm:cxn modelId="{43D9A879-A085-BD4F-8D2C-9209B20D723C}" type="presOf" srcId="{4ADEE967-D264-9145-B0D1-B6F3C6C06E2B}" destId="{98491987-7E22-9F47-A4CB-4F99A041344F}" srcOrd="1" destOrd="0" presId="urn:microsoft.com/office/officeart/2009/3/layout/HorizontalOrganizationChart#113"/>
    <dgm:cxn modelId="{893F85A2-CF58-D342-9E9A-9D073D1DF33C}" type="presOf" srcId="{470BCEDA-9C97-8A4F-869C-E450D5488D7E}" destId="{060FCF0E-28F2-874E-B26C-89E67C469777}" srcOrd="0" destOrd="0" presId="urn:microsoft.com/office/officeart/2009/3/layout/HorizontalOrganizationChart#113"/>
    <dgm:cxn modelId="{80A8D38C-7119-1A4B-9827-871E38304DF8}" type="presOf" srcId="{FBB005AC-ECE1-4246-B0E4-F44C7679E37C}" destId="{79CD1CBA-FCDE-814C-BC5F-C94F8E0017CC}" srcOrd="0" destOrd="0" presId="urn:microsoft.com/office/officeart/2009/3/layout/HorizontalOrganizationChart#113"/>
    <dgm:cxn modelId="{606AC43E-39F7-7143-907F-1AF7676B03D3}" srcId="{4ADEE967-D264-9145-B0D1-B6F3C6C06E2B}" destId="{71DB3776-62D5-4748-928A-68B524969219}" srcOrd="3" destOrd="0" parTransId="{C3A023A9-AE80-6144-9013-2417F81CC6B5}" sibTransId="{25DEE505-4D32-4344-9983-6F85BED2DBFC}"/>
    <dgm:cxn modelId="{86BC934D-0929-3340-B03B-EC377280E09F}" type="presOf" srcId="{91250A13-AFB6-3743-9330-059F6D171422}" destId="{5003A91B-F2F3-1540-A734-F494D91FA694}" srcOrd="0" destOrd="0" presId="urn:microsoft.com/office/officeart/2009/3/layout/HorizontalOrganizationChart#113"/>
    <dgm:cxn modelId="{000517AA-6A87-0444-BE61-2D972BDA960F}" type="presOf" srcId="{71DB3776-62D5-4748-928A-68B524969219}" destId="{5569CB6D-95DA-3D47-8C39-5B15BDD3B65A}" srcOrd="1" destOrd="0" presId="urn:microsoft.com/office/officeart/2009/3/layout/HorizontalOrganizationChart#113"/>
    <dgm:cxn modelId="{0F33A4C8-4E34-7C45-8323-2F33E81BCC57}" type="presOf" srcId="{56A101AD-1052-6140-BB5F-68F8D9E7EDF3}" destId="{594B30E5-11F4-ED43-AF6E-C81A1E02907E}" srcOrd="0" destOrd="0" presId="urn:microsoft.com/office/officeart/2009/3/layout/HorizontalOrganizationChart#113"/>
    <dgm:cxn modelId="{B53A26EA-7A68-734C-A49B-6E50CCD7DEB6}" type="presOf" srcId="{3185565C-B8D5-B14E-987A-C1E8EBB4CB4F}" destId="{20E37C1B-7B69-014B-BDA8-CB96045A0AF3}" srcOrd="0" destOrd="0" presId="urn:microsoft.com/office/officeart/2009/3/layout/HorizontalOrganizationChart#113"/>
    <dgm:cxn modelId="{FF33A3B1-EEEB-C54C-814B-EAA6AA479DCA}" srcId="{4ADEE967-D264-9145-B0D1-B6F3C6C06E2B}" destId="{FBB005AC-ECE1-4246-B0E4-F44C7679E37C}" srcOrd="2" destOrd="0" parTransId="{56A101AD-1052-6140-BB5F-68F8D9E7EDF3}" sibTransId="{E943E54E-C085-5246-8616-966D697D242D}"/>
    <dgm:cxn modelId="{F3336B11-7207-F741-8AAF-6BADC71F6B7E}" srcId="{3185565C-B8D5-B14E-987A-C1E8EBB4CB4F}" destId="{4ADEE967-D264-9145-B0D1-B6F3C6C06E2B}" srcOrd="0" destOrd="0" parTransId="{B82F9DBA-9502-C84C-B2C4-20EA51AC1850}" sibTransId="{7E79B474-CA46-4C43-917F-5ECA8518F07E}"/>
    <dgm:cxn modelId="{C69339EB-079A-9346-9DA3-2DBEA8A6FD6E}" type="presOf" srcId="{4D190852-2E6D-B44D-8A48-6CDBBE9E85E4}" destId="{C3396F94-4140-E049-BF62-326CEBEDF70A}" srcOrd="0" destOrd="0" presId="urn:microsoft.com/office/officeart/2009/3/layout/HorizontalOrganizationChart#113"/>
    <dgm:cxn modelId="{4D267071-DBAA-3F41-B52E-577AC2C1E935}" type="presOf" srcId="{BEF086C7-68E0-4C43-809E-F987F708FAA9}" destId="{D4DB6EFC-D305-CD43-A8BB-5C429DE04E87}" srcOrd="0" destOrd="0" presId="urn:microsoft.com/office/officeart/2009/3/layout/HorizontalOrganizationChart#113"/>
    <dgm:cxn modelId="{A5E77716-E055-E54B-B9D9-F2B59F1D144D}" srcId="{4ADEE967-D264-9145-B0D1-B6F3C6C06E2B}" destId="{4D190852-2E6D-B44D-8A48-6CDBBE9E85E4}" srcOrd="1" destOrd="0" parTransId="{470BCEDA-9C97-8A4F-869C-E450D5488D7E}" sibTransId="{AF787BB6-ABCD-6844-A3C0-424717F8DFF3}"/>
    <dgm:cxn modelId="{A5809D80-4032-294A-84C8-2E216A00DEA2}" type="presParOf" srcId="{20E37C1B-7B69-014B-BDA8-CB96045A0AF3}" destId="{93126572-A4B9-954E-9A82-E302E65C3FF3}" srcOrd="0" destOrd="0" presId="urn:microsoft.com/office/officeart/2009/3/layout/HorizontalOrganizationChart#113"/>
    <dgm:cxn modelId="{E9235211-2F15-CB40-B60F-27B62B2AF1A1}" type="presParOf" srcId="{93126572-A4B9-954E-9A82-E302E65C3FF3}" destId="{6095A942-8C4A-B04A-A240-E90BBAF8BFBB}" srcOrd="0" destOrd="0" presId="urn:microsoft.com/office/officeart/2009/3/layout/HorizontalOrganizationChart#113"/>
    <dgm:cxn modelId="{08099687-A373-6F43-9D72-48C5E4E1F0C8}" type="presParOf" srcId="{6095A942-8C4A-B04A-A240-E90BBAF8BFBB}" destId="{FAF81BD9-D26B-BB43-9B3D-5E544C832866}" srcOrd="0" destOrd="0" presId="urn:microsoft.com/office/officeart/2009/3/layout/HorizontalOrganizationChart#113"/>
    <dgm:cxn modelId="{2068D3CA-A908-764E-92E3-675F4F068726}" type="presParOf" srcId="{6095A942-8C4A-B04A-A240-E90BBAF8BFBB}" destId="{98491987-7E22-9F47-A4CB-4F99A041344F}" srcOrd="1" destOrd="0" presId="urn:microsoft.com/office/officeart/2009/3/layout/HorizontalOrganizationChart#113"/>
    <dgm:cxn modelId="{1F2C7CBF-B1E5-D042-BA4D-5BEC65F989C6}" type="presParOf" srcId="{93126572-A4B9-954E-9A82-E302E65C3FF3}" destId="{A3AFC7FF-944E-164A-BAC3-00C11017E78E}" srcOrd="1" destOrd="0" presId="urn:microsoft.com/office/officeart/2009/3/layout/HorizontalOrganizationChart#113"/>
    <dgm:cxn modelId="{FD1079B9-62BF-184A-B4DD-5B7BFE5DFDD3}" type="presParOf" srcId="{A3AFC7FF-944E-164A-BAC3-00C11017E78E}" destId="{5003A91B-F2F3-1540-A734-F494D91FA694}" srcOrd="0" destOrd="0" presId="urn:microsoft.com/office/officeart/2009/3/layout/HorizontalOrganizationChart#113"/>
    <dgm:cxn modelId="{B3170335-7C35-4648-BFC7-B125AD1A72EB}" type="presParOf" srcId="{A3AFC7FF-944E-164A-BAC3-00C11017E78E}" destId="{7531B6A8-34C5-6A43-898F-5DCA219A1CF7}" srcOrd="1" destOrd="0" presId="urn:microsoft.com/office/officeart/2009/3/layout/HorizontalOrganizationChart#113"/>
    <dgm:cxn modelId="{A4DBB880-3A68-2C4C-933E-AEA591F3F379}" type="presParOf" srcId="{7531B6A8-34C5-6A43-898F-5DCA219A1CF7}" destId="{9485038B-8251-AC47-8DDD-083FC74D5F54}" srcOrd="0" destOrd="0" presId="urn:microsoft.com/office/officeart/2009/3/layout/HorizontalOrganizationChart#113"/>
    <dgm:cxn modelId="{BBC078E5-B43C-0F48-8209-B691CF0E5A4A}" type="presParOf" srcId="{9485038B-8251-AC47-8DDD-083FC74D5F54}" destId="{D4DB6EFC-D305-CD43-A8BB-5C429DE04E87}" srcOrd="0" destOrd="0" presId="urn:microsoft.com/office/officeart/2009/3/layout/HorizontalOrganizationChart#113"/>
    <dgm:cxn modelId="{893A210B-144C-D14F-93A2-C5A652082851}" type="presParOf" srcId="{9485038B-8251-AC47-8DDD-083FC74D5F54}" destId="{B6E282E0-5BCC-5F47-BC1E-9146048D598A}" srcOrd="1" destOrd="0" presId="urn:microsoft.com/office/officeart/2009/3/layout/HorizontalOrganizationChart#113"/>
    <dgm:cxn modelId="{9A37FA0B-9036-684A-8A5C-EE58EE214201}" type="presParOf" srcId="{7531B6A8-34C5-6A43-898F-5DCA219A1CF7}" destId="{707880C9-00CB-614B-9DDE-B7462FAE66C4}" srcOrd="1" destOrd="0" presId="urn:microsoft.com/office/officeart/2009/3/layout/HorizontalOrganizationChart#113"/>
    <dgm:cxn modelId="{501377B4-63CD-7C48-A39C-0F188C444ACD}" type="presParOf" srcId="{7531B6A8-34C5-6A43-898F-5DCA219A1CF7}" destId="{B3966619-D7F7-6644-A04D-A68BC952192E}" srcOrd="2" destOrd="0" presId="urn:microsoft.com/office/officeart/2009/3/layout/HorizontalOrganizationChart#113"/>
    <dgm:cxn modelId="{D0B6C514-A56A-0F4A-9308-18909E61F306}" type="presParOf" srcId="{A3AFC7FF-944E-164A-BAC3-00C11017E78E}" destId="{060FCF0E-28F2-874E-B26C-89E67C469777}" srcOrd="2" destOrd="0" presId="urn:microsoft.com/office/officeart/2009/3/layout/HorizontalOrganizationChart#113"/>
    <dgm:cxn modelId="{E2935DA8-671D-0C41-AC01-48639105C83A}" type="presParOf" srcId="{A3AFC7FF-944E-164A-BAC3-00C11017E78E}" destId="{BBAD7A4D-E8D2-C44E-849D-6D467F5CF4BB}" srcOrd="3" destOrd="0" presId="urn:microsoft.com/office/officeart/2009/3/layout/HorizontalOrganizationChart#113"/>
    <dgm:cxn modelId="{F8A733AD-5707-F246-A3AA-A1B2783733E9}" type="presParOf" srcId="{BBAD7A4D-E8D2-C44E-849D-6D467F5CF4BB}" destId="{3D570FA9-904B-8B48-943F-512DB0F88EF7}" srcOrd="0" destOrd="0" presId="urn:microsoft.com/office/officeart/2009/3/layout/HorizontalOrganizationChart#113"/>
    <dgm:cxn modelId="{E5D01D0C-333B-AA48-B3A3-ABFC88F47127}" type="presParOf" srcId="{3D570FA9-904B-8B48-943F-512DB0F88EF7}" destId="{C3396F94-4140-E049-BF62-326CEBEDF70A}" srcOrd="0" destOrd="0" presId="urn:microsoft.com/office/officeart/2009/3/layout/HorizontalOrganizationChart#113"/>
    <dgm:cxn modelId="{C8382DF8-DA2C-1B4B-9C4C-423059B40865}" type="presParOf" srcId="{3D570FA9-904B-8B48-943F-512DB0F88EF7}" destId="{8D8AA723-A853-B440-8F71-7530417AD7CA}" srcOrd="1" destOrd="0" presId="urn:microsoft.com/office/officeart/2009/3/layout/HorizontalOrganizationChart#113"/>
    <dgm:cxn modelId="{86030305-3D1C-5F48-8480-94E625512D04}" type="presParOf" srcId="{BBAD7A4D-E8D2-C44E-849D-6D467F5CF4BB}" destId="{560242AB-73EA-9B45-87C4-E03775E4440F}" srcOrd="1" destOrd="0" presId="urn:microsoft.com/office/officeart/2009/3/layout/HorizontalOrganizationChart#113"/>
    <dgm:cxn modelId="{D7923C0C-05AA-964F-800C-B31CA72B7FAF}" type="presParOf" srcId="{BBAD7A4D-E8D2-C44E-849D-6D467F5CF4BB}" destId="{6FDCC4D2-2A8C-8F47-ABB8-C71429A7FDB8}" srcOrd="2" destOrd="0" presId="urn:microsoft.com/office/officeart/2009/3/layout/HorizontalOrganizationChart#113"/>
    <dgm:cxn modelId="{DADE00B0-49C3-AC4D-B1C6-D0CB997EAE58}" type="presParOf" srcId="{A3AFC7FF-944E-164A-BAC3-00C11017E78E}" destId="{594B30E5-11F4-ED43-AF6E-C81A1E02907E}" srcOrd="4" destOrd="0" presId="urn:microsoft.com/office/officeart/2009/3/layout/HorizontalOrganizationChart#113"/>
    <dgm:cxn modelId="{BE7A6875-BB6E-9840-B3D1-FD4FAB62709D}" type="presParOf" srcId="{A3AFC7FF-944E-164A-BAC3-00C11017E78E}" destId="{248217E6-456C-3B46-82A4-DAE55C547B0F}" srcOrd="5" destOrd="0" presId="urn:microsoft.com/office/officeart/2009/3/layout/HorizontalOrganizationChart#113"/>
    <dgm:cxn modelId="{4BE5CE50-4605-564B-A127-4D5B1DCFED08}" type="presParOf" srcId="{248217E6-456C-3B46-82A4-DAE55C547B0F}" destId="{356753E7-DABF-6B4C-A6A3-1F42F9C0848D}" srcOrd="0" destOrd="0" presId="urn:microsoft.com/office/officeart/2009/3/layout/HorizontalOrganizationChart#113"/>
    <dgm:cxn modelId="{2AA682AB-DBFB-AF40-8888-0D8C8A355144}" type="presParOf" srcId="{356753E7-DABF-6B4C-A6A3-1F42F9C0848D}" destId="{79CD1CBA-FCDE-814C-BC5F-C94F8E0017CC}" srcOrd="0" destOrd="0" presId="urn:microsoft.com/office/officeart/2009/3/layout/HorizontalOrganizationChart#113"/>
    <dgm:cxn modelId="{E9432568-77B9-E346-A1D6-1F187E5C4B18}" type="presParOf" srcId="{356753E7-DABF-6B4C-A6A3-1F42F9C0848D}" destId="{AE5AA2FE-2F1B-3D49-9D07-65B51915D8B9}" srcOrd="1" destOrd="0" presId="urn:microsoft.com/office/officeart/2009/3/layout/HorizontalOrganizationChart#113"/>
    <dgm:cxn modelId="{01023050-5154-C447-B8A5-3B2F9AADDE2F}" type="presParOf" srcId="{248217E6-456C-3B46-82A4-DAE55C547B0F}" destId="{0087B813-24C1-CE4F-9E0A-5AA1C7A0B20E}" srcOrd="1" destOrd="0" presId="urn:microsoft.com/office/officeart/2009/3/layout/HorizontalOrganizationChart#113"/>
    <dgm:cxn modelId="{825E810C-1607-EA40-8B3B-7F16652BDC59}" type="presParOf" srcId="{248217E6-456C-3B46-82A4-DAE55C547B0F}" destId="{E2D50C04-5B88-E447-BC05-8885359D894C}" srcOrd="2" destOrd="0" presId="urn:microsoft.com/office/officeart/2009/3/layout/HorizontalOrganizationChart#113"/>
    <dgm:cxn modelId="{12164067-D3EB-5747-8D21-9111AEFAEFA2}" type="presParOf" srcId="{A3AFC7FF-944E-164A-BAC3-00C11017E78E}" destId="{E127FA9C-DCFE-0C46-8D08-252A0EFDC51D}" srcOrd="6" destOrd="0" presId="urn:microsoft.com/office/officeart/2009/3/layout/HorizontalOrganizationChart#113"/>
    <dgm:cxn modelId="{B9879A48-1041-ED48-850C-B1BBD3ECBE97}" type="presParOf" srcId="{A3AFC7FF-944E-164A-BAC3-00C11017E78E}" destId="{0B4C7367-C661-5348-A6BA-595299BDBEFA}" srcOrd="7" destOrd="0" presId="urn:microsoft.com/office/officeart/2009/3/layout/HorizontalOrganizationChart#113"/>
    <dgm:cxn modelId="{C2D56246-D893-BE42-A57A-ACB9129C472B}" type="presParOf" srcId="{0B4C7367-C661-5348-A6BA-595299BDBEFA}" destId="{22D50F30-EEB1-DA4D-B1C6-F13FEF1EC70E}" srcOrd="0" destOrd="0" presId="urn:microsoft.com/office/officeart/2009/3/layout/HorizontalOrganizationChart#113"/>
    <dgm:cxn modelId="{6D6C839C-95F0-D148-AB47-AFB44FEE0D04}" type="presParOf" srcId="{22D50F30-EEB1-DA4D-B1C6-F13FEF1EC70E}" destId="{F4EAF4A3-FC5B-554B-A01B-7ABD44029725}" srcOrd="0" destOrd="0" presId="urn:microsoft.com/office/officeart/2009/3/layout/HorizontalOrganizationChart#113"/>
    <dgm:cxn modelId="{52DAD873-0519-1A48-A16B-877A8FE61E73}" type="presParOf" srcId="{22D50F30-EEB1-DA4D-B1C6-F13FEF1EC70E}" destId="{5569CB6D-95DA-3D47-8C39-5B15BDD3B65A}" srcOrd="1" destOrd="0" presId="urn:microsoft.com/office/officeart/2009/3/layout/HorizontalOrganizationChart#113"/>
    <dgm:cxn modelId="{07AB076D-FD2E-C943-86BC-AF39317C61C0}" type="presParOf" srcId="{0B4C7367-C661-5348-A6BA-595299BDBEFA}" destId="{9E3A9E43-337E-7F4A-BD83-05CA2AA81412}" srcOrd="1" destOrd="0" presId="urn:microsoft.com/office/officeart/2009/3/layout/HorizontalOrganizationChart#113"/>
    <dgm:cxn modelId="{385C878F-4CA7-F94E-8E39-76F48A4FCD9A}" type="presParOf" srcId="{0B4C7367-C661-5348-A6BA-595299BDBEFA}" destId="{A79D47B4-9002-5241-A20C-4A225C19449F}" srcOrd="2" destOrd="0" presId="urn:microsoft.com/office/officeart/2009/3/layout/HorizontalOrganizationChart#113"/>
    <dgm:cxn modelId="{381D1485-29CF-C843-A257-6F6FF05220B1}" type="presParOf" srcId="{93126572-A4B9-954E-9A82-E302E65C3FF3}" destId="{D7180166-47B9-354D-B77F-75D221EDC899}" srcOrd="2" destOrd="0" presId="urn:microsoft.com/office/officeart/2009/3/layout/HorizontalOrganizationChart#11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14" loCatId="" qsTypeId="urn:microsoft.com/office/officeart/2005/8/quickstyle/simple1#114" qsCatId="simple" csTypeId="urn:microsoft.com/office/officeart/2005/8/colors/accent2_1#115" csCatId="accent2" phldr="1"/>
      <dgm:spPr/>
      <dgm:t>
        <a:bodyPr/>
        <a:lstStyle/>
        <a:p>
          <a:endParaRPr lang="zh-CN" altLang="en-US"/>
        </a:p>
      </dgm:t>
    </dgm:pt>
    <dgm:pt modelId="{4ADEE967-D264-9145-B0D1-B6F3C6C06E2B}">
      <dgm:prSet phldrT="[文本]" custT="1"/>
      <dgm:spPr>
        <a:ln>
          <a:solidFill>
            <a:srgbClr val="C00000"/>
          </a:solidFill>
        </a:ln>
      </dgm:spPr>
      <dgm:t>
        <a:bodyPr/>
        <a:lstStyle/>
        <a:p>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马克思主义对共产主义社会的展望</a:t>
          </a:r>
        </a:p>
      </dgm:t>
    </dgm:pt>
    <dgm:pt modelId="{B82F9DBA-9502-C84C-B2C4-20EA51AC1850}" type="parTrans" cxnId="{F3336B11-7207-F741-8AAF-6BADC71F6B7E}">
      <dgm:prSet/>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BEF086C7-68E0-4C43-809E-F987F708FAA9}">
      <dgm:prSet custT="1"/>
      <dgm:spPr>
        <a:noFill/>
        <a:ln>
          <a:solidFill>
            <a:srgbClr val="C00000"/>
          </a:solidFill>
        </a:ln>
      </dgm:spPr>
      <dgm:t>
        <a:bodyPr/>
        <a:lstStyle/>
        <a:p>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经济</a:t>
          </a:r>
        </a:p>
      </dgm:t>
    </dgm:pt>
    <dgm:pt modelId="{91250A13-AFB6-3743-9330-059F6D171422}" type="parTrans" cxnId="{D3C9C61E-B143-6849-8923-CB2692BB3224}">
      <dgm:prSet/>
      <dgm:spPr>
        <a:ln>
          <a:solidFill>
            <a:srgbClr val="C00000"/>
          </a:solidFill>
        </a:ln>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a:ln>
          <a:solidFill>
            <a:srgbClr val="C00000"/>
          </a:solidFill>
        </a:ln>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政治</a:t>
          </a:r>
        </a:p>
      </dgm:t>
    </dgm:pt>
    <dgm:pt modelId="{470BCEDA-9C97-8A4F-869C-E450D5488D7E}" type="parTrans" cxnId="{A5E77716-E055-E54B-B9D9-F2B59F1D144D}">
      <dgm:prSet/>
      <dgm:spPr>
        <a:ln>
          <a:solidFill>
            <a:srgbClr val="C00000"/>
          </a:solidFill>
        </a:ln>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a:ln>
          <a:solidFill>
            <a:srgbClr val="C00000"/>
          </a:solidFill>
        </a:ln>
      </dgm:spPr>
      <dgm:t>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精神</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56A101AD-1052-6140-BB5F-68F8D9E7EDF3}" type="parTrans" cxnId="{FF33A3B1-EEEB-C54C-814B-EAA6AA479DCA}">
      <dgm:prSet/>
      <dgm:spPr>
        <a:ln>
          <a:solidFill>
            <a:srgbClr val="C00000"/>
          </a:solidFill>
        </a:ln>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a:solidFill>
          <a:srgbClr val="C00000"/>
        </a:solidFill>
        <a:ln>
          <a:solidFill>
            <a:srgbClr val="C00000"/>
          </a:solidFill>
        </a:ln>
      </dgm:spPr>
      <dgm:t>
        <a:bodyPr/>
        <a:lstStyle/>
        <a:p>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人</a:t>
          </a:r>
        </a:p>
      </dgm:t>
    </dgm:pt>
    <dgm:pt modelId="{C3A023A9-AE80-6144-9013-2417F81CC6B5}" type="parTrans" cxnId="{606AC43E-39F7-7143-907F-1AF7676B03D3}">
      <dgm:prSet/>
      <dgm:spPr>
        <a:ln>
          <a:solidFill>
            <a:srgbClr val="C00000"/>
          </a:solidFill>
        </a:ln>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93126572-A4B9-954E-9A82-E302E65C3FF3}" type="pres">
      <dgm:prSet presAssocID="{4ADEE967-D264-9145-B0D1-B6F3C6C06E2B}" presName="hierRoot1" presStyleCnt="0">
        <dgm:presLayoutVars>
          <dgm:hierBranch val="init"/>
        </dgm:presLayoutVars>
      </dgm:prSet>
      <dgm:spPr/>
    </dgm:pt>
    <dgm:pt modelId="{6095A942-8C4A-B04A-A240-E90BBAF8BFBB}" type="pres">
      <dgm:prSet presAssocID="{4ADEE967-D264-9145-B0D1-B6F3C6C06E2B}" presName="rootComposite1" presStyleCnt="0"/>
      <dgm:spPr/>
    </dgm:pt>
    <dgm:pt modelId="{FAF81BD9-D26B-BB43-9B3D-5E544C832866}" type="pres">
      <dgm:prSet presAssocID="{4ADEE967-D264-9145-B0D1-B6F3C6C06E2B}" presName="rootText1" presStyleLbl="node0" presStyleIdx="0" presStyleCnt="1" custScaleX="171521" custScaleY="205726">
        <dgm:presLayoutVars>
          <dgm:chPref val="3"/>
        </dgm:presLayoutVars>
      </dgm:prSet>
      <dgm:spPr/>
      <dgm:t>
        <a:bodyPr/>
        <a:lstStyle/>
        <a:p>
          <a:endParaRPr lang="zh-CN" altLang="en-US"/>
        </a:p>
      </dgm:t>
    </dgm:pt>
    <dgm:pt modelId="{98491987-7E22-9F47-A4CB-4F99A041344F}" type="pres">
      <dgm:prSet presAssocID="{4ADEE967-D264-9145-B0D1-B6F3C6C06E2B}" presName="rootConnector1" presStyleLbl="node1" presStyleIdx="0" presStyleCnt="0"/>
      <dgm:spPr/>
      <dgm:t>
        <a:bodyPr/>
        <a:lstStyle/>
        <a:p>
          <a:endParaRPr lang="zh-CN" altLang="en-US"/>
        </a:p>
      </dgm:t>
    </dgm:pt>
    <dgm:pt modelId="{A3AFC7FF-944E-164A-BAC3-00C11017E78E}" type="pres">
      <dgm:prSet presAssocID="{4ADEE967-D264-9145-B0D1-B6F3C6C06E2B}" presName="hierChild2" presStyleCnt="0"/>
      <dgm:spPr/>
    </dgm:pt>
    <dgm:pt modelId="{5003A91B-F2F3-1540-A734-F494D91FA694}" type="pres">
      <dgm:prSet presAssocID="{91250A13-AFB6-3743-9330-059F6D171422}" presName="Name64" presStyleLbl="parChTrans1D2" presStyleIdx="0" presStyleCnt="4"/>
      <dgm:spPr/>
      <dgm:t>
        <a:bodyPr/>
        <a:lstStyle/>
        <a:p>
          <a:endParaRPr lang="zh-CN" altLang="en-US"/>
        </a:p>
      </dgm:t>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2" presStyleIdx="0" presStyleCnt="4">
        <dgm:presLayoutVars>
          <dgm:chPref val="3"/>
        </dgm:presLayoutVars>
      </dgm:prSet>
      <dgm:spPr/>
      <dgm:t>
        <a:bodyPr/>
        <a:lstStyle/>
        <a:p>
          <a:endParaRPr lang="zh-CN" altLang="en-US"/>
        </a:p>
      </dgm:t>
    </dgm:pt>
    <dgm:pt modelId="{B6E282E0-5BCC-5F47-BC1E-9146048D598A}" type="pres">
      <dgm:prSet presAssocID="{BEF086C7-68E0-4C43-809E-F987F708FAA9}" presName="rootConnector" presStyleLbl="node2" presStyleIdx="0" presStyleCnt="4"/>
      <dgm:spPr/>
      <dgm:t>
        <a:bodyPr/>
        <a:lstStyle/>
        <a:p>
          <a:endParaRPr lang="zh-CN" altLang="en-US"/>
        </a:p>
      </dgm:t>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2" presStyleIdx="1" presStyleCnt="4"/>
      <dgm:spPr/>
      <dgm:t>
        <a:bodyPr/>
        <a:lstStyle/>
        <a:p>
          <a:endParaRPr lang="zh-CN" altLang="en-US"/>
        </a:p>
      </dgm:t>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2" presStyleIdx="1" presStyleCnt="4">
        <dgm:presLayoutVars>
          <dgm:chPref val="3"/>
        </dgm:presLayoutVars>
      </dgm:prSet>
      <dgm:spPr/>
      <dgm:t>
        <a:bodyPr/>
        <a:lstStyle/>
        <a:p>
          <a:endParaRPr lang="zh-CN" altLang="en-US"/>
        </a:p>
      </dgm:t>
    </dgm:pt>
    <dgm:pt modelId="{8D8AA723-A853-B440-8F71-7530417AD7CA}" type="pres">
      <dgm:prSet presAssocID="{4D190852-2E6D-B44D-8A48-6CDBBE9E85E4}" presName="rootConnector" presStyleLbl="node2" presStyleIdx="1" presStyleCnt="4"/>
      <dgm:spPr/>
      <dgm:t>
        <a:bodyPr/>
        <a:lstStyle/>
        <a:p>
          <a:endParaRPr lang="zh-CN" altLang="en-US"/>
        </a:p>
      </dgm:t>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2" presStyleIdx="2" presStyleCnt="4"/>
      <dgm:spPr/>
      <dgm:t>
        <a:bodyPr/>
        <a:lstStyle/>
        <a:p>
          <a:endParaRPr lang="zh-CN" altLang="en-US"/>
        </a:p>
      </dgm:t>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2" presStyleIdx="2" presStyleCnt="4">
        <dgm:presLayoutVars>
          <dgm:chPref val="3"/>
        </dgm:presLayoutVars>
      </dgm:prSet>
      <dgm:spPr/>
      <dgm:t>
        <a:bodyPr/>
        <a:lstStyle/>
        <a:p>
          <a:endParaRPr lang="zh-CN" altLang="en-US"/>
        </a:p>
      </dgm:t>
    </dgm:pt>
    <dgm:pt modelId="{AE5AA2FE-2F1B-3D49-9D07-65B51915D8B9}" type="pres">
      <dgm:prSet presAssocID="{FBB005AC-ECE1-4246-B0E4-F44C7679E37C}" presName="rootConnector" presStyleLbl="node2" presStyleIdx="2" presStyleCnt="4"/>
      <dgm:spPr/>
      <dgm:t>
        <a:bodyPr/>
        <a:lstStyle/>
        <a:p>
          <a:endParaRPr lang="zh-CN" altLang="en-US"/>
        </a:p>
      </dgm:t>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2" presStyleIdx="3" presStyleCnt="4"/>
      <dgm:spPr/>
      <dgm:t>
        <a:bodyPr/>
        <a:lstStyle/>
        <a:p>
          <a:endParaRPr lang="zh-CN" altLang="en-US"/>
        </a:p>
      </dgm:t>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2" presStyleIdx="3" presStyleCnt="4">
        <dgm:presLayoutVars>
          <dgm:chPref val="3"/>
        </dgm:presLayoutVars>
      </dgm:prSet>
      <dgm:spPr/>
      <dgm:t>
        <a:bodyPr/>
        <a:lstStyle/>
        <a:p>
          <a:endParaRPr lang="zh-CN" altLang="en-US"/>
        </a:p>
      </dgm:t>
    </dgm:pt>
    <dgm:pt modelId="{5569CB6D-95DA-3D47-8C39-5B15BDD3B65A}" type="pres">
      <dgm:prSet presAssocID="{71DB3776-62D5-4748-928A-68B524969219}" presName="rootConnector" presStyleLbl="node2" presStyleIdx="3" presStyleCnt="4"/>
      <dgm:spPr/>
      <dgm:t>
        <a:bodyPr/>
        <a:lstStyle/>
        <a:p>
          <a:endParaRPr lang="zh-CN" altLang="en-US"/>
        </a:p>
      </dgm:t>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D7180166-47B9-354D-B77F-75D221EDC899}" type="pres">
      <dgm:prSet presAssocID="{4ADEE967-D264-9145-B0D1-B6F3C6C06E2B}" presName="hierChild3" presStyleCnt="0"/>
      <dgm:spPr/>
    </dgm:pt>
  </dgm:ptLst>
  <dgm:cxnLst>
    <dgm:cxn modelId="{53A8A936-7F40-6A47-97EC-B60360291D9C}" type="presOf" srcId="{3185565C-B8D5-B14E-987A-C1E8EBB4CB4F}" destId="{20E37C1B-7B69-014B-BDA8-CB96045A0AF3}" srcOrd="0" destOrd="0" presId="urn:microsoft.com/office/officeart/2009/3/layout/HorizontalOrganizationChart#114"/>
    <dgm:cxn modelId="{6E8E33A2-0BAC-4545-A0A3-E57E9BC0CB03}" type="presOf" srcId="{FBB005AC-ECE1-4246-B0E4-F44C7679E37C}" destId="{79CD1CBA-FCDE-814C-BC5F-C94F8E0017CC}" srcOrd="0" destOrd="0" presId="urn:microsoft.com/office/officeart/2009/3/layout/HorizontalOrganizationChart#114"/>
    <dgm:cxn modelId="{29055231-5B81-BE45-BFE8-5F2E6D6732AF}" type="presOf" srcId="{4D190852-2E6D-B44D-8A48-6CDBBE9E85E4}" destId="{8D8AA723-A853-B440-8F71-7530417AD7CA}" srcOrd="1" destOrd="0" presId="urn:microsoft.com/office/officeart/2009/3/layout/HorizontalOrganizationChart#114"/>
    <dgm:cxn modelId="{2E4B7D2C-7488-FD4A-9009-74945EBB2E3B}" type="presOf" srcId="{71DB3776-62D5-4748-928A-68B524969219}" destId="{F4EAF4A3-FC5B-554B-A01B-7ABD44029725}" srcOrd="0" destOrd="0" presId="urn:microsoft.com/office/officeart/2009/3/layout/HorizontalOrganizationChart#114"/>
    <dgm:cxn modelId="{8658EECA-1C9E-4443-AC6A-464BE6642D9C}" type="presOf" srcId="{C3A023A9-AE80-6144-9013-2417F81CC6B5}" destId="{E127FA9C-DCFE-0C46-8D08-252A0EFDC51D}" srcOrd="0" destOrd="0" presId="urn:microsoft.com/office/officeart/2009/3/layout/HorizontalOrganizationChart#114"/>
    <dgm:cxn modelId="{D3C9C61E-B143-6849-8923-CB2692BB3224}" srcId="{4ADEE967-D264-9145-B0D1-B6F3C6C06E2B}" destId="{BEF086C7-68E0-4C43-809E-F987F708FAA9}" srcOrd="0" destOrd="0" parTransId="{91250A13-AFB6-3743-9330-059F6D171422}" sibTransId="{0E8A5F6E-5080-644B-A9A9-797B01B0B3E2}"/>
    <dgm:cxn modelId="{2EBDBCCC-40B6-9C46-9A3F-52EA02165D0F}" type="presOf" srcId="{4ADEE967-D264-9145-B0D1-B6F3C6C06E2B}" destId="{98491987-7E22-9F47-A4CB-4F99A041344F}" srcOrd="1" destOrd="0" presId="urn:microsoft.com/office/officeart/2009/3/layout/HorizontalOrganizationChart#114"/>
    <dgm:cxn modelId="{21CD76F1-2354-FE40-B290-E5E8213531A8}" type="presOf" srcId="{470BCEDA-9C97-8A4F-869C-E450D5488D7E}" destId="{060FCF0E-28F2-874E-B26C-89E67C469777}" srcOrd="0" destOrd="0" presId="urn:microsoft.com/office/officeart/2009/3/layout/HorizontalOrganizationChart#114"/>
    <dgm:cxn modelId="{606AC43E-39F7-7143-907F-1AF7676B03D3}" srcId="{4ADEE967-D264-9145-B0D1-B6F3C6C06E2B}" destId="{71DB3776-62D5-4748-928A-68B524969219}" srcOrd="3" destOrd="0" parTransId="{C3A023A9-AE80-6144-9013-2417F81CC6B5}" sibTransId="{25DEE505-4D32-4344-9983-6F85BED2DBFC}"/>
    <dgm:cxn modelId="{119ABFAD-8EE6-FD47-A354-726C0D021728}" type="presOf" srcId="{56A101AD-1052-6140-BB5F-68F8D9E7EDF3}" destId="{594B30E5-11F4-ED43-AF6E-C81A1E02907E}" srcOrd="0" destOrd="0" presId="urn:microsoft.com/office/officeart/2009/3/layout/HorizontalOrganizationChart#114"/>
    <dgm:cxn modelId="{D3175886-63E2-B647-8CF3-BD69037D8A9E}" type="presOf" srcId="{FBB005AC-ECE1-4246-B0E4-F44C7679E37C}" destId="{AE5AA2FE-2F1B-3D49-9D07-65B51915D8B9}" srcOrd="1" destOrd="0" presId="urn:microsoft.com/office/officeart/2009/3/layout/HorizontalOrganizationChart#114"/>
    <dgm:cxn modelId="{D9981DEA-8E09-1F45-BD3C-0DE6D1182F01}" type="presOf" srcId="{91250A13-AFB6-3743-9330-059F6D171422}" destId="{5003A91B-F2F3-1540-A734-F494D91FA694}" srcOrd="0" destOrd="0" presId="urn:microsoft.com/office/officeart/2009/3/layout/HorizontalOrganizationChart#114"/>
    <dgm:cxn modelId="{8630ADE9-02FC-554F-93B9-E91953F9017C}" type="presOf" srcId="{4ADEE967-D264-9145-B0D1-B6F3C6C06E2B}" destId="{FAF81BD9-D26B-BB43-9B3D-5E544C832866}" srcOrd="0" destOrd="0" presId="urn:microsoft.com/office/officeart/2009/3/layout/HorizontalOrganizationChart#114"/>
    <dgm:cxn modelId="{FF33A3B1-EEEB-C54C-814B-EAA6AA479DCA}" srcId="{4ADEE967-D264-9145-B0D1-B6F3C6C06E2B}" destId="{FBB005AC-ECE1-4246-B0E4-F44C7679E37C}" srcOrd="2" destOrd="0" parTransId="{56A101AD-1052-6140-BB5F-68F8D9E7EDF3}" sibTransId="{E943E54E-C085-5246-8616-966D697D242D}"/>
    <dgm:cxn modelId="{F3336B11-7207-F741-8AAF-6BADC71F6B7E}" srcId="{3185565C-B8D5-B14E-987A-C1E8EBB4CB4F}" destId="{4ADEE967-D264-9145-B0D1-B6F3C6C06E2B}" srcOrd="0" destOrd="0" parTransId="{B82F9DBA-9502-C84C-B2C4-20EA51AC1850}" sibTransId="{7E79B474-CA46-4C43-917F-5ECA8518F07E}"/>
    <dgm:cxn modelId="{948DAE29-B5DD-C04D-9D9B-37699910571C}" type="presOf" srcId="{4D190852-2E6D-B44D-8A48-6CDBBE9E85E4}" destId="{C3396F94-4140-E049-BF62-326CEBEDF70A}" srcOrd="0" destOrd="0" presId="urn:microsoft.com/office/officeart/2009/3/layout/HorizontalOrganizationChart#114"/>
    <dgm:cxn modelId="{57A103E0-60BE-9947-A9EA-60606EB742FC}" type="presOf" srcId="{BEF086C7-68E0-4C43-809E-F987F708FAA9}" destId="{D4DB6EFC-D305-CD43-A8BB-5C429DE04E87}" srcOrd="0" destOrd="0" presId="urn:microsoft.com/office/officeart/2009/3/layout/HorizontalOrganizationChart#114"/>
    <dgm:cxn modelId="{B818804B-71B5-8C47-8041-A23A556CACFD}" type="presOf" srcId="{BEF086C7-68E0-4C43-809E-F987F708FAA9}" destId="{B6E282E0-5BCC-5F47-BC1E-9146048D598A}" srcOrd="1" destOrd="0" presId="urn:microsoft.com/office/officeart/2009/3/layout/HorizontalOrganizationChart#114"/>
    <dgm:cxn modelId="{3949569B-2AAC-AE4F-9A91-FEFB4C6150E6}" type="presOf" srcId="{71DB3776-62D5-4748-928A-68B524969219}" destId="{5569CB6D-95DA-3D47-8C39-5B15BDD3B65A}" srcOrd="1" destOrd="0" presId="urn:microsoft.com/office/officeart/2009/3/layout/HorizontalOrganizationChart#114"/>
    <dgm:cxn modelId="{A5E77716-E055-E54B-B9D9-F2B59F1D144D}" srcId="{4ADEE967-D264-9145-B0D1-B6F3C6C06E2B}" destId="{4D190852-2E6D-B44D-8A48-6CDBBE9E85E4}" srcOrd="1" destOrd="0" parTransId="{470BCEDA-9C97-8A4F-869C-E450D5488D7E}" sibTransId="{AF787BB6-ABCD-6844-A3C0-424717F8DFF3}"/>
    <dgm:cxn modelId="{6AB76EAD-756B-C14A-9B4A-4F64FE3511D8}" type="presParOf" srcId="{20E37C1B-7B69-014B-BDA8-CB96045A0AF3}" destId="{93126572-A4B9-954E-9A82-E302E65C3FF3}" srcOrd="0" destOrd="0" presId="urn:microsoft.com/office/officeart/2009/3/layout/HorizontalOrganizationChart#114"/>
    <dgm:cxn modelId="{8E9A0BF3-3A56-A742-8C30-0524C42BE324}" type="presParOf" srcId="{93126572-A4B9-954E-9A82-E302E65C3FF3}" destId="{6095A942-8C4A-B04A-A240-E90BBAF8BFBB}" srcOrd="0" destOrd="0" presId="urn:microsoft.com/office/officeart/2009/3/layout/HorizontalOrganizationChart#114"/>
    <dgm:cxn modelId="{53A0742D-1A62-9340-BA70-EBAF386C05DE}" type="presParOf" srcId="{6095A942-8C4A-B04A-A240-E90BBAF8BFBB}" destId="{FAF81BD9-D26B-BB43-9B3D-5E544C832866}" srcOrd="0" destOrd="0" presId="urn:microsoft.com/office/officeart/2009/3/layout/HorizontalOrganizationChart#114"/>
    <dgm:cxn modelId="{D972666F-C07F-0C42-92CC-6AEC29CDE1D8}" type="presParOf" srcId="{6095A942-8C4A-B04A-A240-E90BBAF8BFBB}" destId="{98491987-7E22-9F47-A4CB-4F99A041344F}" srcOrd="1" destOrd="0" presId="urn:microsoft.com/office/officeart/2009/3/layout/HorizontalOrganizationChart#114"/>
    <dgm:cxn modelId="{E3B4FDCA-1501-3847-872E-5B1C4840BCAE}" type="presParOf" srcId="{93126572-A4B9-954E-9A82-E302E65C3FF3}" destId="{A3AFC7FF-944E-164A-BAC3-00C11017E78E}" srcOrd="1" destOrd="0" presId="urn:microsoft.com/office/officeart/2009/3/layout/HorizontalOrganizationChart#114"/>
    <dgm:cxn modelId="{2F395408-64B1-094B-AF52-36844CB0F760}" type="presParOf" srcId="{A3AFC7FF-944E-164A-BAC3-00C11017E78E}" destId="{5003A91B-F2F3-1540-A734-F494D91FA694}" srcOrd="0" destOrd="0" presId="urn:microsoft.com/office/officeart/2009/3/layout/HorizontalOrganizationChart#114"/>
    <dgm:cxn modelId="{E112B821-3A44-9042-945B-82052C74081B}" type="presParOf" srcId="{A3AFC7FF-944E-164A-BAC3-00C11017E78E}" destId="{7531B6A8-34C5-6A43-898F-5DCA219A1CF7}" srcOrd="1" destOrd="0" presId="urn:microsoft.com/office/officeart/2009/3/layout/HorizontalOrganizationChart#114"/>
    <dgm:cxn modelId="{F3BFA83F-28F9-7C40-A670-EA525B8590F3}" type="presParOf" srcId="{7531B6A8-34C5-6A43-898F-5DCA219A1CF7}" destId="{9485038B-8251-AC47-8DDD-083FC74D5F54}" srcOrd="0" destOrd="0" presId="urn:microsoft.com/office/officeart/2009/3/layout/HorizontalOrganizationChart#114"/>
    <dgm:cxn modelId="{3D81DCA8-C931-204B-BD68-1049FB35982E}" type="presParOf" srcId="{9485038B-8251-AC47-8DDD-083FC74D5F54}" destId="{D4DB6EFC-D305-CD43-A8BB-5C429DE04E87}" srcOrd="0" destOrd="0" presId="urn:microsoft.com/office/officeart/2009/3/layout/HorizontalOrganizationChart#114"/>
    <dgm:cxn modelId="{3DB50486-C542-614A-A9E2-860D298A811E}" type="presParOf" srcId="{9485038B-8251-AC47-8DDD-083FC74D5F54}" destId="{B6E282E0-5BCC-5F47-BC1E-9146048D598A}" srcOrd="1" destOrd="0" presId="urn:microsoft.com/office/officeart/2009/3/layout/HorizontalOrganizationChart#114"/>
    <dgm:cxn modelId="{C593796B-1389-D04F-9119-AB8C6C6570B0}" type="presParOf" srcId="{7531B6A8-34C5-6A43-898F-5DCA219A1CF7}" destId="{707880C9-00CB-614B-9DDE-B7462FAE66C4}" srcOrd="1" destOrd="0" presId="urn:microsoft.com/office/officeart/2009/3/layout/HorizontalOrganizationChart#114"/>
    <dgm:cxn modelId="{96E61A47-C0C3-3E4B-A73C-6F8BEBD774CF}" type="presParOf" srcId="{7531B6A8-34C5-6A43-898F-5DCA219A1CF7}" destId="{B3966619-D7F7-6644-A04D-A68BC952192E}" srcOrd="2" destOrd="0" presId="urn:microsoft.com/office/officeart/2009/3/layout/HorizontalOrganizationChart#114"/>
    <dgm:cxn modelId="{34B534F5-F5CC-B645-A476-A6ABECDA87DD}" type="presParOf" srcId="{A3AFC7FF-944E-164A-BAC3-00C11017E78E}" destId="{060FCF0E-28F2-874E-B26C-89E67C469777}" srcOrd="2" destOrd="0" presId="urn:microsoft.com/office/officeart/2009/3/layout/HorizontalOrganizationChart#114"/>
    <dgm:cxn modelId="{5006B413-057A-8B47-A2DC-08478ECC6F85}" type="presParOf" srcId="{A3AFC7FF-944E-164A-BAC3-00C11017E78E}" destId="{BBAD7A4D-E8D2-C44E-849D-6D467F5CF4BB}" srcOrd="3" destOrd="0" presId="urn:microsoft.com/office/officeart/2009/3/layout/HorizontalOrganizationChart#114"/>
    <dgm:cxn modelId="{4ACE7EC9-A10F-A54C-BB56-BEA5A934CC96}" type="presParOf" srcId="{BBAD7A4D-E8D2-C44E-849D-6D467F5CF4BB}" destId="{3D570FA9-904B-8B48-943F-512DB0F88EF7}" srcOrd="0" destOrd="0" presId="urn:microsoft.com/office/officeart/2009/3/layout/HorizontalOrganizationChart#114"/>
    <dgm:cxn modelId="{119C4C62-6E73-AD4A-9695-0336B4528A86}" type="presParOf" srcId="{3D570FA9-904B-8B48-943F-512DB0F88EF7}" destId="{C3396F94-4140-E049-BF62-326CEBEDF70A}" srcOrd="0" destOrd="0" presId="urn:microsoft.com/office/officeart/2009/3/layout/HorizontalOrganizationChart#114"/>
    <dgm:cxn modelId="{A23A8E2A-7791-BA44-A882-2A7537536F5C}" type="presParOf" srcId="{3D570FA9-904B-8B48-943F-512DB0F88EF7}" destId="{8D8AA723-A853-B440-8F71-7530417AD7CA}" srcOrd="1" destOrd="0" presId="urn:microsoft.com/office/officeart/2009/3/layout/HorizontalOrganizationChart#114"/>
    <dgm:cxn modelId="{501BBBA0-A93D-4845-AC7B-5F6850561CB4}" type="presParOf" srcId="{BBAD7A4D-E8D2-C44E-849D-6D467F5CF4BB}" destId="{560242AB-73EA-9B45-87C4-E03775E4440F}" srcOrd="1" destOrd="0" presId="urn:microsoft.com/office/officeart/2009/3/layout/HorizontalOrganizationChart#114"/>
    <dgm:cxn modelId="{E50F036A-93A4-764F-9047-D51DD9164518}" type="presParOf" srcId="{BBAD7A4D-E8D2-C44E-849D-6D467F5CF4BB}" destId="{6FDCC4D2-2A8C-8F47-ABB8-C71429A7FDB8}" srcOrd="2" destOrd="0" presId="urn:microsoft.com/office/officeart/2009/3/layout/HorizontalOrganizationChart#114"/>
    <dgm:cxn modelId="{53EC8A75-149C-1D46-AB79-724F3C9D1C1A}" type="presParOf" srcId="{A3AFC7FF-944E-164A-BAC3-00C11017E78E}" destId="{594B30E5-11F4-ED43-AF6E-C81A1E02907E}" srcOrd="4" destOrd="0" presId="urn:microsoft.com/office/officeart/2009/3/layout/HorizontalOrganizationChart#114"/>
    <dgm:cxn modelId="{45D3F5B9-4F23-0F42-9434-819C8BEEE2B1}" type="presParOf" srcId="{A3AFC7FF-944E-164A-BAC3-00C11017E78E}" destId="{248217E6-456C-3B46-82A4-DAE55C547B0F}" srcOrd="5" destOrd="0" presId="urn:microsoft.com/office/officeart/2009/3/layout/HorizontalOrganizationChart#114"/>
    <dgm:cxn modelId="{34BEAD08-8875-E945-8C80-BD349EF2CBF9}" type="presParOf" srcId="{248217E6-456C-3B46-82A4-DAE55C547B0F}" destId="{356753E7-DABF-6B4C-A6A3-1F42F9C0848D}" srcOrd="0" destOrd="0" presId="urn:microsoft.com/office/officeart/2009/3/layout/HorizontalOrganizationChart#114"/>
    <dgm:cxn modelId="{9815567A-4E22-D042-AC11-62447674E007}" type="presParOf" srcId="{356753E7-DABF-6B4C-A6A3-1F42F9C0848D}" destId="{79CD1CBA-FCDE-814C-BC5F-C94F8E0017CC}" srcOrd="0" destOrd="0" presId="urn:microsoft.com/office/officeart/2009/3/layout/HorizontalOrganizationChart#114"/>
    <dgm:cxn modelId="{D0FA7012-0699-EA43-8CCF-D94A316F0001}" type="presParOf" srcId="{356753E7-DABF-6B4C-A6A3-1F42F9C0848D}" destId="{AE5AA2FE-2F1B-3D49-9D07-65B51915D8B9}" srcOrd="1" destOrd="0" presId="urn:microsoft.com/office/officeart/2009/3/layout/HorizontalOrganizationChart#114"/>
    <dgm:cxn modelId="{45E1DD49-6AD7-5944-880A-E92E0E512351}" type="presParOf" srcId="{248217E6-456C-3B46-82A4-DAE55C547B0F}" destId="{0087B813-24C1-CE4F-9E0A-5AA1C7A0B20E}" srcOrd="1" destOrd="0" presId="urn:microsoft.com/office/officeart/2009/3/layout/HorizontalOrganizationChart#114"/>
    <dgm:cxn modelId="{4FD111B1-65AA-294B-8352-78509B46E5A9}" type="presParOf" srcId="{248217E6-456C-3B46-82A4-DAE55C547B0F}" destId="{E2D50C04-5B88-E447-BC05-8885359D894C}" srcOrd="2" destOrd="0" presId="urn:microsoft.com/office/officeart/2009/3/layout/HorizontalOrganizationChart#114"/>
    <dgm:cxn modelId="{180000B8-2856-B946-8623-8F34701A5769}" type="presParOf" srcId="{A3AFC7FF-944E-164A-BAC3-00C11017E78E}" destId="{E127FA9C-DCFE-0C46-8D08-252A0EFDC51D}" srcOrd="6" destOrd="0" presId="urn:microsoft.com/office/officeart/2009/3/layout/HorizontalOrganizationChart#114"/>
    <dgm:cxn modelId="{2F08737A-04E0-E640-AF84-A554808718B1}" type="presParOf" srcId="{A3AFC7FF-944E-164A-BAC3-00C11017E78E}" destId="{0B4C7367-C661-5348-A6BA-595299BDBEFA}" srcOrd="7" destOrd="0" presId="urn:microsoft.com/office/officeart/2009/3/layout/HorizontalOrganizationChart#114"/>
    <dgm:cxn modelId="{E998D331-1380-224D-9A38-923790477E0E}" type="presParOf" srcId="{0B4C7367-C661-5348-A6BA-595299BDBEFA}" destId="{22D50F30-EEB1-DA4D-B1C6-F13FEF1EC70E}" srcOrd="0" destOrd="0" presId="urn:microsoft.com/office/officeart/2009/3/layout/HorizontalOrganizationChart#114"/>
    <dgm:cxn modelId="{932A79A9-5A78-0140-ADC8-472263683F1F}" type="presParOf" srcId="{22D50F30-EEB1-DA4D-B1C6-F13FEF1EC70E}" destId="{F4EAF4A3-FC5B-554B-A01B-7ABD44029725}" srcOrd="0" destOrd="0" presId="urn:microsoft.com/office/officeart/2009/3/layout/HorizontalOrganizationChart#114"/>
    <dgm:cxn modelId="{C33E6433-AE0B-5D47-B2DE-7BB16FD204EE}" type="presParOf" srcId="{22D50F30-EEB1-DA4D-B1C6-F13FEF1EC70E}" destId="{5569CB6D-95DA-3D47-8C39-5B15BDD3B65A}" srcOrd="1" destOrd="0" presId="urn:microsoft.com/office/officeart/2009/3/layout/HorizontalOrganizationChart#114"/>
    <dgm:cxn modelId="{2AF53938-AD56-A741-8624-3D729C14FA6A}" type="presParOf" srcId="{0B4C7367-C661-5348-A6BA-595299BDBEFA}" destId="{9E3A9E43-337E-7F4A-BD83-05CA2AA81412}" srcOrd="1" destOrd="0" presId="urn:microsoft.com/office/officeart/2009/3/layout/HorizontalOrganizationChart#114"/>
    <dgm:cxn modelId="{E3DF917F-3A20-EE46-80E7-562629C03F00}" type="presParOf" srcId="{0B4C7367-C661-5348-A6BA-595299BDBEFA}" destId="{A79D47B4-9002-5241-A20C-4A225C19449F}" srcOrd="2" destOrd="0" presId="urn:microsoft.com/office/officeart/2009/3/layout/HorizontalOrganizationChart#114"/>
    <dgm:cxn modelId="{A41D2665-CDAD-8743-9ED9-197284F7E1BE}" type="presParOf" srcId="{93126572-A4B9-954E-9A82-E302E65C3FF3}" destId="{D7180166-47B9-354D-B77F-75D221EDC899}" srcOrd="2" destOrd="0" presId="urn:microsoft.com/office/officeart/2009/3/layout/HorizontalOrganizationChart#11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15" loCatId="" qsTypeId="urn:microsoft.com/office/officeart/2005/8/quickstyle/simple1#115" qsCatId="simple" csTypeId="urn:microsoft.com/office/officeart/2005/8/colors/accent2_1#116" csCatId="accent2" phldr="1"/>
      <dgm:spPr/>
      <dgm:t>
        <a:bodyPr/>
        <a:lstStyle/>
        <a:p>
          <a:endParaRPr lang="zh-CN" altLang="en-US"/>
        </a:p>
      </dgm:t>
    </dgm:pt>
    <dgm:pt modelId="{4ADEE967-D264-9145-B0D1-B6F3C6C06E2B}">
      <dgm:prSet phldrT="[文本]" custT="1"/>
      <dgm:spPr>
        <a:ln>
          <a:solidFill>
            <a:srgbClr val="C00000"/>
          </a:solidFill>
        </a:ln>
      </dgm:spPr>
      <dgm:t>
        <a:bodyPr/>
        <a:lstStyle/>
        <a:p>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马克思主义对共产主义社会的展望</a:t>
          </a:r>
        </a:p>
      </dgm:t>
    </dgm:pt>
    <dgm:pt modelId="{B82F9DBA-9502-C84C-B2C4-20EA51AC1850}" type="parTrans" cxnId="{F3336B11-7207-F741-8AAF-6BADC71F6B7E}">
      <dgm:prSet/>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BEF086C7-68E0-4C43-809E-F987F708FAA9}">
      <dgm:prSet custT="1"/>
      <dgm:spPr>
        <a:noFill/>
        <a:ln>
          <a:solidFill>
            <a:srgbClr val="C00000"/>
          </a:solidFill>
        </a:ln>
      </dgm:spPr>
      <dgm:t>
        <a:bodyPr/>
        <a:lstStyle/>
        <a:p>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经济</a:t>
          </a:r>
        </a:p>
      </dgm:t>
    </dgm:pt>
    <dgm:pt modelId="{91250A13-AFB6-3743-9330-059F6D171422}" type="parTrans" cxnId="{D3C9C61E-B143-6849-8923-CB2692BB3224}">
      <dgm:prSet/>
      <dgm:spPr>
        <a:ln>
          <a:solidFill>
            <a:srgbClr val="C00000"/>
          </a:solidFill>
        </a:ln>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a:ln>
          <a:solidFill>
            <a:srgbClr val="C00000"/>
          </a:solidFill>
        </a:ln>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政治</a:t>
          </a:r>
        </a:p>
      </dgm:t>
    </dgm:pt>
    <dgm:pt modelId="{470BCEDA-9C97-8A4F-869C-E450D5488D7E}" type="parTrans" cxnId="{A5E77716-E055-E54B-B9D9-F2B59F1D144D}">
      <dgm:prSet/>
      <dgm:spPr>
        <a:ln>
          <a:solidFill>
            <a:srgbClr val="C00000"/>
          </a:solidFill>
        </a:ln>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a:ln>
          <a:solidFill>
            <a:srgbClr val="C00000"/>
          </a:solidFill>
        </a:ln>
      </dgm:spPr>
      <dgm:t>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精神</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56A101AD-1052-6140-BB5F-68F8D9E7EDF3}" type="parTrans" cxnId="{FF33A3B1-EEEB-C54C-814B-EAA6AA479DCA}">
      <dgm:prSet/>
      <dgm:spPr>
        <a:ln>
          <a:solidFill>
            <a:srgbClr val="C00000"/>
          </a:solidFill>
        </a:ln>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a:solidFill>
          <a:srgbClr val="C00000"/>
        </a:solidFill>
        <a:ln>
          <a:solidFill>
            <a:srgbClr val="C00000"/>
          </a:solidFill>
        </a:ln>
      </dgm:spPr>
      <dgm:t>
        <a:bodyPr/>
        <a:lstStyle/>
        <a:p>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人</a:t>
          </a:r>
        </a:p>
      </dgm:t>
    </dgm:pt>
    <dgm:pt modelId="{C3A023A9-AE80-6144-9013-2417F81CC6B5}" type="parTrans" cxnId="{606AC43E-39F7-7143-907F-1AF7676B03D3}">
      <dgm:prSet/>
      <dgm:spPr>
        <a:ln>
          <a:solidFill>
            <a:srgbClr val="C00000"/>
          </a:solidFill>
        </a:ln>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93126572-A4B9-954E-9A82-E302E65C3FF3}" type="pres">
      <dgm:prSet presAssocID="{4ADEE967-D264-9145-B0D1-B6F3C6C06E2B}" presName="hierRoot1" presStyleCnt="0">
        <dgm:presLayoutVars>
          <dgm:hierBranch val="init"/>
        </dgm:presLayoutVars>
      </dgm:prSet>
      <dgm:spPr/>
    </dgm:pt>
    <dgm:pt modelId="{6095A942-8C4A-B04A-A240-E90BBAF8BFBB}" type="pres">
      <dgm:prSet presAssocID="{4ADEE967-D264-9145-B0D1-B6F3C6C06E2B}" presName="rootComposite1" presStyleCnt="0"/>
      <dgm:spPr/>
    </dgm:pt>
    <dgm:pt modelId="{FAF81BD9-D26B-BB43-9B3D-5E544C832866}" type="pres">
      <dgm:prSet presAssocID="{4ADEE967-D264-9145-B0D1-B6F3C6C06E2B}" presName="rootText1" presStyleLbl="node0" presStyleIdx="0" presStyleCnt="1" custScaleX="171521" custScaleY="205726">
        <dgm:presLayoutVars>
          <dgm:chPref val="3"/>
        </dgm:presLayoutVars>
      </dgm:prSet>
      <dgm:spPr/>
      <dgm:t>
        <a:bodyPr/>
        <a:lstStyle/>
        <a:p>
          <a:endParaRPr lang="zh-CN" altLang="en-US"/>
        </a:p>
      </dgm:t>
    </dgm:pt>
    <dgm:pt modelId="{98491987-7E22-9F47-A4CB-4F99A041344F}" type="pres">
      <dgm:prSet presAssocID="{4ADEE967-D264-9145-B0D1-B6F3C6C06E2B}" presName="rootConnector1" presStyleLbl="node1" presStyleIdx="0" presStyleCnt="0"/>
      <dgm:spPr/>
      <dgm:t>
        <a:bodyPr/>
        <a:lstStyle/>
        <a:p>
          <a:endParaRPr lang="zh-CN" altLang="en-US"/>
        </a:p>
      </dgm:t>
    </dgm:pt>
    <dgm:pt modelId="{A3AFC7FF-944E-164A-BAC3-00C11017E78E}" type="pres">
      <dgm:prSet presAssocID="{4ADEE967-D264-9145-B0D1-B6F3C6C06E2B}" presName="hierChild2" presStyleCnt="0"/>
      <dgm:spPr/>
    </dgm:pt>
    <dgm:pt modelId="{5003A91B-F2F3-1540-A734-F494D91FA694}" type="pres">
      <dgm:prSet presAssocID="{91250A13-AFB6-3743-9330-059F6D171422}" presName="Name64" presStyleLbl="parChTrans1D2" presStyleIdx="0" presStyleCnt="4"/>
      <dgm:spPr/>
      <dgm:t>
        <a:bodyPr/>
        <a:lstStyle/>
        <a:p>
          <a:endParaRPr lang="zh-CN" altLang="en-US"/>
        </a:p>
      </dgm:t>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2" presStyleIdx="0" presStyleCnt="4">
        <dgm:presLayoutVars>
          <dgm:chPref val="3"/>
        </dgm:presLayoutVars>
      </dgm:prSet>
      <dgm:spPr/>
      <dgm:t>
        <a:bodyPr/>
        <a:lstStyle/>
        <a:p>
          <a:endParaRPr lang="zh-CN" altLang="en-US"/>
        </a:p>
      </dgm:t>
    </dgm:pt>
    <dgm:pt modelId="{B6E282E0-5BCC-5F47-BC1E-9146048D598A}" type="pres">
      <dgm:prSet presAssocID="{BEF086C7-68E0-4C43-809E-F987F708FAA9}" presName="rootConnector" presStyleLbl="node2" presStyleIdx="0" presStyleCnt="4"/>
      <dgm:spPr/>
      <dgm:t>
        <a:bodyPr/>
        <a:lstStyle/>
        <a:p>
          <a:endParaRPr lang="zh-CN" altLang="en-US"/>
        </a:p>
      </dgm:t>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2" presStyleIdx="1" presStyleCnt="4"/>
      <dgm:spPr/>
      <dgm:t>
        <a:bodyPr/>
        <a:lstStyle/>
        <a:p>
          <a:endParaRPr lang="zh-CN" altLang="en-US"/>
        </a:p>
      </dgm:t>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2" presStyleIdx="1" presStyleCnt="4">
        <dgm:presLayoutVars>
          <dgm:chPref val="3"/>
        </dgm:presLayoutVars>
      </dgm:prSet>
      <dgm:spPr/>
      <dgm:t>
        <a:bodyPr/>
        <a:lstStyle/>
        <a:p>
          <a:endParaRPr lang="zh-CN" altLang="en-US"/>
        </a:p>
      </dgm:t>
    </dgm:pt>
    <dgm:pt modelId="{8D8AA723-A853-B440-8F71-7530417AD7CA}" type="pres">
      <dgm:prSet presAssocID="{4D190852-2E6D-B44D-8A48-6CDBBE9E85E4}" presName="rootConnector" presStyleLbl="node2" presStyleIdx="1" presStyleCnt="4"/>
      <dgm:spPr/>
      <dgm:t>
        <a:bodyPr/>
        <a:lstStyle/>
        <a:p>
          <a:endParaRPr lang="zh-CN" altLang="en-US"/>
        </a:p>
      </dgm:t>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2" presStyleIdx="2" presStyleCnt="4"/>
      <dgm:spPr/>
      <dgm:t>
        <a:bodyPr/>
        <a:lstStyle/>
        <a:p>
          <a:endParaRPr lang="zh-CN" altLang="en-US"/>
        </a:p>
      </dgm:t>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2" presStyleIdx="2" presStyleCnt="4">
        <dgm:presLayoutVars>
          <dgm:chPref val="3"/>
        </dgm:presLayoutVars>
      </dgm:prSet>
      <dgm:spPr/>
      <dgm:t>
        <a:bodyPr/>
        <a:lstStyle/>
        <a:p>
          <a:endParaRPr lang="zh-CN" altLang="en-US"/>
        </a:p>
      </dgm:t>
    </dgm:pt>
    <dgm:pt modelId="{AE5AA2FE-2F1B-3D49-9D07-65B51915D8B9}" type="pres">
      <dgm:prSet presAssocID="{FBB005AC-ECE1-4246-B0E4-F44C7679E37C}" presName="rootConnector" presStyleLbl="node2" presStyleIdx="2" presStyleCnt="4"/>
      <dgm:spPr/>
      <dgm:t>
        <a:bodyPr/>
        <a:lstStyle/>
        <a:p>
          <a:endParaRPr lang="zh-CN" altLang="en-US"/>
        </a:p>
      </dgm:t>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2" presStyleIdx="3" presStyleCnt="4"/>
      <dgm:spPr/>
      <dgm:t>
        <a:bodyPr/>
        <a:lstStyle/>
        <a:p>
          <a:endParaRPr lang="zh-CN" altLang="en-US"/>
        </a:p>
      </dgm:t>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2" presStyleIdx="3" presStyleCnt="4">
        <dgm:presLayoutVars>
          <dgm:chPref val="3"/>
        </dgm:presLayoutVars>
      </dgm:prSet>
      <dgm:spPr/>
      <dgm:t>
        <a:bodyPr/>
        <a:lstStyle/>
        <a:p>
          <a:endParaRPr lang="zh-CN" altLang="en-US"/>
        </a:p>
      </dgm:t>
    </dgm:pt>
    <dgm:pt modelId="{5569CB6D-95DA-3D47-8C39-5B15BDD3B65A}" type="pres">
      <dgm:prSet presAssocID="{71DB3776-62D5-4748-928A-68B524969219}" presName="rootConnector" presStyleLbl="node2" presStyleIdx="3" presStyleCnt="4"/>
      <dgm:spPr/>
      <dgm:t>
        <a:bodyPr/>
        <a:lstStyle/>
        <a:p>
          <a:endParaRPr lang="zh-CN" altLang="en-US"/>
        </a:p>
      </dgm:t>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D7180166-47B9-354D-B77F-75D221EDC899}" type="pres">
      <dgm:prSet presAssocID="{4ADEE967-D264-9145-B0D1-B6F3C6C06E2B}" presName="hierChild3" presStyleCnt="0"/>
      <dgm:spPr/>
    </dgm:pt>
  </dgm:ptLst>
  <dgm:cxnLst>
    <dgm:cxn modelId="{BC1D652E-D55E-B746-9EE0-8A04309C025C}" type="presOf" srcId="{FBB005AC-ECE1-4246-B0E4-F44C7679E37C}" destId="{AE5AA2FE-2F1B-3D49-9D07-65B51915D8B9}" srcOrd="1" destOrd="0" presId="urn:microsoft.com/office/officeart/2009/3/layout/HorizontalOrganizationChart#115"/>
    <dgm:cxn modelId="{25270965-7853-D544-9A74-435D2DEE1DED}" type="presOf" srcId="{4ADEE967-D264-9145-B0D1-B6F3C6C06E2B}" destId="{98491987-7E22-9F47-A4CB-4F99A041344F}" srcOrd="1" destOrd="0" presId="urn:microsoft.com/office/officeart/2009/3/layout/HorizontalOrganizationChart#115"/>
    <dgm:cxn modelId="{D3C9C61E-B143-6849-8923-CB2692BB3224}" srcId="{4ADEE967-D264-9145-B0D1-B6F3C6C06E2B}" destId="{BEF086C7-68E0-4C43-809E-F987F708FAA9}" srcOrd="0" destOrd="0" parTransId="{91250A13-AFB6-3743-9330-059F6D171422}" sibTransId="{0E8A5F6E-5080-644B-A9A9-797B01B0B3E2}"/>
    <dgm:cxn modelId="{6CD48F5D-BE84-3444-9EF5-7A1D71BC1D8E}" type="presOf" srcId="{4ADEE967-D264-9145-B0D1-B6F3C6C06E2B}" destId="{FAF81BD9-D26B-BB43-9B3D-5E544C832866}" srcOrd="0" destOrd="0" presId="urn:microsoft.com/office/officeart/2009/3/layout/HorizontalOrganizationChart#115"/>
    <dgm:cxn modelId="{91F6E5D6-036B-E944-A98C-D18DDC4F3E2C}" type="presOf" srcId="{C3A023A9-AE80-6144-9013-2417F81CC6B5}" destId="{E127FA9C-DCFE-0C46-8D08-252A0EFDC51D}" srcOrd="0" destOrd="0" presId="urn:microsoft.com/office/officeart/2009/3/layout/HorizontalOrganizationChart#115"/>
    <dgm:cxn modelId="{AF00F2F1-870F-1645-87F6-DEB2EC6BB9A8}" type="presOf" srcId="{470BCEDA-9C97-8A4F-869C-E450D5488D7E}" destId="{060FCF0E-28F2-874E-B26C-89E67C469777}" srcOrd="0" destOrd="0" presId="urn:microsoft.com/office/officeart/2009/3/layout/HorizontalOrganizationChart#115"/>
    <dgm:cxn modelId="{A5E77716-E055-E54B-B9D9-F2B59F1D144D}" srcId="{4ADEE967-D264-9145-B0D1-B6F3C6C06E2B}" destId="{4D190852-2E6D-B44D-8A48-6CDBBE9E85E4}" srcOrd="1" destOrd="0" parTransId="{470BCEDA-9C97-8A4F-869C-E450D5488D7E}" sibTransId="{AF787BB6-ABCD-6844-A3C0-424717F8DFF3}"/>
    <dgm:cxn modelId="{1F77A567-E5A5-3E46-AF02-EA71527B65F4}" type="presOf" srcId="{71DB3776-62D5-4748-928A-68B524969219}" destId="{F4EAF4A3-FC5B-554B-A01B-7ABD44029725}" srcOrd="0" destOrd="0" presId="urn:microsoft.com/office/officeart/2009/3/layout/HorizontalOrganizationChart#115"/>
    <dgm:cxn modelId="{606AC43E-39F7-7143-907F-1AF7676B03D3}" srcId="{4ADEE967-D264-9145-B0D1-B6F3C6C06E2B}" destId="{71DB3776-62D5-4748-928A-68B524969219}" srcOrd="3" destOrd="0" parTransId="{C3A023A9-AE80-6144-9013-2417F81CC6B5}" sibTransId="{25DEE505-4D32-4344-9983-6F85BED2DBFC}"/>
    <dgm:cxn modelId="{297B5956-04C3-3B4C-93F1-990DB139184E}" type="presOf" srcId="{56A101AD-1052-6140-BB5F-68F8D9E7EDF3}" destId="{594B30E5-11F4-ED43-AF6E-C81A1E02907E}" srcOrd="0" destOrd="0" presId="urn:microsoft.com/office/officeart/2009/3/layout/HorizontalOrganizationChart#115"/>
    <dgm:cxn modelId="{FF33A3B1-EEEB-C54C-814B-EAA6AA479DCA}" srcId="{4ADEE967-D264-9145-B0D1-B6F3C6C06E2B}" destId="{FBB005AC-ECE1-4246-B0E4-F44C7679E37C}" srcOrd="2" destOrd="0" parTransId="{56A101AD-1052-6140-BB5F-68F8D9E7EDF3}" sibTransId="{E943E54E-C085-5246-8616-966D697D242D}"/>
    <dgm:cxn modelId="{CA90F46E-B3FF-9D43-AAFF-4AE15E952B85}" type="presOf" srcId="{3185565C-B8D5-B14E-987A-C1E8EBB4CB4F}" destId="{20E37C1B-7B69-014B-BDA8-CB96045A0AF3}" srcOrd="0" destOrd="0" presId="urn:microsoft.com/office/officeart/2009/3/layout/HorizontalOrganizationChart#115"/>
    <dgm:cxn modelId="{0CCC0379-504D-1248-B8A3-AC505DD7EBD8}" type="presOf" srcId="{FBB005AC-ECE1-4246-B0E4-F44C7679E37C}" destId="{79CD1CBA-FCDE-814C-BC5F-C94F8E0017CC}" srcOrd="0" destOrd="0" presId="urn:microsoft.com/office/officeart/2009/3/layout/HorizontalOrganizationChart#115"/>
    <dgm:cxn modelId="{AAA21FE7-01B7-5D4B-B1C6-6E3A82F3B238}" type="presOf" srcId="{4D190852-2E6D-B44D-8A48-6CDBBE9E85E4}" destId="{8D8AA723-A853-B440-8F71-7530417AD7CA}" srcOrd="1" destOrd="0" presId="urn:microsoft.com/office/officeart/2009/3/layout/HorizontalOrganizationChart#115"/>
    <dgm:cxn modelId="{62BAC08D-7408-C24C-8FB8-512455F96D94}" type="presOf" srcId="{BEF086C7-68E0-4C43-809E-F987F708FAA9}" destId="{D4DB6EFC-D305-CD43-A8BB-5C429DE04E87}" srcOrd="0" destOrd="0" presId="urn:microsoft.com/office/officeart/2009/3/layout/HorizontalOrganizationChart#115"/>
    <dgm:cxn modelId="{E20A6F67-0421-4B4A-A67B-913C6DF2B08E}" type="presOf" srcId="{91250A13-AFB6-3743-9330-059F6D171422}" destId="{5003A91B-F2F3-1540-A734-F494D91FA694}" srcOrd="0" destOrd="0" presId="urn:microsoft.com/office/officeart/2009/3/layout/HorizontalOrganizationChart#115"/>
    <dgm:cxn modelId="{EE52EA48-C4B1-2B41-B474-3E403974808B}" type="presOf" srcId="{BEF086C7-68E0-4C43-809E-F987F708FAA9}" destId="{B6E282E0-5BCC-5F47-BC1E-9146048D598A}" srcOrd="1" destOrd="0" presId="urn:microsoft.com/office/officeart/2009/3/layout/HorizontalOrganizationChart#115"/>
    <dgm:cxn modelId="{3502C67A-527B-3C43-8CE2-7CCA1D74DAB3}" type="presOf" srcId="{4D190852-2E6D-B44D-8A48-6CDBBE9E85E4}" destId="{C3396F94-4140-E049-BF62-326CEBEDF70A}" srcOrd="0" destOrd="0" presId="urn:microsoft.com/office/officeart/2009/3/layout/HorizontalOrganizationChart#115"/>
    <dgm:cxn modelId="{F3336B11-7207-F741-8AAF-6BADC71F6B7E}" srcId="{3185565C-B8D5-B14E-987A-C1E8EBB4CB4F}" destId="{4ADEE967-D264-9145-B0D1-B6F3C6C06E2B}" srcOrd="0" destOrd="0" parTransId="{B82F9DBA-9502-C84C-B2C4-20EA51AC1850}" sibTransId="{7E79B474-CA46-4C43-917F-5ECA8518F07E}"/>
    <dgm:cxn modelId="{AC9A13AB-3E4C-A84D-AAC2-D2332199D140}" type="presOf" srcId="{71DB3776-62D5-4748-928A-68B524969219}" destId="{5569CB6D-95DA-3D47-8C39-5B15BDD3B65A}" srcOrd="1" destOrd="0" presId="urn:microsoft.com/office/officeart/2009/3/layout/HorizontalOrganizationChart#115"/>
    <dgm:cxn modelId="{B79CDF8F-C606-1B4E-A42E-ACC4C45731C6}" type="presParOf" srcId="{20E37C1B-7B69-014B-BDA8-CB96045A0AF3}" destId="{93126572-A4B9-954E-9A82-E302E65C3FF3}" srcOrd="0" destOrd="0" presId="urn:microsoft.com/office/officeart/2009/3/layout/HorizontalOrganizationChart#115"/>
    <dgm:cxn modelId="{F29C2AD1-3FE6-0B4E-AF5C-E1BE01B753AE}" type="presParOf" srcId="{93126572-A4B9-954E-9A82-E302E65C3FF3}" destId="{6095A942-8C4A-B04A-A240-E90BBAF8BFBB}" srcOrd="0" destOrd="0" presId="urn:microsoft.com/office/officeart/2009/3/layout/HorizontalOrganizationChart#115"/>
    <dgm:cxn modelId="{00A812F1-FBCD-7E4E-B010-0B566C79968D}" type="presParOf" srcId="{6095A942-8C4A-B04A-A240-E90BBAF8BFBB}" destId="{FAF81BD9-D26B-BB43-9B3D-5E544C832866}" srcOrd="0" destOrd="0" presId="urn:microsoft.com/office/officeart/2009/3/layout/HorizontalOrganizationChart#115"/>
    <dgm:cxn modelId="{690B35BD-3547-D34E-890A-94E2164F2111}" type="presParOf" srcId="{6095A942-8C4A-B04A-A240-E90BBAF8BFBB}" destId="{98491987-7E22-9F47-A4CB-4F99A041344F}" srcOrd="1" destOrd="0" presId="urn:microsoft.com/office/officeart/2009/3/layout/HorizontalOrganizationChart#115"/>
    <dgm:cxn modelId="{1C1FC335-07BC-5845-AA98-7A63B7431DCC}" type="presParOf" srcId="{93126572-A4B9-954E-9A82-E302E65C3FF3}" destId="{A3AFC7FF-944E-164A-BAC3-00C11017E78E}" srcOrd="1" destOrd="0" presId="urn:microsoft.com/office/officeart/2009/3/layout/HorizontalOrganizationChart#115"/>
    <dgm:cxn modelId="{A18ED504-C486-8C4B-9CB4-7BFAE92C2FDA}" type="presParOf" srcId="{A3AFC7FF-944E-164A-BAC3-00C11017E78E}" destId="{5003A91B-F2F3-1540-A734-F494D91FA694}" srcOrd="0" destOrd="0" presId="urn:microsoft.com/office/officeart/2009/3/layout/HorizontalOrganizationChart#115"/>
    <dgm:cxn modelId="{6FA64FAF-8ED4-9747-BA9D-CCCF46E4D057}" type="presParOf" srcId="{A3AFC7FF-944E-164A-BAC3-00C11017E78E}" destId="{7531B6A8-34C5-6A43-898F-5DCA219A1CF7}" srcOrd="1" destOrd="0" presId="urn:microsoft.com/office/officeart/2009/3/layout/HorizontalOrganizationChart#115"/>
    <dgm:cxn modelId="{B8625C35-6DAE-D74B-BD1D-C851A8528F16}" type="presParOf" srcId="{7531B6A8-34C5-6A43-898F-5DCA219A1CF7}" destId="{9485038B-8251-AC47-8DDD-083FC74D5F54}" srcOrd="0" destOrd="0" presId="urn:microsoft.com/office/officeart/2009/3/layout/HorizontalOrganizationChart#115"/>
    <dgm:cxn modelId="{4628C0E3-978D-9447-B164-91939E8682D5}" type="presParOf" srcId="{9485038B-8251-AC47-8DDD-083FC74D5F54}" destId="{D4DB6EFC-D305-CD43-A8BB-5C429DE04E87}" srcOrd="0" destOrd="0" presId="urn:microsoft.com/office/officeart/2009/3/layout/HorizontalOrganizationChart#115"/>
    <dgm:cxn modelId="{D02CE093-5067-2D4C-963B-A73FFF66FD7C}" type="presParOf" srcId="{9485038B-8251-AC47-8DDD-083FC74D5F54}" destId="{B6E282E0-5BCC-5F47-BC1E-9146048D598A}" srcOrd="1" destOrd="0" presId="urn:microsoft.com/office/officeart/2009/3/layout/HorizontalOrganizationChart#115"/>
    <dgm:cxn modelId="{EF903BF0-8A4A-0A4D-9E31-0D95DFFC12AB}" type="presParOf" srcId="{7531B6A8-34C5-6A43-898F-5DCA219A1CF7}" destId="{707880C9-00CB-614B-9DDE-B7462FAE66C4}" srcOrd="1" destOrd="0" presId="urn:microsoft.com/office/officeart/2009/3/layout/HorizontalOrganizationChart#115"/>
    <dgm:cxn modelId="{97EEA3ED-66A6-4049-8B57-153A3A6CB228}" type="presParOf" srcId="{7531B6A8-34C5-6A43-898F-5DCA219A1CF7}" destId="{B3966619-D7F7-6644-A04D-A68BC952192E}" srcOrd="2" destOrd="0" presId="urn:microsoft.com/office/officeart/2009/3/layout/HorizontalOrganizationChart#115"/>
    <dgm:cxn modelId="{7E6B3F10-1201-0A4D-A4EF-929F9FCF486A}" type="presParOf" srcId="{A3AFC7FF-944E-164A-BAC3-00C11017E78E}" destId="{060FCF0E-28F2-874E-B26C-89E67C469777}" srcOrd="2" destOrd="0" presId="urn:microsoft.com/office/officeart/2009/3/layout/HorizontalOrganizationChart#115"/>
    <dgm:cxn modelId="{A7556532-CCA9-D445-BE98-38CA306FB4EF}" type="presParOf" srcId="{A3AFC7FF-944E-164A-BAC3-00C11017E78E}" destId="{BBAD7A4D-E8D2-C44E-849D-6D467F5CF4BB}" srcOrd="3" destOrd="0" presId="urn:microsoft.com/office/officeart/2009/3/layout/HorizontalOrganizationChart#115"/>
    <dgm:cxn modelId="{D23ABCCD-FE01-4A4F-A867-8C46136051A3}" type="presParOf" srcId="{BBAD7A4D-E8D2-C44E-849D-6D467F5CF4BB}" destId="{3D570FA9-904B-8B48-943F-512DB0F88EF7}" srcOrd="0" destOrd="0" presId="urn:microsoft.com/office/officeart/2009/3/layout/HorizontalOrganizationChart#115"/>
    <dgm:cxn modelId="{8A9D779D-4FCA-6A47-9284-E7FF73809B22}" type="presParOf" srcId="{3D570FA9-904B-8B48-943F-512DB0F88EF7}" destId="{C3396F94-4140-E049-BF62-326CEBEDF70A}" srcOrd="0" destOrd="0" presId="urn:microsoft.com/office/officeart/2009/3/layout/HorizontalOrganizationChart#115"/>
    <dgm:cxn modelId="{3DEDDD27-055E-114B-936A-1BB2570EF0A1}" type="presParOf" srcId="{3D570FA9-904B-8B48-943F-512DB0F88EF7}" destId="{8D8AA723-A853-B440-8F71-7530417AD7CA}" srcOrd="1" destOrd="0" presId="urn:microsoft.com/office/officeart/2009/3/layout/HorizontalOrganizationChart#115"/>
    <dgm:cxn modelId="{01E30D7C-71A8-8F45-9AE8-BDC2619B01E7}" type="presParOf" srcId="{BBAD7A4D-E8D2-C44E-849D-6D467F5CF4BB}" destId="{560242AB-73EA-9B45-87C4-E03775E4440F}" srcOrd="1" destOrd="0" presId="urn:microsoft.com/office/officeart/2009/3/layout/HorizontalOrganizationChart#115"/>
    <dgm:cxn modelId="{511BDFF4-05FA-CB4A-A137-0118A0337832}" type="presParOf" srcId="{BBAD7A4D-E8D2-C44E-849D-6D467F5CF4BB}" destId="{6FDCC4D2-2A8C-8F47-ABB8-C71429A7FDB8}" srcOrd="2" destOrd="0" presId="urn:microsoft.com/office/officeart/2009/3/layout/HorizontalOrganizationChart#115"/>
    <dgm:cxn modelId="{09B79AB0-95B8-D049-AE69-7E882746360F}" type="presParOf" srcId="{A3AFC7FF-944E-164A-BAC3-00C11017E78E}" destId="{594B30E5-11F4-ED43-AF6E-C81A1E02907E}" srcOrd="4" destOrd="0" presId="urn:microsoft.com/office/officeart/2009/3/layout/HorizontalOrganizationChart#115"/>
    <dgm:cxn modelId="{14B723DE-7F9B-9243-97FC-F67685480A93}" type="presParOf" srcId="{A3AFC7FF-944E-164A-BAC3-00C11017E78E}" destId="{248217E6-456C-3B46-82A4-DAE55C547B0F}" srcOrd="5" destOrd="0" presId="urn:microsoft.com/office/officeart/2009/3/layout/HorizontalOrganizationChart#115"/>
    <dgm:cxn modelId="{F88BCC70-A167-F648-9C37-47D3F0595613}" type="presParOf" srcId="{248217E6-456C-3B46-82A4-DAE55C547B0F}" destId="{356753E7-DABF-6B4C-A6A3-1F42F9C0848D}" srcOrd="0" destOrd="0" presId="urn:microsoft.com/office/officeart/2009/3/layout/HorizontalOrganizationChart#115"/>
    <dgm:cxn modelId="{FCAD49F5-E8B8-0B4E-8B72-A43D31C15FB1}" type="presParOf" srcId="{356753E7-DABF-6B4C-A6A3-1F42F9C0848D}" destId="{79CD1CBA-FCDE-814C-BC5F-C94F8E0017CC}" srcOrd="0" destOrd="0" presId="urn:microsoft.com/office/officeart/2009/3/layout/HorizontalOrganizationChart#115"/>
    <dgm:cxn modelId="{8812D67A-7F8E-9C48-A9F7-E7471719740C}" type="presParOf" srcId="{356753E7-DABF-6B4C-A6A3-1F42F9C0848D}" destId="{AE5AA2FE-2F1B-3D49-9D07-65B51915D8B9}" srcOrd="1" destOrd="0" presId="urn:microsoft.com/office/officeart/2009/3/layout/HorizontalOrganizationChart#115"/>
    <dgm:cxn modelId="{390E632E-546D-1542-B149-E8747F750A91}" type="presParOf" srcId="{248217E6-456C-3B46-82A4-DAE55C547B0F}" destId="{0087B813-24C1-CE4F-9E0A-5AA1C7A0B20E}" srcOrd="1" destOrd="0" presId="urn:microsoft.com/office/officeart/2009/3/layout/HorizontalOrganizationChart#115"/>
    <dgm:cxn modelId="{706DD14D-92D3-5C45-AA89-CFD2DAC5D42C}" type="presParOf" srcId="{248217E6-456C-3B46-82A4-DAE55C547B0F}" destId="{E2D50C04-5B88-E447-BC05-8885359D894C}" srcOrd="2" destOrd="0" presId="urn:microsoft.com/office/officeart/2009/3/layout/HorizontalOrganizationChart#115"/>
    <dgm:cxn modelId="{8FB16330-6184-044A-96C1-DC07C7EE2910}" type="presParOf" srcId="{A3AFC7FF-944E-164A-BAC3-00C11017E78E}" destId="{E127FA9C-DCFE-0C46-8D08-252A0EFDC51D}" srcOrd="6" destOrd="0" presId="urn:microsoft.com/office/officeart/2009/3/layout/HorizontalOrganizationChart#115"/>
    <dgm:cxn modelId="{E0862FD9-D41B-2C48-97C1-C1990AC507A8}" type="presParOf" srcId="{A3AFC7FF-944E-164A-BAC3-00C11017E78E}" destId="{0B4C7367-C661-5348-A6BA-595299BDBEFA}" srcOrd="7" destOrd="0" presId="urn:microsoft.com/office/officeart/2009/3/layout/HorizontalOrganizationChart#115"/>
    <dgm:cxn modelId="{08F6FC65-74E9-5F47-B390-3F69F382DBF5}" type="presParOf" srcId="{0B4C7367-C661-5348-A6BA-595299BDBEFA}" destId="{22D50F30-EEB1-DA4D-B1C6-F13FEF1EC70E}" srcOrd="0" destOrd="0" presId="urn:microsoft.com/office/officeart/2009/3/layout/HorizontalOrganizationChart#115"/>
    <dgm:cxn modelId="{FDE2BCFB-B6DA-7B4E-8C22-87E2CBE855DC}" type="presParOf" srcId="{22D50F30-EEB1-DA4D-B1C6-F13FEF1EC70E}" destId="{F4EAF4A3-FC5B-554B-A01B-7ABD44029725}" srcOrd="0" destOrd="0" presId="urn:microsoft.com/office/officeart/2009/3/layout/HorizontalOrganizationChart#115"/>
    <dgm:cxn modelId="{512013D4-623C-0D4C-A392-D1005ED8CC37}" type="presParOf" srcId="{22D50F30-EEB1-DA4D-B1C6-F13FEF1EC70E}" destId="{5569CB6D-95DA-3D47-8C39-5B15BDD3B65A}" srcOrd="1" destOrd="0" presId="urn:microsoft.com/office/officeart/2009/3/layout/HorizontalOrganizationChart#115"/>
    <dgm:cxn modelId="{A7438265-3E01-FD43-A239-6E4FF7EFC0A8}" type="presParOf" srcId="{0B4C7367-C661-5348-A6BA-595299BDBEFA}" destId="{9E3A9E43-337E-7F4A-BD83-05CA2AA81412}" srcOrd="1" destOrd="0" presId="urn:microsoft.com/office/officeart/2009/3/layout/HorizontalOrganizationChart#115"/>
    <dgm:cxn modelId="{C61E98CF-38EB-8645-93BA-3D83B60D0213}" type="presParOf" srcId="{0B4C7367-C661-5348-A6BA-595299BDBEFA}" destId="{A79D47B4-9002-5241-A20C-4A225C19449F}" srcOrd="2" destOrd="0" presId="urn:microsoft.com/office/officeart/2009/3/layout/HorizontalOrganizationChart#115"/>
    <dgm:cxn modelId="{5516EF65-EB10-AC44-B7B7-DC2F70F2B720}" type="presParOf" srcId="{93126572-A4B9-954E-9A82-E302E65C3FF3}" destId="{D7180166-47B9-354D-B77F-75D221EDC899}" srcOrd="2" destOrd="0" presId="urn:microsoft.com/office/officeart/2009/3/layout/HorizontalOrganizationChart#11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16" loCatId="" qsTypeId="urn:microsoft.com/office/officeart/2005/8/quickstyle/simple1#116" qsCatId="simple" csTypeId="urn:microsoft.com/office/officeart/2005/8/colors/accent2_1#117" csCatId="accent2" phldr="1"/>
      <dgm:spPr/>
      <dgm:t>
        <a:bodyPr/>
        <a:lstStyle/>
        <a:p>
          <a:endParaRPr lang="zh-CN" altLang="en-US"/>
        </a:p>
      </dgm:t>
    </dgm:pt>
    <dgm:pt modelId="{4ADEE967-D264-9145-B0D1-B6F3C6C06E2B}">
      <dgm:prSet phldrT="[文本]" custT="1"/>
      <dgm:spPr>
        <a:ln>
          <a:solidFill>
            <a:srgbClr val="C00000"/>
          </a:solidFill>
        </a:ln>
      </dgm:spPr>
      <dgm:t>
        <a:bodyPr/>
        <a:lstStyle/>
        <a:p>
          <a:r>
            <a:rPr lang="en-US" altLang="zh-CN" sz="36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rPr>
            <a:t>马克思主义对共产主义社会的展望</a:t>
          </a:r>
        </a:p>
      </dgm:t>
    </dgm:pt>
    <dgm:pt modelId="{B82F9DBA-9502-C84C-B2C4-20EA51AC1850}" type="parTrans" cxnId="{F3336B11-7207-F741-8AAF-6BADC71F6B7E}">
      <dgm:prSet/>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BEF086C7-68E0-4C43-809E-F987F708FAA9}">
      <dgm:prSet custT="1"/>
      <dgm:spPr>
        <a:ln>
          <a:solidFill>
            <a:srgbClr val="C00000"/>
          </a:solidFill>
        </a:ln>
      </dgm:spPr>
      <dgm:t>
        <a:bodyPr/>
        <a:lstStyle/>
        <a:p>
          <a:r>
            <a:rPr lang="zh-CN" altLang="en-US" sz="3600" dirty="0">
              <a:latin typeface="微软雅黑" panose="020B0503020204020204" pitchFamily="34" charset="-122"/>
              <a:ea typeface="微软雅黑" panose="020B0503020204020204" pitchFamily="34" charset="-122"/>
              <a:cs typeface="微软雅黑" panose="020B0503020204020204" pitchFamily="34" charset="-122"/>
            </a:rPr>
            <a:t>经济</a:t>
          </a:r>
        </a:p>
      </dgm:t>
    </dgm:pt>
    <dgm:pt modelId="{91250A13-AFB6-3743-9330-059F6D171422}" type="parTrans" cxnId="{D3C9C61E-B143-6849-8923-CB2692BB3224}">
      <dgm:prSet/>
      <dgm:spPr>
        <a:ln>
          <a:solidFill>
            <a:srgbClr val="C00000"/>
          </a:solidFill>
        </a:ln>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a:ln>
          <a:solidFill>
            <a:srgbClr val="C00000"/>
          </a:solidFill>
        </a:ln>
      </dgm:spPr>
      <dgm:t>
        <a:bodyPr/>
        <a:lstStyle/>
        <a:p>
          <a:r>
            <a:rPr lang="zh-CN" altLang="en-US" sz="3600" dirty="0">
              <a:latin typeface="微软雅黑" panose="020B0503020204020204" pitchFamily="34" charset="-122"/>
              <a:ea typeface="微软雅黑" panose="020B0503020204020204" pitchFamily="34" charset="-122"/>
              <a:cs typeface="微软雅黑" panose="020B0503020204020204" pitchFamily="34" charset="-122"/>
            </a:rPr>
            <a:t>政治</a:t>
          </a:r>
        </a:p>
      </dgm:t>
    </dgm:pt>
    <dgm:pt modelId="{470BCEDA-9C97-8A4F-869C-E450D5488D7E}" type="parTrans" cxnId="{A5E77716-E055-E54B-B9D9-F2B59F1D144D}">
      <dgm:prSet/>
      <dgm:spPr>
        <a:ln>
          <a:solidFill>
            <a:srgbClr val="C00000"/>
          </a:solidFill>
        </a:ln>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a:ln>
          <a:solidFill>
            <a:srgbClr val="C00000"/>
          </a:solidFill>
        </a:ln>
      </dgm:spPr>
      <dgm:t>
        <a:bodyPr/>
        <a:lstStyle/>
        <a:p>
          <a:r>
            <a:rPr lang="zh-CN" altLang="en-US" sz="3600" dirty="0">
              <a:latin typeface="微软雅黑" panose="020B0503020204020204" pitchFamily="34" charset="-122"/>
              <a:ea typeface="微软雅黑" panose="020B0503020204020204" pitchFamily="34" charset="-122"/>
              <a:cs typeface="微软雅黑" panose="020B0503020204020204" pitchFamily="34" charset="-122"/>
            </a:rPr>
            <a:t>精神</a:t>
          </a:r>
        </a:p>
      </dgm:t>
    </dgm:pt>
    <dgm:pt modelId="{56A101AD-1052-6140-BB5F-68F8D9E7EDF3}" type="parTrans" cxnId="{FF33A3B1-EEEB-C54C-814B-EAA6AA479DCA}">
      <dgm:prSet/>
      <dgm:spPr>
        <a:ln>
          <a:solidFill>
            <a:srgbClr val="C00000"/>
          </a:solidFill>
        </a:ln>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a:ln>
          <a:solidFill>
            <a:srgbClr val="C00000"/>
          </a:solidFill>
        </a:ln>
      </dgm:spPr>
      <dgm:t>
        <a:bodyPr/>
        <a:lstStyle/>
        <a:p>
          <a:r>
            <a:rPr lang="zh-CN" altLang="en-US" sz="3600" dirty="0">
              <a:latin typeface="微软雅黑" panose="020B0503020204020204" pitchFamily="34" charset="-122"/>
              <a:ea typeface="微软雅黑" panose="020B0503020204020204" pitchFamily="34" charset="-122"/>
              <a:cs typeface="微软雅黑" panose="020B0503020204020204" pitchFamily="34" charset="-122"/>
            </a:rPr>
            <a:t>人</a:t>
          </a:r>
        </a:p>
      </dgm:t>
    </dgm:pt>
    <dgm:pt modelId="{C3A023A9-AE80-6144-9013-2417F81CC6B5}" type="parTrans" cxnId="{606AC43E-39F7-7143-907F-1AF7676B03D3}">
      <dgm:prSet/>
      <dgm:spPr>
        <a:ln>
          <a:solidFill>
            <a:srgbClr val="C00000"/>
          </a:solidFill>
        </a:ln>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93126572-A4B9-954E-9A82-E302E65C3FF3}" type="pres">
      <dgm:prSet presAssocID="{4ADEE967-D264-9145-B0D1-B6F3C6C06E2B}" presName="hierRoot1" presStyleCnt="0">
        <dgm:presLayoutVars>
          <dgm:hierBranch val="init"/>
        </dgm:presLayoutVars>
      </dgm:prSet>
      <dgm:spPr/>
    </dgm:pt>
    <dgm:pt modelId="{6095A942-8C4A-B04A-A240-E90BBAF8BFBB}" type="pres">
      <dgm:prSet presAssocID="{4ADEE967-D264-9145-B0D1-B6F3C6C06E2B}" presName="rootComposite1" presStyleCnt="0"/>
      <dgm:spPr/>
    </dgm:pt>
    <dgm:pt modelId="{FAF81BD9-D26B-BB43-9B3D-5E544C832866}" type="pres">
      <dgm:prSet presAssocID="{4ADEE967-D264-9145-B0D1-B6F3C6C06E2B}" presName="rootText1" presStyleLbl="node0" presStyleIdx="0" presStyleCnt="1" custScaleX="171521" custScaleY="205726">
        <dgm:presLayoutVars>
          <dgm:chPref val="3"/>
        </dgm:presLayoutVars>
      </dgm:prSet>
      <dgm:spPr/>
      <dgm:t>
        <a:bodyPr/>
        <a:lstStyle/>
        <a:p>
          <a:endParaRPr lang="zh-CN" altLang="en-US"/>
        </a:p>
      </dgm:t>
    </dgm:pt>
    <dgm:pt modelId="{98491987-7E22-9F47-A4CB-4F99A041344F}" type="pres">
      <dgm:prSet presAssocID="{4ADEE967-D264-9145-B0D1-B6F3C6C06E2B}" presName="rootConnector1" presStyleLbl="node1" presStyleIdx="0" presStyleCnt="0"/>
      <dgm:spPr/>
      <dgm:t>
        <a:bodyPr/>
        <a:lstStyle/>
        <a:p>
          <a:endParaRPr lang="zh-CN" altLang="en-US"/>
        </a:p>
      </dgm:t>
    </dgm:pt>
    <dgm:pt modelId="{A3AFC7FF-944E-164A-BAC3-00C11017E78E}" type="pres">
      <dgm:prSet presAssocID="{4ADEE967-D264-9145-B0D1-B6F3C6C06E2B}" presName="hierChild2" presStyleCnt="0"/>
      <dgm:spPr/>
    </dgm:pt>
    <dgm:pt modelId="{5003A91B-F2F3-1540-A734-F494D91FA694}" type="pres">
      <dgm:prSet presAssocID="{91250A13-AFB6-3743-9330-059F6D171422}" presName="Name64" presStyleLbl="parChTrans1D2" presStyleIdx="0" presStyleCnt="4"/>
      <dgm:spPr/>
      <dgm:t>
        <a:bodyPr/>
        <a:lstStyle/>
        <a:p>
          <a:endParaRPr lang="zh-CN" altLang="en-US"/>
        </a:p>
      </dgm:t>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2" presStyleIdx="0" presStyleCnt="4">
        <dgm:presLayoutVars>
          <dgm:chPref val="3"/>
        </dgm:presLayoutVars>
      </dgm:prSet>
      <dgm:spPr/>
      <dgm:t>
        <a:bodyPr/>
        <a:lstStyle/>
        <a:p>
          <a:endParaRPr lang="zh-CN" altLang="en-US"/>
        </a:p>
      </dgm:t>
    </dgm:pt>
    <dgm:pt modelId="{B6E282E0-5BCC-5F47-BC1E-9146048D598A}" type="pres">
      <dgm:prSet presAssocID="{BEF086C7-68E0-4C43-809E-F987F708FAA9}" presName="rootConnector" presStyleLbl="node2" presStyleIdx="0" presStyleCnt="4"/>
      <dgm:spPr/>
      <dgm:t>
        <a:bodyPr/>
        <a:lstStyle/>
        <a:p>
          <a:endParaRPr lang="zh-CN" altLang="en-US"/>
        </a:p>
      </dgm:t>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2" presStyleIdx="1" presStyleCnt="4"/>
      <dgm:spPr/>
      <dgm:t>
        <a:bodyPr/>
        <a:lstStyle/>
        <a:p>
          <a:endParaRPr lang="zh-CN" altLang="en-US"/>
        </a:p>
      </dgm:t>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2" presStyleIdx="1" presStyleCnt="4">
        <dgm:presLayoutVars>
          <dgm:chPref val="3"/>
        </dgm:presLayoutVars>
      </dgm:prSet>
      <dgm:spPr/>
      <dgm:t>
        <a:bodyPr/>
        <a:lstStyle/>
        <a:p>
          <a:endParaRPr lang="zh-CN" altLang="en-US"/>
        </a:p>
      </dgm:t>
    </dgm:pt>
    <dgm:pt modelId="{8D8AA723-A853-B440-8F71-7530417AD7CA}" type="pres">
      <dgm:prSet presAssocID="{4D190852-2E6D-B44D-8A48-6CDBBE9E85E4}" presName="rootConnector" presStyleLbl="node2" presStyleIdx="1" presStyleCnt="4"/>
      <dgm:spPr/>
      <dgm:t>
        <a:bodyPr/>
        <a:lstStyle/>
        <a:p>
          <a:endParaRPr lang="zh-CN" altLang="en-US"/>
        </a:p>
      </dgm:t>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2" presStyleIdx="2" presStyleCnt="4"/>
      <dgm:spPr/>
      <dgm:t>
        <a:bodyPr/>
        <a:lstStyle/>
        <a:p>
          <a:endParaRPr lang="zh-CN" altLang="en-US"/>
        </a:p>
      </dgm:t>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2" presStyleIdx="2" presStyleCnt="4">
        <dgm:presLayoutVars>
          <dgm:chPref val="3"/>
        </dgm:presLayoutVars>
      </dgm:prSet>
      <dgm:spPr/>
      <dgm:t>
        <a:bodyPr/>
        <a:lstStyle/>
        <a:p>
          <a:endParaRPr lang="zh-CN" altLang="en-US"/>
        </a:p>
      </dgm:t>
    </dgm:pt>
    <dgm:pt modelId="{AE5AA2FE-2F1B-3D49-9D07-65B51915D8B9}" type="pres">
      <dgm:prSet presAssocID="{FBB005AC-ECE1-4246-B0E4-F44C7679E37C}" presName="rootConnector" presStyleLbl="node2" presStyleIdx="2" presStyleCnt="4"/>
      <dgm:spPr/>
      <dgm:t>
        <a:bodyPr/>
        <a:lstStyle/>
        <a:p>
          <a:endParaRPr lang="zh-CN" altLang="en-US"/>
        </a:p>
      </dgm:t>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2" presStyleIdx="3" presStyleCnt="4"/>
      <dgm:spPr/>
      <dgm:t>
        <a:bodyPr/>
        <a:lstStyle/>
        <a:p>
          <a:endParaRPr lang="zh-CN" altLang="en-US"/>
        </a:p>
      </dgm:t>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2" presStyleIdx="3" presStyleCnt="4">
        <dgm:presLayoutVars>
          <dgm:chPref val="3"/>
        </dgm:presLayoutVars>
      </dgm:prSet>
      <dgm:spPr/>
      <dgm:t>
        <a:bodyPr/>
        <a:lstStyle/>
        <a:p>
          <a:endParaRPr lang="zh-CN" altLang="en-US"/>
        </a:p>
      </dgm:t>
    </dgm:pt>
    <dgm:pt modelId="{5569CB6D-95DA-3D47-8C39-5B15BDD3B65A}" type="pres">
      <dgm:prSet presAssocID="{71DB3776-62D5-4748-928A-68B524969219}" presName="rootConnector" presStyleLbl="node2" presStyleIdx="3" presStyleCnt="4"/>
      <dgm:spPr/>
      <dgm:t>
        <a:bodyPr/>
        <a:lstStyle/>
        <a:p>
          <a:endParaRPr lang="zh-CN" altLang="en-US"/>
        </a:p>
      </dgm:t>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D7180166-47B9-354D-B77F-75D221EDC899}" type="pres">
      <dgm:prSet presAssocID="{4ADEE967-D264-9145-B0D1-B6F3C6C06E2B}" presName="hierChild3" presStyleCnt="0"/>
      <dgm:spPr/>
    </dgm:pt>
  </dgm:ptLst>
  <dgm:cxnLst>
    <dgm:cxn modelId="{8C0C2CB3-3F40-154B-B087-58BAB5DD149D}" type="presOf" srcId="{56A101AD-1052-6140-BB5F-68F8D9E7EDF3}" destId="{594B30E5-11F4-ED43-AF6E-C81A1E02907E}" srcOrd="0" destOrd="0" presId="urn:microsoft.com/office/officeart/2009/3/layout/HorizontalOrganizationChart#116"/>
    <dgm:cxn modelId="{73EB5887-408E-6147-A5EB-9A8ABCE1CA0F}" type="presOf" srcId="{C3A023A9-AE80-6144-9013-2417F81CC6B5}" destId="{E127FA9C-DCFE-0C46-8D08-252A0EFDC51D}" srcOrd="0" destOrd="0" presId="urn:microsoft.com/office/officeart/2009/3/layout/HorizontalOrganizationChart#116"/>
    <dgm:cxn modelId="{D3C9C61E-B143-6849-8923-CB2692BB3224}" srcId="{4ADEE967-D264-9145-B0D1-B6F3C6C06E2B}" destId="{BEF086C7-68E0-4C43-809E-F987F708FAA9}" srcOrd="0" destOrd="0" parTransId="{91250A13-AFB6-3743-9330-059F6D171422}" sibTransId="{0E8A5F6E-5080-644B-A9A9-797B01B0B3E2}"/>
    <dgm:cxn modelId="{7C6D89F0-6ADA-3243-95E7-4435815956FC}" type="presOf" srcId="{4D190852-2E6D-B44D-8A48-6CDBBE9E85E4}" destId="{C3396F94-4140-E049-BF62-326CEBEDF70A}" srcOrd="0" destOrd="0" presId="urn:microsoft.com/office/officeart/2009/3/layout/HorizontalOrganizationChart#116"/>
    <dgm:cxn modelId="{606AC43E-39F7-7143-907F-1AF7676B03D3}" srcId="{4ADEE967-D264-9145-B0D1-B6F3C6C06E2B}" destId="{71DB3776-62D5-4748-928A-68B524969219}" srcOrd="3" destOrd="0" parTransId="{C3A023A9-AE80-6144-9013-2417F81CC6B5}" sibTransId="{25DEE505-4D32-4344-9983-6F85BED2DBFC}"/>
    <dgm:cxn modelId="{6389416B-8985-7143-8B27-80FE8DD726B9}" type="presOf" srcId="{4ADEE967-D264-9145-B0D1-B6F3C6C06E2B}" destId="{98491987-7E22-9F47-A4CB-4F99A041344F}" srcOrd="1" destOrd="0" presId="urn:microsoft.com/office/officeart/2009/3/layout/HorizontalOrganizationChart#116"/>
    <dgm:cxn modelId="{19AA3899-4F60-0F46-8895-CCAE4E589B9A}" type="presOf" srcId="{71DB3776-62D5-4748-928A-68B524969219}" destId="{F4EAF4A3-FC5B-554B-A01B-7ABD44029725}" srcOrd="0" destOrd="0" presId="urn:microsoft.com/office/officeart/2009/3/layout/HorizontalOrganizationChart#116"/>
    <dgm:cxn modelId="{FF33A3B1-EEEB-C54C-814B-EAA6AA479DCA}" srcId="{4ADEE967-D264-9145-B0D1-B6F3C6C06E2B}" destId="{FBB005AC-ECE1-4246-B0E4-F44C7679E37C}" srcOrd="2" destOrd="0" parTransId="{56A101AD-1052-6140-BB5F-68F8D9E7EDF3}" sibTransId="{E943E54E-C085-5246-8616-966D697D242D}"/>
    <dgm:cxn modelId="{633FF960-E32C-204E-B0CB-284A2CDAA0A7}" type="presOf" srcId="{FBB005AC-ECE1-4246-B0E4-F44C7679E37C}" destId="{AE5AA2FE-2F1B-3D49-9D07-65B51915D8B9}" srcOrd="1" destOrd="0" presId="urn:microsoft.com/office/officeart/2009/3/layout/HorizontalOrganizationChart#116"/>
    <dgm:cxn modelId="{477C931E-680D-1B43-AB9C-4F07508DD1DB}" type="presOf" srcId="{4ADEE967-D264-9145-B0D1-B6F3C6C06E2B}" destId="{FAF81BD9-D26B-BB43-9B3D-5E544C832866}" srcOrd="0" destOrd="0" presId="urn:microsoft.com/office/officeart/2009/3/layout/HorizontalOrganizationChart#116"/>
    <dgm:cxn modelId="{F3336B11-7207-F741-8AAF-6BADC71F6B7E}" srcId="{3185565C-B8D5-B14E-987A-C1E8EBB4CB4F}" destId="{4ADEE967-D264-9145-B0D1-B6F3C6C06E2B}" srcOrd="0" destOrd="0" parTransId="{B82F9DBA-9502-C84C-B2C4-20EA51AC1850}" sibTransId="{7E79B474-CA46-4C43-917F-5ECA8518F07E}"/>
    <dgm:cxn modelId="{26F6CFCF-8867-1E47-A259-E3020FA9ACD7}" type="presOf" srcId="{3185565C-B8D5-B14E-987A-C1E8EBB4CB4F}" destId="{20E37C1B-7B69-014B-BDA8-CB96045A0AF3}" srcOrd="0" destOrd="0" presId="urn:microsoft.com/office/officeart/2009/3/layout/HorizontalOrganizationChart#116"/>
    <dgm:cxn modelId="{6D2BF689-EBE7-1F4B-B9FE-F9B65E770A6A}" type="presOf" srcId="{91250A13-AFB6-3743-9330-059F6D171422}" destId="{5003A91B-F2F3-1540-A734-F494D91FA694}" srcOrd="0" destOrd="0" presId="urn:microsoft.com/office/officeart/2009/3/layout/HorizontalOrganizationChart#116"/>
    <dgm:cxn modelId="{AD527FDA-884E-2549-BCF0-7609A5E6C556}" type="presOf" srcId="{71DB3776-62D5-4748-928A-68B524969219}" destId="{5569CB6D-95DA-3D47-8C39-5B15BDD3B65A}" srcOrd="1" destOrd="0" presId="urn:microsoft.com/office/officeart/2009/3/layout/HorizontalOrganizationChart#116"/>
    <dgm:cxn modelId="{EAF9599F-7670-F54D-B39A-A03457B7F297}" type="presOf" srcId="{BEF086C7-68E0-4C43-809E-F987F708FAA9}" destId="{B6E282E0-5BCC-5F47-BC1E-9146048D598A}" srcOrd="1" destOrd="0" presId="urn:microsoft.com/office/officeart/2009/3/layout/HorizontalOrganizationChart#116"/>
    <dgm:cxn modelId="{C003A46E-0BFE-4341-8609-A8AA64FE59A5}" type="presOf" srcId="{470BCEDA-9C97-8A4F-869C-E450D5488D7E}" destId="{060FCF0E-28F2-874E-B26C-89E67C469777}" srcOrd="0" destOrd="0" presId="urn:microsoft.com/office/officeart/2009/3/layout/HorizontalOrganizationChart#116"/>
    <dgm:cxn modelId="{DDDBCCFA-05C8-B04C-8D4F-173E75A329D2}" type="presOf" srcId="{FBB005AC-ECE1-4246-B0E4-F44C7679E37C}" destId="{79CD1CBA-FCDE-814C-BC5F-C94F8E0017CC}" srcOrd="0" destOrd="0" presId="urn:microsoft.com/office/officeart/2009/3/layout/HorizontalOrganizationChart#116"/>
    <dgm:cxn modelId="{C44CF5E1-4D67-8345-BDA4-640E7C4448A2}" type="presOf" srcId="{BEF086C7-68E0-4C43-809E-F987F708FAA9}" destId="{D4DB6EFC-D305-CD43-A8BB-5C429DE04E87}" srcOrd="0" destOrd="0" presId="urn:microsoft.com/office/officeart/2009/3/layout/HorizontalOrganizationChart#116"/>
    <dgm:cxn modelId="{3AA0A03F-83D3-F44A-9F53-38A0985C0E43}" type="presOf" srcId="{4D190852-2E6D-B44D-8A48-6CDBBE9E85E4}" destId="{8D8AA723-A853-B440-8F71-7530417AD7CA}" srcOrd="1" destOrd="0" presId="urn:microsoft.com/office/officeart/2009/3/layout/HorizontalOrganizationChart#116"/>
    <dgm:cxn modelId="{A5E77716-E055-E54B-B9D9-F2B59F1D144D}" srcId="{4ADEE967-D264-9145-B0D1-B6F3C6C06E2B}" destId="{4D190852-2E6D-B44D-8A48-6CDBBE9E85E4}" srcOrd="1" destOrd="0" parTransId="{470BCEDA-9C97-8A4F-869C-E450D5488D7E}" sibTransId="{AF787BB6-ABCD-6844-A3C0-424717F8DFF3}"/>
    <dgm:cxn modelId="{1E52C838-A442-3B4D-B4F8-E2A1B3AEA47A}" type="presParOf" srcId="{20E37C1B-7B69-014B-BDA8-CB96045A0AF3}" destId="{93126572-A4B9-954E-9A82-E302E65C3FF3}" srcOrd="0" destOrd="0" presId="urn:microsoft.com/office/officeart/2009/3/layout/HorizontalOrganizationChart#116"/>
    <dgm:cxn modelId="{9D8F8DCC-6DEC-DD43-9D56-22B1EC1ECC0C}" type="presParOf" srcId="{93126572-A4B9-954E-9A82-E302E65C3FF3}" destId="{6095A942-8C4A-B04A-A240-E90BBAF8BFBB}" srcOrd="0" destOrd="0" presId="urn:microsoft.com/office/officeart/2009/3/layout/HorizontalOrganizationChart#116"/>
    <dgm:cxn modelId="{319326BB-5C26-934E-8A53-6BD8DC6AAA5A}" type="presParOf" srcId="{6095A942-8C4A-B04A-A240-E90BBAF8BFBB}" destId="{FAF81BD9-D26B-BB43-9B3D-5E544C832866}" srcOrd="0" destOrd="0" presId="urn:microsoft.com/office/officeart/2009/3/layout/HorizontalOrganizationChart#116"/>
    <dgm:cxn modelId="{11D8EBB0-35C8-6F4A-B7DB-F4767D40F39E}" type="presParOf" srcId="{6095A942-8C4A-B04A-A240-E90BBAF8BFBB}" destId="{98491987-7E22-9F47-A4CB-4F99A041344F}" srcOrd="1" destOrd="0" presId="urn:microsoft.com/office/officeart/2009/3/layout/HorizontalOrganizationChart#116"/>
    <dgm:cxn modelId="{C829C9EB-1E16-444C-96C0-C058498B970C}" type="presParOf" srcId="{93126572-A4B9-954E-9A82-E302E65C3FF3}" destId="{A3AFC7FF-944E-164A-BAC3-00C11017E78E}" srcOrd="1" destOrd="0" presId="urn:microsoft.com/office/officeart/2009/3/layout/HorizontalOrganizationChart#116"/>
    <dgm:cxn modelId="{D4C5F6BC-7EDD-1C42-9E17-EB8113892205}" type="presParOf" srcId="{A3AFC7FF-944E-164A-BAC3-00C11017E78E}" destId="{5003A91B-F2F3-1540-A734-F494D91FA694}" srcOrd="0" destOrd="0" presId="urn:microsoft.com/office/officeart/2009/3/layout/HorizontalOrganizationChart#116"/>
    <dgm:cxn modelId="{BEC15861-C73C-9440-8156-0E41D00ED5E4}" type="presParOf" srcId="{A3AFC7FF-944E-164A-BAC3-00C11017E78E}" destId="{7531B6A8-34C5-6A43-898F-5DCA219A1CF7}" srcOrd="1" destOrd="0" presId="urn:microsoft.com/office/officeart/2009/3/layout/HorizontalOrganizationChart#116"/>
    <dgm:cxn modelId="{781825DA-B8B7-1A4A-A113-6DA6A383C882}" type="presParOf" srcId="{7531B6A8-34C5-6A43-898F-5DCA219A1CF7}" destId="{9485038B-8251-AC47-8DDD-083FC74D5F54}" srcOrd="0" destOrd="0" presId="urn:microsoft.com/office/officeart/2009/3/layout/HorizontalOrganizationChart#116"/>
    <dgm:cxn modelId="{3F6DBA95-68D9-9142-9DF2-06D5771FB09F}" type="presParOf" srcId="{9485038B-8251-AC47-8DDD-083FC74D5F54}" destId="{D4DB6EFC-D305-CD43-A8BB-5C429DE04E87}" srcOrd="0" destOrd="0" presId="urn:microsoft.com/office/officeart/2009/3/layout/HorizontalOrganizationChart#116"/>
    <dgm:cxn modelId="{3CE273E3-E0DA-7045-9D19-57502D43F118}" type="presParOf" srcId="{9485038B-8251-AC47-8DDD-083FC74D5F54}" destId="{B6E282E0-5BCC-5F47-BC1E-9146048D598A}" srcOrd="1" destOrd="0" presId="urn:microsoft.com/office/officeart/2009/3/layout/HorizontalOrganizationChart#116"/>
    <dgm:cxn modelId="{7EB8B819-9934-EA4C-9723-CC6968A634E9}" type="presParOf" srcId="{7531B6A8-34C5-6A43-898F-5DCA219A1CF7}" destId="{707880C9-00CB-614B-9DDE-B7462FAE66C4}" srcOrd="1" destOrd="0" presId="urn:microsoft.com/office/officeart/2009/3/layout/HorizontalOrganizationChart#116"/>
    <dgm:cxn modelId="{93642243-A65A-7043-83F8-D49A8E2C0478}" type="presParOf" srcId="{7531B6A8-34C5-6A43-898F-5DCA219A1CF7}" destId="{B3966619-D7F7-6644-A04D-A68BC952192E}" srcOrd="2" destOrd="0" presId="urn:microsoft.com/office/officeart/2009/3/layout/HorizontalOrganizationChart#116"/>
    <dgm:cxn modelId="{790C837F-100D-C74F-BA3E-871F968A259A}" type="presParOf" srcId="{A3AFC7FF-944E-164A-BAC3-00C11017E78E}" destId="{060FCF0E-28F2-874E-B26C-89E67C469777}" srcOrd="2" destOrd="0" presId="urn:microsoft.com/office/officeart/2009/3/layout/HorizontalOrganizationChart#116"/>
    <dgm:cxn modelId="{8BD0E92E-819D-7A47-B6CB-8F291E28B9B9}" type="presParOf" srcId="{A3AFC7FF-944E-164A-BAC3-00C11017E78E}" destId="{BBAD7A4D-E8D2-C44E-849D-6D467F5CF4BB}" srcOrd="3" destOrd="0" presId="urn:microsoft.com/office/officeart/2009/3/layout/HorizontalOrganizationChart#116"/>
    <dgm:cxn modelId="{1105B093-9E19-024F-95B7-A90DEF2B658C}" type="presParOf" srcId="{BBAD7A4D-E8D2-C44E-849D-6D467F5CF4BB}" destId="{3D570FA9-904B-8B48-943F-512DB0F88EF7}" srcOrd="0" destOrd="0" presId="urn:microsoft.com/office/officeart/2009/3/layout/HorizontalOrganizationChart#116"/>
    <dgm:cxn modelId="{B7D93231-3539-7549-8FBC-A8BF0A5B3191}" type="presParOf" srcId="{3D570FA9-904B-8B48-943F-512DB0F88EF7}" destId="{C3396F94-4140-E049-BF62-326CEBEDF70A}" srcOrd="0" destOrd="0" presId="urn:microsoft.com/office/officeart/2009/3/layout/HorizontalOrganizationChart#116"/>
    <dgm:cxn modelId="{2B08E891-4B24-A24D-A0A9-11F4C518AAF3}" type="presParOf" srcId="{3D570FA9-904B-8B48-943F-512DB0F88EF7}" destId="{8D8AA723-A853-B440-8F71-7530417AD7CA}" srcOrd="1" destOrd="0" presId="urn:microsoft.com/office/officeart/2009/3/layout/HorizontalOrganizationChart#116"/>
    <dgm:cxn modelId="{131998A2-A3E3-CB4F-9593-C407A4D59F40}" type="presParOf" srcId="{BBAD7A4D-E8D2-C44E-849D-6D467F5CF4BB}" destId="{560242AB-73EA-9B45-87C4-E03775E4440F}" srcOrd="1" destOrd="0" presId="urn:microsoft.com/office/officeart/2009/3/layout/HorizontalOrganizationChart#116"/>
    <dgm:cxn modelId="{511E2459-0F85-964A-A8EA-2F2FB5C65143}" type="presParOf" srcId="{BBAD7A4D-E8D2-C44E-849D-6D467F5CF4BB}" destId="{6FDCC4D2-2A8C-8F47-ABB8-C71429A7FDB8}" srcOrd="2" destOrd="0" presId="urn:microsoft.com/office/officeart/2009/3/layout/HorizontalOrganizationChart#116"/>
    <dgm:cxn modelId="{4F4C091A-9EB5-1C4E-970F-D843B1B1CE38}" type="presParOf" srcId="{A3AFC7FF-944E-164A-BAC3-00C11017E78E}" destId="{594B30E5-11F4-ED43-AF6E-C81A1E02907E}" srcOrd="4" destOrd="0" presId="urn:microsoft.com/office/officeart/2009/3/layout/HorizontalOrganizationChart#116"/>
    <dgm:cxn modelId="{8BE0A2D6-0E32-2948-8B2E-5B3B43093EA4}" type="presParOf" srcId="{A3AFC7FF-944E-164A-BAC3-00C11017E78E}" destId="{248217E6-456C-3B46-82A4-DAE55C547B0F}" srcOrd="5" destOrd="0" presId="urn:microsoft.com/office/officeart/2009/3/layout/HorizontalOrganizationChart#116"/>
    <dgm:cxn modelId="{64B33F77-8546-EE42-8AC1-FD2EBEE280E8}" type="presParOf" srcId="{248217E6-456C-3B46-82A4-DAE55C547B0F}" destId="{356753E7-DABF-6B4C-A6A3-1F42F9C0848D}" srcOrd="0" destOrd="0" presId="urn:microsoft.com/office/officeart/2009/3/layout/HorizontalOrganizationChart#116"/>
    <dgm:cxn modelId="{16A774B7-3979-B048-B561-DBAEE685C7D8}" type="presParOf" srcId="{356753E7-DABF-6B4C-A6A3-1F42F9C0848D}" destId="{79CD1CBA-FCDE-814C-BC5F-C94F8E0017CC}" srcOrd="0" destOrd="0" presId="urn:microsoft.com/office/officeart/2009/3/layout/HorizontalOrganizationChart#116"/>
    <dgm:cxn modelId="{D9B8FD06-2AA4-DF47-A2D2-B725A5507E14}" type="presParOf" srcId="{356753E7-DABF-6B4C-A6A3-1F42F9C0848D}" destId="{AE5AA2FE-2F1B-3D49-9D07-65B51915D8B9}" srcOrd="1" destOrd="0" presId="urn:microsoft.com/office/officeart/2009/3/layout/HorizontalOrganizationChart#116"/>
    <dgm:cxn modelId="{EB73D21D-E402-9A47-93E6-FDCFAC3CDC87}" type="presParOf" srcId="{248217E6-456C-3B46-82A4-DAE55C547B0F}" destId="{0087B813-24C1-CE4F-9E0A-5AA1C7A0B20E}" srcOrd="1" destOrd="0" presId="urn:microsoft.com/office/officeart/2009/3/layout/HorizontalOrganizationChart#116"/>
    <dgm:cxn modelId="{6FB7D47D-4250-0341-B7D0-735FE86E5638}" type="presParOf" srcId="{248217E6-456C-3B46-82A4-DAE55C547B0F}" destId="{E2D50C04-5B88-E447-BC05-8885359D894C}" srcOrd="2" destOrd="0" presId="urn:microsoft.com/office/officeart/2009/3/layout/HorizontalOrganizationChart#116"/>
    <dgm:cxn modelId="{87EA90FF-7068-2548-AD8C-FF718FDACBCF}" type="presParOf" srcId="{A3AFC7FF-944E-164A-BAC3-00C11017E78E}" destId="{E127FA9C-DCFE-0C46-8D08-252A0EFDC51D}" srcOrd="6" destOrd="0" presId="urn:microsoft.com/office/officeart/2009/3/layout/HorizontalOrganizationChart#116"/>
    <dgm:cxn modelId="{AC39C395-AB0C-F34B-AED2-F1CE73857385}" type="presParOf" srcId="{A3AFC7FF-944E-164A-BAC3-00C11017E78E}" destId="{0B4C7367-C661-5348-A6BA-595299BDBEFA}" srcOrd="7" destOrd="0" presId="urn:microsoft.com/office/officeart/2009/3/layout/HorizontalOrganizationChart#116"/>
    <dgm:cxn modelId="{D490F4EB-4090-C546-A6E1-F22920DA27D1}" type="presParOf" srcId="{0B4C7367-C661-5348-A6BA-595299BDBEFA}" destId="{22D50F30-EEB1-DA4D-B1C6-F13FEF1EC70E}" srcOrd="0" destOrd="0" presId="urn:microsoft.com/office/officeart/2009/3/layout/HorizontalOrganizationChart#116"/>
    <dgm:cxn modelId="{C9B797D0-5851-AB4F-9C35-B7320A343325}" type="presParOf" srcId="{22D50F30-EEB1-DA4D-B1C6-F13FEF1EC70E}" destId="{F4EAF4A3-FC5B-554B-A01B-7ABD44029725}" srcOrd="0" destOrd="0" presId="urn:microsoft.com/office/officeart/2009/3/layout/HorizontalOrganizationChart#116"/>
    <dgm:cxn modelId="{3E6A9C25-640B-EC45-A3F2-87488A0D0473}" type="presParOf" srcId="{22D50F30-EEB1-DA4D-B1C6-F13FEF1EC70E}" destId="{5569CB6D-95DA-3D47-8C39-5B15BDD3B65A}" srcOrd="1" destOrd="0" presId="urn:microsoft.com/office/officeart/2009/3/layout/HorizontalOrganizationChart#116"/>
    <dgm:cxn modelId="{E1D0ADD6-42E4-204A-AFAA-8A5D08F4C612}" type="presParOf" srcId="{0B4C7367-C661-5348-A6BA-595299BDBEFA}" destId="{9E3A9E43-337E-7F4A-BD83-05CA2AA81412}" srcOrd="1" destOrd="0" presId="urn:microsoft.com/office/officeart/2009/3/layout/HorizontalOrganizationChart#116"/>
    <dgm:cxn modelId="{CF82D599-53F6-3B4A-ACAA-EAFBACB956F7}" type="presParOf" srcId="{0B4C7367-C661-5348-A6BA-595299BDBEFA}" destId="{A79D47B4-9002-5241-A20C-4A225C19449F}" srcOrd="2" destOrd="0" presId="urn:microsoft.com/office/officeart/2009/3/layout/HorizontalOrganizationChart#116"/>
    <dgm:cxn modelId="{6B9CF972-EE49-914A-AC5C-F8F92969589C}" type="presParOf" srcId="{93126572-A4B9-954E-9A82-E302E65C3FF3}" destId="{D7180166-47B9-354D-B77F-75D221EDC899}" srcOrd="2" destOrd="0" presId="urn:microsoft.com/office/officeart/2009/3/layout/HorizontalOrganizationChart#11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55" loCatId="" qsTypeId="urn:microsoft.com/office/officeart/2005/8/quickstyle/simple1#55" qsCatId="simple" csTypeId="urn:microsoft.com/office/officeart/2005/8/colors/accent2_1#55"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solidFill>
          <a:srgbClr val="FF0000"/>
        </a:solid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DD00E74-4405-DA41-BD73-33BCEACAA28F}" srcId="{2B179273-2704-3D43-9593-9A14EA887E16}" destId="{32431CC2-FF1C-1C47-B100-1999122DC494}" srcOrd="4" destOrd="0" parTransId="{60481217-866F-EC4E-9BCA-CCDCA186FDBB}" sibTransId="{8599BEEC-93D9-994B-AE0F-C24D213B9D12}"/>
    <dgm:cxn modelId="{F09D9ADE-1779-C44D-9E37-45F06A1A7820}" srcId="{2B179273-2704-3D43-9593-9A14EA887E16}" destId="{0774BB43-37B4-DC4F-81E4-178EF4A18D34}" srcOrd="1" destOrd="0" parTransId="{0572A4C9-B3DE-A943-A31D-6C390134C0DE}" sibTransId="{BCBC775E-A257-0341-AB0E-3D385C1B89F2}"/>
    <dgm:cxn modelId="{FB03C910-301F-7D4C-A5B3-6C408C5EFA1F}" srcId="{2B179273-2704-3D43-9593-9A14EA887E16}" destId="{E2775487-DF8A-344F-B8D8-6AC7FD999A3D}" srcOrd="0" destOrd="0" parTransId="{60C86F9E-ECD4-F648-A2BA-C82DE325D55B}" sibTransId="{B12D8443-882A-3C40-A196-5434328AD660}"/>
    <dgm:cxn modelId="{4602F1CE-60B4-E642-8545-5B41EEF82C95}" type="presOf" srcId="{60481217-866F-EC4E-9BCA-CCDCA186FDBB}" destId="{D5B41C15-8B97-2E4E-8953-BB8241D11771}" srcOrd="0" destOrd="0" presId="urn:microsoft.com/office/officeart/2009/3/layout/HorizontalOrganizationChart#55"/>
    <dgm:cxn modelId="{A9946E5B-5CEE-0940-AF74-6561BA161560}" type="presOf" srcId="{32431CC2-FF1C-1C47-B100-1999122DC494}" destId="{FEB746DA-611D-7546-9EAF-B8163E4EC36D}" srcOrd="0" destOrd="0" presId="urn:microsoft.com/office/officeart/2009/3/layout/HorizontalOrganizationChart#55"/>
    <dgm:cxn modelId="{580B8824-37BD-5442-BCA0-F4A387DB1376}" type="presOf" srcId="{E2775487-DF8A-344F-B8D8-6AC7FD999A3D}" destId="{1F170545-5F3F-A14A-B776-4C6B79BF8AE5}" srcOrd="0" destOrd="0" presId="urn:microsoft.com/office/officeart/2009/3/layout/HorizontalOrganizationChart#55"/>
    <dgm:cxn modelId="{5F7420EF-0DBB-8B45-B5ED-9711F3790A97}" srcId="{2B179273-2704-3D43-9593-9A14EA887E16}" destId="{C3B1E552-4C86-934A-B9AC-6D80E09981FB}" srcOrd="2" destOrd="0" parTransId="{EA8C3C0C-7CD0-5840-B329-C1537917FA6E}" sibTransId="{38AFA7AA-DE82-3941-B5B5-2F38B3BE9093}"/>
    <dgm:cxn modelId="{478C803F-893F-4248-8C35-F1DECB2F0D2C}" srcId="{E9262D6E-5D67-1749-9B3E-98FE22637E0E}" destId="{2B179273-2704-3D43-9593-9A14EA887E16}" srcOrd="0" destOrd="0" parTransId="{919B3BA2-B184-594C-B712-7BE270D4AC41}" sibTransId="{0D6293B7-76DE-2F47-94E9-C0A3E8F07E6A}"/>
    <dgm:cxn modelId="{E2085806-F873-C64A-8052-A01C6B93285D}" type="presOf" srcId="{C56A63DB-2540-B74A-844D-266E8014420E}" destId="{078E0EB9-8965-3347-A9FE-777BCBAF59A1}" srcOrd="1" destOrd="0" presId="urn:microsoft.com/office/officeart/2009/3/layout/HorizontalOrganizationChart#55"/>
    <dgm:cxn modelId="{FEBF9D39-D492-1C4D-80D8-1DC9B0464822}" type="presOf" srcId="{C3B1E552-4C86-934A-B9AC-6D80E09981FB}" destId="{0BF10FB6-4937-4545-B2B1-3E203BD6DE8A}" srcOrd="1" destOrd="0" presId="urn:microsoft.com/office/officeart/2009/3/layout/HorizontalOrganizationChart#55"/>
    <dgm:cxn modelId="{120FD00C-07BC-C54F-9A88-AD78D6FA03BC}" type="presOf" srcId="{32431CC2-FF1C-1C47-B100-1999122DC494}" destId="{398E564E-AB0F-984F-8DC0-A6A3ED798886}" srcOrd="1" destOrd="0" presId="urn:microsoft.com/office/officeart/2009/3/layout/HorizontalOrganizationChart#55"/>
    <dgm:cxn modelId="{3C77F3ED-1630-234F-B223-06A7669EC384}" type="presOf" srcId="{EA8C3C0C-7CD0-5840-B329-C1537917FA6E}" destId="{E5185E33-A69C-A14B-8DB1-4AE618D86EBD}" srcOrd="0" destOrd="0" presId="urn:microsoft.com/office/officeart/2009/3/layout/HorizontalOrganizationChart#55"/>
    <dgm:cxn modelId="{AA2B46B2-254B-7447-B54A-06F101070998}" type="presOf" srcId="{2B179273-2704-3D43-9593-9A14EA887E16}" destId="{0838EECB-55B7-E045-8B8A-C5CC1ABEBE3D}" srcOrd="1" destOrd="0" presId="urn:microsoft.com/office/officeart/2009/3/layout/HorizontalOrganizationChart#55"/>
    <dgm:cxn modelId="{A9582D28-D785-1041-942A-A6AAFD67324F}" srcId="{2B179273-2704-3D43-9593-9A14EA887E16}" destId="{C56A63DB-2540-B74A-844D-266E8014420E}" srcOrd="3" destOrd="0" parTransId="{8DF1DB71-48E7-9642-A49B-251B711B1738}" sibTransId="{097887AF-D762-EB4B-A45B-7E6F49C293E7}"/>
    <dgm:cxn modelId="{B1DF4EA9-70A7-8E4B-8C74-0DDC77A568F8}" type="presOf" srcId="{C56A63DB-2540-B74A-844D-266E8014420E}" destId="{AB1E20DE-926E-D043-913F-F98B1BCE8D50}" srcOrd="0" destOrd="0" presId="urn:microsoft.com/office/officeart/2009/3/layout/HorizontalOrganizationChart#55"/>
    <dgm:cxn modelId="{69576D11-943C-7F47-A282-6C4EB04C31D7}" type="presOf" srcId="{E9262D6E-5D67-1749-9B3E-98FE22637E0E}" destId="{D01011B3-9247-344D-89EF-A190C3A4E16A}" srcOrd="0" destOrd="0" presId="urn:microsoft.com/office/officeart/2009/3/layout/HorizontalOrganizationChart#55"/>
    <dgm:cxn modelId="{AF00F371-8FF5-C349-A920-57853FA47132}" type="presOf" srcId="{C3B1E552-4C86-934A-B9AC-6D80E09981FB}" destId="{59D41257-D9E9-F943-80BA-3F11804838C7}" srcOrd="0" destOrd="0" presId="urn:microsoft.com/office/officeart/2009/3/layout/HorizontalOrganizationChart#55"/>
    <dgm:cxn modelId="{2321DBDD-4835-FE46-9E19-B61DA855C3AF}" type="presOf" srcId="{8DF1DB71-48E7-9642-A49B-251B711B1738}" destId="{592399A9-576A-F948-84DC-39E095494FCC}" srcOrd="0" destOrd="0" presId="urn:microsoft.com/office/officeart/2009/3/layout/HorizontalOrganizationChart#55"/>
    <dgm:cxn modelId="{67121A95-0FB2-F549-B39E-37D1FC45E53E}" type="presOf" srcId="{0572A4C9-B3DE-A943-A31D-6C390134C0DE}" destId="{FEA15BB8-BB7F-6240-A649-8E9B8F3FCE92}" srcOrd="0" destOrd="0" presId="urn:microsoft.com/office/officeart/2009/3/layout/HorizontalOrganizationChart#55"/>
    <dgm:cxn modelId="{3405F10C-7416-524F-BCF5-D6D8FE59C2EA}" type="presOf" srcId="{0774BB43-37B4-DC4F-81E4-178EF4A18D34}" destId="{759DA5C7-AB80-6547-BEDD-B6A548F15238}" srcOrd="0" destOrd="0" presId="urn:microsoft.com/office/officeart/2009/3/layout/HorizontalOrganizationChart#55"/>
    <dgm:cxn modelId="{615780AA-D252-6349-8149-84AECC3C0A53}" type="presOf" srcId="{2B179273-2704-3D43-9593-9A14EA887E16}" destId="{C66CCFD0-EBC3-7149-A8D4-80E9D63FB304}" srcOrd="0" destOrd="0" presId="urn:microsoft.com/office/officeart/2009/3/layout/HorizontalOrganizationChart#55"/>
    <dgm:cxn modelId="{64838AD9-C228-084D-BE22-F2289C3E88CA}" type="presOf" srcId="{0774BB43-37B4-DC4F-81E4-178EF4A18D34}" destId="{05E3AC22-BCCB-D145-94DE-970DB76ABA3C}" srcOrd="1" destOrd="0" presId="urn:microsoft.com/office/officeart/2009/3/layout/HorizontalOrganizationChart#55"/>
    <dgm:cxn modelId="{3E13D98F-9E2D-8642-96ED-4857B0886393}" type="presOf" srcId="{E2775487-DF8A-344F-B8D8-6AC7FD999A3D}" destId="{AA1EC854-01A0-3B42-B2B8-01447225C09A}" srcOrd="1" destOrd="0" presId="urn:microsoft.com/office/officeart/2009/3/layout/HorizontalOrganizationChart#55"/>
    <dgm:cxn modelId="{504B9D61-2984-C441-9E32-5D232009C45F}" type="presOf" srcId="{60C86F9E-ECD4-F648-A2BA-C82DE325D55B}" destId="{39CC3071-B54C-4946-BADD-878ECE21822F}" srcOrd="0" destOrd="0" presId="urn:microsoft.com/office/officeart/2009/3/layout/HorizontalOrganizationChart#55"/>
    <dgm:cxn modelId="{F13C2673-5244-664F-BDFE-208B5F233474}" type="presParOf" srcId="{D01011B3-9247-344D-89EF-A190C3A4E16A}" destId="{522A4F15-5E5B-4343-AC2A-145AD12F5BC8}" srcOrd="0" destOrd="0" presId="urn:microsoft.com/office/officeart/2009/3/layout/HorizontalOrganizationChart#55"/>
    <dgm:cxn modelId="{97B2786E-50D6-174F-9C36-45616B079009}" type="presParOf" srcId="{522A4F15-5E5B-4343-AC2A-145AD12F5BC8}" destId="{F15FC2B3-F7CC-D546-A82F-D26D0E72EEAC}" srcOrd="0" destOrd="0" presId="urn:microsoft.com/office/officeart/2009/3/layout/HorizontalOrganizationChart#55"/>
    <dgm:cxn modelId="{9D1ADA2A-1652-4B4A-9B28-23E46715A73B}" type="presParOf" srcId="{F15FC2B3-F7CC-D546-A82F-D26D0E72EEAC}" destId="{C66CCFD0-EBC3-7149-A8D4-80E9D63FB304}" srcOrd="0" destOrd="0" presId="urn:microsoft.com/office/officeart/2009/3/layout/HorizontalOrganizationChart#55"/>
    <dgm:cxn modelId="{EABFF1D3-D4E4-CE41-859F-E1FC7F724789}" type="presParOf" srcId="{F15FC2B3-F7CC-D546-A82F-D26D0E72EEAC}" destId="{0838EECB-55B7-E045-8B8A-C5CC1ABEBE3D}" srcOrd="1" destOrd="0" presId="urn:microsoft.com/office/officeart/2009/3/layout/HorizontalOrganizationChart#55"/>
    <dgm:cxn modelId="{C5EB0DBF-055D-4E4E-909C-BF6D6C384D3D}" type="presParOf" srcId="{522A4F15-5E5B-4343-AC2A-145AD12F5BC8}" destId="{27EE6AE5-5A1A-3140-892B-66736C64D091}" srcOrd="1" destOrd="0" presId="urn:microsoft.com/office/officeart/2009/3/layout/HorizontalOrganizationChart#55"/>
    <dgm:cxn modelId="{8E81FDCD-786E-CF48-832E-680E1E4EA98E}" type="presParOf" srcId="{27EE6AE5-5A1A-3140-892B-66736C64D091}" destId="{39CC3071-B54C-4946-BADD-878ECE21822F}" srcOrd="0" destOrd="0" presId="urn:microsoft.com/office/officeart/2009/3/layout/HorizontalOrganizationChart#55"/>
    <dgm:cxn modelId="{3AA33465-6745-EF4F-94ED-5DA74431D413}" type="presParOf" srcId="{27EE6AE5-5A1A-3140-892B-66736C64D091}" destId="{A87CA5F6-E563-254D-8019-8E43BDB9E430}" srcOrd="1" destOrd="0" presId="urn:microsoft.com/office/officeart/2009/3/layout/HorizontalOrganizationChart#55"/>
    <dgm:cxn modelId="{3F5C18DE-48D2-1F46-B4D8-5630690CA185}" type="presParOf" srcId="{A87CA5F6-E563-254D-8019-8E43BDB9E430}" destId="{2121AAF9-47A7-D34F-83AA-AD09384DD22B}" srcOrd="0" destOrd="0" presId="urn:microsoft.com/office/officeart/2009/3/layout/HorizontalOrganizationChart#55"/>
    <dgm:cxn modelId="{0DDEDC3B-0D8F-984F-8CE1-26D41C0D454F}" type="presParOf" srcId="{2121AAF9-47A7-D34F-83AA-AD09384DD22B}" destId="{1F170545-5F3F-A14A-B776-4C6B79BF8AE5}" srcOrd="0" destOrd="0" presId="urn:microsoft.com/office/officeart/2009/3/layout/HorizontalOrganizationChart#55"/>
    <dgm:cxn modelId="{7CA9166E-7733-974C-8B27-A843795E81D8}" type="presParOf" srcId="{2121AAF9-47A7-D34F-83AA-AD09384DD22B}" destId="{AA1EC854-01A0-3B42-B2B8-01447225C09A}" srcOrd="1" destOrd="0" presId="urn:microsoft.com/office/officeart/2009/3/layout/HorizontalOrganizationChart#55"/>
    <dgm:cxn modelId="{C2AB5971-781C-3044-A3E9-F982210C3B49}" type="presParOf" srcId="{A87CA5F6-E563-254D-8019-8E43BDB9E430}" destId="{94FBC40C-5DCB-C24B-BDC8-1CDCFD2977CA}" srcOrd="1" destOrd="0" presId="urn:microsoft.com/office/officeart/2009/3/layout/HorizontalOrganizationChart#55"/>
    <dgm:cxn modelId="{ABF2F4A0-318F-5E41-A4D5-27FA9671EDFF}" type="presParOf" srcId="{A87CA5F6-E563-254D-8019-8E43BDB9E430}" destId="{924395FB-44C8-1B4E-B957-03E49C5D33DB}" srcOrd="2" destOrd="0" presId="urn:microsoft.com/office/officeart/2009/3/layout/HorizontalOrganizationChart#55"/>
    <dgm:cxn modelId="{49541471-7249-D34F-9FAA-78B476B0F1A6}" type="presParOf" srcId="{27EE6AE5-5A1A-3140-892B-66736C64D091}" destId="{FEA15BB8-BB7F-6240-A649-8E9B8F3FCE92}" srcOrd="2" destOrd="0" presId="urn:microsoft.com/office/officeart/2009/3/layout/HorizontalOrganizationChart#55"/>
    <dgm:cxn modelId="{4BACF5F1-C426-6F4F-B64A-9FC5CA0AA9BD}" type="presParOf" srcId="{27EE6AE5-5A1A-3140-892B-66736C64D091}" destId="{DBD5B863-3310-A146-80BE-76595AEC574F}" srcOrd="3" destOrd="0" presId="urn:microsoft.com/office/officeart/2009/3/layout/HorizontalOrganizationChart#55"/>
    <dgm:cxn modelId="{A576B763-E442-1943-A615-AAA7BFE195F0}" type="presParOf" srcId="{DBD5B863-3310-A146-80BE-76595AEC574F}" destId="{8B508A1B-FECB-4A48-86F4-79662C0296D9}" srcOrd="0" destOrd="0" presId="urn:microsoft.com/office/officeart/2009/3/layout/HorizontalOrganizationChart#55"/>
    <dgm:cxn modelId="{259E8239-643B-7F40-9E26-9029A9CCB927}" type="presParOf" srcId="{8B508A1B-FECB-4A48-86F4-79662C0296D9}" destId="{759DA5C7-AB80-6547-BEDD-B6A548F15238}" srcOrd="0" destOrd="0" presId="urn:microsoft.com/office/officeart/2009/3/layout/HorizontalOrganizationChart#55"/>
    <dgm:cxn modelId="{7E5DE054-1A8A-2143-B735-57BBB55C1BF3}" type="presParOf" srcId="{8B508A1B-FECB-4A48-86F4-79662C0296D9}" destId="{05E3AC22-BCCB-D145-94DE-970DB76ABA3C}" srcOrd="1" destOrd="0" presId="urn:microsoft.com/office/officeart/2009/3/layout/HorizontalOrganizationChart#55"/>
    <dgm:cxn modelId="{96A2538F-47AD-694D-A860-4B7A143D8240}" type="presParOf" srcId="{DBD5B863-3310-A146-80BE-76595AEC574F}" destId="{7DFFB080-5E62-D143-A36B-5E78DDF3B740}" srcOrd="1" destOrd="0" presId="urn:microsoft.com/office/officeart/2009/3/layout/HorizontalOrganizationChart#55"/>
    <dgm:cxn modelId="{7BA22F2D-E903-7B4D-8CC5-147CBFA571DF}" type="presParOf" srcId="{DBD5B863-3310-A146-80BE-76595AEC574F}" destId="{6929E8D5-9FEF-7644-AF7A-52F023AE7FE9}" srcOrd="2" destOrd="0" presId="urn:microsoft.com/office/officeart/2009/3/layout/HorizontalOrganizationChart#55"/>
    <dgm:cxn modelId="{A06C278C-4A34-BE49-9558-2CB8BCA13E26}" type="presParOf" srcId="{27EE6AE5-5A1A-3140-892B-66736C64D091}" destId="{E5185E33-A69C-A14B-8DB1-4AE618D86EBD}" srcOrd="4" destOrd="0" presId="urn:microsoft.com/office/officeart/2009/3/layout/HorizontalOrganizationChart#55"/>
    <dgm:cxn modelId="{EA8B9A70-FF50-2042-B88F-C87D1FE60777}" type="presParOf" srcId="{27EE6AE5-5A1A-3140-892B-66736C64D091}" destId="{9C501E13-1C3D-C34C-9444-38ED53A28DAD}" srcOrd="5" destOrd="0" presId="urn:microsoft.com/office/officeart/2009/3/layout/HorizontalOrganizationChart#55"/>
    <dgm:cxn modelId="{462BFDEB-7A67-464D-BC19-B5A3C9AF1921}" type="presParOf" srcId="{9C501E13-1C3D-C34C-9444-38ED53A28DAD}" destId="{D21B1B66-1004-B846-8462-E980A4497C48}" srcOrd="0" destOrd="0" presId="urn:microsoft.com/office/officeart/2009/3/layout/HorizontalOrganizationChart#55"/>
    <dgm:cxn modelId="{8902DFAB-396E-1A43-9D42-230403763899}" type="presParOf" srcId="{D21B1B66-1004-B846-8462-E980A4497C48}" destId="{59D41257-D9E9-F943-80BA-3F11804838C7}" srcOrd="0" destOrd="0" presId="urn:microsoft.com/office/officeart/2009/3/layout/HorizontalOrganizationChart#55"/>
    <dgm:cxn modelId="{BB290EFB-2659-4D4B-B2BA-90706C984B7E}" type="presParOf" srcId="{D21B1B66-1004-B846-8462-E980A4497C48}" destId="{0BF10FB6-4937-4545-B2B1-3E203BD6DE8A}" srcOrd="1" destOrd="0" presId="urn:microsoft.com/office/officeart/2009/3/layout/HorizontalOrganizationChart#55"/>
    <dgm:cxn modelId="{FCF6F650-35BD-F045-9D5B-40359DD0D1A4}" type="presParOf" srcId="{9C501E13-1C3D-C34C-9444-38ED53A28DAD}" destId="{8F1B0309-21A9-8849-B53A-EA3DFCD4C4F0}" srcOrd="1" destOrd="0" presId="urn:microsoft.com/office/officeart/2009/3/layout/HorizontalOrganizationChart#55"/>
    <dgm:cxn modelId="{4AC3F53F-1AD5-4F46-87C7-50E9D2F3FB6B}" type="presParOf" srcId="{9C501E13-1C3D-C34C-9444-38ED53A28DAD}" destId="{22615910-1D52-C34A-95A6-872F0B23C7DF}" srcOrd="2" destOrd="0" presId="urn:microsoft.com/office/officeart/2009/3/layout/HorizontalOrganizationChart#55"/>
    <dgm:cxn modelId="{C9CD0855-F8BB-BB42-93A5-41BC2871025A}" type="presParOf" srcId="{27EE6AE5-5A1A-3140-892B-66736C64D091}" destId="{592399A9-576A-F948-84DC-39E095494FCC}" srcOrd="6" destOrd="0" presId="urn:microsoft.com/office/officeart/2009/3/layout/HorizontalOrganizationChart#55"/>
    <dgm:cxn modelId="{A9B3B303-302E-CA44-90FB-F651B2E2BED5}" type="presParOf" srcId="{27EE6AE5-5A1A-3140-892B-66736C64D091}" destId="{CE9AFFBE-26A9-5642-889D-A6AE33D4B085}" srcOrd="7" destOrd="0" presId="urn:microsoft.com/office/officeart/2009/3/layout/HorizontalOrganizationChart#55"/>
    <dgm:cxn modelId="{95370D73-56A4-FB4E-A6C1-6BF4C8B3ED6D}" type="presParOf" srcId="{CE9AFFBE-26A9-5642-889D-A6AE33D4B085}" destId="{EA435581-C6D6-5249-99A1-6BA121C879BA}" srcOrd="0" destOrd="0" presId="urn:microsoft.com/office/officeart/2009/3/layout/HorizontalOrganizationChart#55"/>
    <dgm:cxn modelId="{14A5FACC-A069-9D4F-9EE5-9CE4F70B4AD8}" type="presParOf" srcId="{EA435581-C6D6-5249-99A1-6BA121C879BA}" destId="{AB1E20DE-926E-D043-913F-F98B1BCE8D50}" srcOrd="0" destOrd="0" presId="urn:microsoft.com/office/officeart/2009/3/layout/HorizontalOrganizationChart#55"/>
    <dgm:cxn modelId="{35CB2EBA-BD21-8149-87DC-2D2F66BFE4A4}" type="presParOf" srcId="{EA435581-C6D6-5249-99A1-6BA121C879BA}" destId="{078E0EB9-8965-3347-A9FE-777BCBAF59A1}" srcOrd="1" destOrd="0" presId="urn:microsoft.com/office/officeart/2009/3/layout/HorizontalOrganizationChart#55"/>
    <dgm:cxn modelId="{3EF9B687-BCE2-A54F-88B0-5EEDAF350BE7}" type="presParOf" srcId="{CE9AFFBE-26A9-5642-889D-A6AE33D4B085}" destId="{E08B2666-EF99-4348-B311-4C310DA0B24C}" srcOrd="1" destOrd="0" presId="urn:microsoft.com/office/officeart/2009/3/layout/HorizontalOrganizationChart#55"/>
    <dgm:cxn modelId="{3500D609-0C15-F34E-ABDA-AB4A6C97BE67}" type="presParOf" srcId="{CE9AFFBE-26A9-5642-889D-A6AE33D4B085}" destId="{9E6AFEFB-5257-1246-ABCE-3D448D1E1C41}" srcOrd="2" destOrd="0" presId="urn:microsoft.com/office/officeart/2009/3/layout/HorizontalOrganizationChart#55"/>
    <dgm:cxn modelId="{06545CE3-8EEA-504A-96C4-2E4F6DC54F0E}" type="presParOf" srcId="{27EE6AE5-5A1A-3140-892B-66736C64D091}" destId="{D5B41C15-8B97-2E4E-8953-BB8241D11771}" srcOrd="8" destOrd="0" presId="urn:microsoft.com/office/officeart/2009/3/layout/HorizontalOrganizationChart#55"/>
    <dgm:cxn modelId="{99BF62B6-6220-8B43-A488-3067FA7DE67E}" type="presParOf" srcId="{27EE6AE5-5A1A-3140-892B-66736C64D091}" destId="{DEC1EF73-ECFD-8F42-954E-349A2B317E0B}" srcOrd="9" destOrd="0" presId="urn:microsoft.com/office/officeart/2009/3/layout/HorizontalOrganizationChart#55"/>
    <dgm:cxn modelId="{5B801530-F7B9-8143-B9B4-15CBDD1629E1}" type="presParOf" srcId="{DEC1EF73-ECFD-8F42-954E-349A2B317E0B}" destId="{2848BF66-6C88-1E45-AD2A-F7E2D971DC68}" srcOrd="0" destOrd="0" presId="urn:microsoft.com/office/officeart/2009/3/layout/HorizontalOrganizationChart#55"/>
    <dgm:cxn modelId="{371C4348-9E67-3447-8E5D-BB1907404711}" type="presParOf" srcId="{2848BF66-6C88-1E45-AD2A-F7E2D971DC68}" destId="{FEB746DA-611D-7546-9EAF-B8163E4EC36D}" srcOrd="0" destOrd="0" presId="urn:microsoft.com/office/officeart/2009/3/layout/HorizontalOrganizationChart#55"/>
    <dgm:cxn modelId="{4D9B8635-0520-1E43-B08F-0204102D4B7E}" type="presParOf" srcId="{2848BF66-6C88-1E45-AD2A-F7E2D971DC68}" destId="{398E564E-AB0F-984F-8DC0-A6A3ED798886}" srcOrd="1" destOrd="0" presId="urn:microsoft.com/office/officeart/2009/3/layout/HorizontalOrganizationChart#55"/>
    <dgm:cxn modelId="{6147366D-5050-2C47-AA8A-1C70738BFB11}" type="presParOf" srcId="{DEC1EF73-ECFD-8F42-954E-349A2B317E0B}" destId="{92413F5C-5079-B445-AFDC-455212E9B5DD}" srcOrd="1" destOrd="0" presId="urn:microsoft.com/office/officeart/2009/3/layout/HorizontalOrganizationChart#55"/>
    <dgm:cxn modelId="{570F6010-22ED-8F49-966A-6B663F3A3544}" type="presParOf" srcId="{DEC1EF73-ECFD-8F42-954E-349A2B317E0B}" destId="{AEE40536-DA15-B94E-A7DF-407DB9094E8F}" srcOrd="2" destOrd="0" presId="urn:microsoft.com/office/officeart/2009/3/layout/HorizontalOrganizationChart#55"/>
    <dgm:cxn modelId="{B0583819-F744-7744-8B09-130C813E236E}" type="presParOf" srcId="{522A4F15-5E5B-4343-AC2A-145AD12F5BC8}" destId="{C67A4154-AA7D-8744-A523-45364D3CDCAE}" srcOrd="2" destOrd="0" presId="urn:microsoft.com/office/officeart/2009/3/layout/HorizontalOrganizationChart#5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17" loCatId="" qsTypeId="urn:microsoft.com/office/officeart/2005/8/quickstyle/simple1#117" qsCatId="simple" csTypeId="urn:microsoft.com/office/officeart/2005/8/colors/accent2_1#118" csCatId="accent2" phldr="1"/>
      <dgm:spPr/>
      <dgm:t>
        <a:bodyPr/>
        <a:lstStyle/>
        <a:p>
          <a:endParaRPr lang="zh-CN" altLang="en-US"/>
        </a:p>
      </dgm:t>
    </dgm:pt>
    <dgm:pt modelId="{4B3870ED-7BC4-7348-936F-EBD823608E02}">
      <dgm:prSet phldrT="[文本]" custT="1"/>
      <dgm:spPr>
        <a:ln>
          <a:solidFill>
            <a:srgbClr val="C00000"/>
          </a:solidFill>
        </a:ln>
      </dgm:spPr>
      <dgm:t>
        <a:bodyPr/>
        <a:lstStyle/>
        <a:p>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共产主义社会是人类最崇高的社会理想</a:t>
          </a:r>
        </a:p>
      </dgm:t>
    </dgm:pt>
    <dgm:pt modelId="{CC214CC6-405B-944F-ABBD-5DDB21DD990D}" type="parTrans" cxnId="{F9CE7B1A-1110-A942-8CF2-EFC78C1CCD4C}">
      <dgm:prSet/>
      <dgm:spPr/>
      <dgm:t>
        <a:bodyPr/>
        <a:lstStyle/>
        <a:p>
          <a:endParaRPr lang="zh-CN" altLang="en-US"/>
        </a:p>
      </dgm:t>
    </dgm:pt>
    <dgm:pt modelId="{0233C143-CCE4-1B4C-9046-6323C264B857}" type="sibTrans" cxnId="{F9CE7B1A-1110-A942-8CF2-EFC78C1CCD4C}">
      <dgm:prSet/>
      <dgm:spPr/>
      <dgm:t>
        <a:bodyPr/>
        <a:lstStyle/>
        <a:p>
          <a:endParaRPr lang="zh-CN" altLang="en-US"/>
        </a:p>
      </dgm:t>
    </dgm:pt>
    <dgm:pt modelId="{4ADEE967-D264-9145-B0D1-B6F3C6C06E2B}">
      <dgm:prSet phldrT="[文本]" custT="1"/>
      <dgm:spPr>
        <a:ln>
          <a:solidFill>
            <a:srgbClr val="C00000"/>
          </a:solidFill>
        </a:ln>
      </dgm:spPr>
      <dgm:t>
        <a:bodyPr/>
        <a:lstStyle/>
        <a:p>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马克思主义对共产主义社会的展望</a:t>
          </a:r>
        </a:p>
      </dgm:t>
    </dgm:pt>
    <dgm:pt modelId="{B82F9DBA-9502-C84C-B2C4-20EA51AC1850}" type="parTrans" cxnId="{F3336B11-7207-F741-8AAF-6BADC71F6B7E}">
      <dgm:prSet/>
      <dgm:spPr>
        <a:ln>
          <a:solidFill>
            <a:srgbClr val="C00000"/>
          </a:solidFill>
        </a:ln>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8C8A42D1-4B64-2B4E-AE4A-6A24BB4BBC85}">
      <dgm:prSet phldrT="[文本]" custT="1"/>
      <dgm:spPr>
        <a:solidFill>
          <a:srgbClr val="C00000"/>
        </a:solidFill>
        <a:ln>
          <a:solidFill>
            <a:srgbClr val="C00000"/>
          </a:solidFill>
        </a:ln>
      </dgm:spPr>
      <dgm:t>
        <a:bodyPr/>
        <a:lstStyle/>
        <a:p>
          <a:r>
            <a:rPr lang="en-US" altLang="zh-CN"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共产主义是社会历史发展的必然趋势</a:t>
          </a:r>
        </a:p>
      </dgm:t>
    </dgm:pt>
    <dgm:pt modelId="{B57E4992-3C2D-1041-97E2-1F739812F854}" type="parTrans" cxnId="{43E0617B-EAA3-A64C-AD32-AC22D9B82465}">
      <dgm:prSet/>
      <dgm:spPr>
        <a:ln>
          <a:solidFill>
            <a:srgbClr val="C00000"/>
          </a:solidFill>
        </a:ln>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5DE0D3A6-F19C-DE4A-BC9A-2571F715194D}">
      <dgm:prSet phldrT="[文本]" custT="1"/>
      <dgm:spPr>
        <a:ln>
          <a:solidFill>
            <a:srgbClr val="C00000"/>
          </a:solidFill>
        </a:ln>
      </dgm:spPr>
      <dgm:t>
        <a:bodyPr/>
        <a:lstStyle/>
        <a:p>
          <a:pPr algn="l"/>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在建设中国特色社会主义的进程中为实现共产主义而奋斗</a:t>
          </a:r>
        </a:p>
      </dgm:t>
    </dgm:pt>
    <dgm:pt modelId="{62B58F82-512E-1141-905D-6150D389ACA4}" type="parTrans" cxnId="{5ED92131-07E1-9D49-97EA-1E5870258342}">
      <dgm:prSet/>
      <dgm:spPr>
        <a:ln>
          <a:solidFill>
            <a:srgbClr val="C00000"/>
          </a:solidFill>
        </a:ln>
      </dgm:spPr>
      <dgm:t>
        <a:bodyPr/>
        <a:lstStyle/>
        <a:p>
          <a:endParaRPr lang="zh-CN" altLang="en-US"/>
        </a:p>
      </dgm:t>
    </dgm:pt>
    <dgm:pt modelId="{C6B22558-AB52-9943-B0A2-886A6B85F55C}" type="sibTrans" cxnId="{5ED92131-07E1-9D49-97EA-1E5870258342}">
      <dgm:prSet/>
      <dgm:spPr/>
      <dgm:t>
        <a:bodyPr/>
        <a:lstStyle/>
        <a:p>
          <a:endParaRPr lang="zh-CN" altLang="en-US"/>
        </a:p>
      </dgm:t>
    </dgm:pt>
    <dgm:pt modelId="{BEF086C7-68E0-4C43-809E-F987F708FAA9}">
      <dgm:prSet custT="1"/>
      <dgm:spPr>
        <a:ln>
          <a:solidFill>
            <a:srgbClr val="C00000"/>
          </a:solidFill>
        </a:ln>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经济</a:t>
          </a:r>
        </a:p>
      </dgm:t>
    </dgm:pt>
    <dgm:pt modelId="{91250A13-AFB6-3743-9330-059F6D171422}" type="parTrans" cxnId="{D3C9C61E-B143-6849-8923-CB2692BB3224}">
      <dgm:prSet/>
      <dgm:spPr>
        <a:ln>
          <a:solidFill>
            <a:srgbClr val="C00000"/>
          </a:solidFill>
        </a:ln>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a:ln>
          <a:solidFill>
            <a:srgbClr val="C00000"/>
          </a:solidFill>
        </a:ln>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政治</a:t>
          </a:r>
        </a:p>
      </dgm:t>
    </dgm:pt>
    <dgm:pt modelId="{470BCEDA-9C97-8A4F-869C-E450D5488D7E}" type="parTrans" cxnId="{A5E77716-E055-E54B-B9D9-F2B59F1D144D}">
      <dgm:prSet/>
      <dgm:spPr>
        <a:ln>
          <a:solidFill>
            <a:srgbClr val="C00000"/>
          </a:solidFill>
        </a:ln>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a:ln>
          <a:solidFill>
            <a:srgbClr val="C00000"/>
          </a:solidFill>
        </a:ln>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精神、文化</a:t>
          </a:r>
        </a:p>
      </dgm:t>
    </dgm:pt>
    <dgm:pt modelId="{56A101AD-1052-6140-BB5F-68F8D9E7EDF3}" type="parTrans" cxnId="{FF33A3B1-EEEB-C54C-814B-EAA6AA479DCA}">
      <dgm:prSet/>
      <dgm:spPr>
        <a:ln>
          <a:solidFill>
            <a:srgbClr val="C00000"/>
          </a:solidFill>
        </a:ln>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a:ln>
          <a:solidFill>
            <a:srgbClr val="C00000"/>
          </a:solidFill>
        </a:ln>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社会</a:t>
          </a:r>
        </a:p>
      </dgm:t>
    </dgm:pt>
    <dgm:pt modelId="{C3A023A9-AE80-6144-9013-2417F81CC6B5}" type="parTrans" cxnId="{606AC43E-39F7-7143-907F-1AF7676B03D3}">
      <dgm:prSet/>
      <dgm:spPr>
        <a:ln>
          <a:solidFill>
            <a:srgbClr val="C00000"/>
          </a:solidFill>
        </a:ln>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B3A3B973-E202-8B47-9C70-5AE5E5555F4C}">
      <dgm:prSet custT="1"/>
      <dgm:spPr>
        <a:ln>
          <a:solidFill>
            <a:srgbClr val="C00000"/>
          </a:solidFill>
        </a:ln>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F2346432-398F-F249-AA93-723126D95F52}">
      <dgm:prSet custT="1"/>
      <dgm:spPr/>
      <dgm:t>
        <a:bodyPr/>
        <a:lstStyle/>
        <a:p>
          <a:r>
            <a:rPr lang="zh-CN" altLang="en-US" sz="1400" b="0" dirty="0">
              <a:latin typeface="微软雅黑" panose="020B0503020204020204" pitchFamily="34" charset="-122"/>
              <a:ea typeface="微软雅黑" panose="020B0503020204020204" pitchFamily="34" charset="-122"/>
              <a:cs typeface="微软雅黑" panose="020B0503020204020204" pitchFamily="34" charset="-122"/>
            </a:rPr>
            <a:t>实现共产主义是人类最伟大的事业</a:t>
          </a:r>
        </a:p>
      </dgm:t>
    </dgm:pt>
    <dgm:pt modelId="{1FCB8125-BD6F-EF48-8BE8-4ECE38B48E0B}" type="parTrans" cxnId="{69E85B5F-B7E0-9644-8203-242962E4390C}">
      <dgm:prSet/>
      <dgm:spPr/>
      <dgm:t>
        <a:bodyPr/>
        <a:lstStyle/>
        <a:p>
          <a:endParaRPr lang="zh-CN" altLang="en-US"/>
        </a:p>
      </dgm:t>
    </dgm:pt>
    <dgm:pt modelId="{EB332A4B-1552-F44B-830B-45C51837F766}" type="sibTrans" cxnId="{69E85B5F-B7E0-9644-8203-242962E4390C}">
      <dgm:prSet/>
      <dgm:spPr/>
      <dgm:t>
        <a:bodyPr/>
        <a:lstStyle/>
        <a:p>
          <a:endParaRPr lang="zh-CN" altLang="en-US"/>
        </a:p>
      </dgm:t>
    </dgm:pt>
    <dgm:pt modelId="{7FE8E131-D174-404A-8C19-A84A2A347924}">
      <dgm:prSet custT="1"/>
      <dgm:spPr/>
      <dgm:t>
        <a:bodyPr/>
        <a:lstStyle/>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实现共产主义是一个不断实践的长期过程</a:t>
          </a:r>
        </a:p>
      </dgm:t>
    </dgm:pt>
    <dgm:pt modelId="{9A2102EF-C74B-2048-9CDC-F404E67450DE}" type="parTrans" cxnId="{8936E9C5-0815-9A4A-9372-BD0B1AFCCCD1}">
      <dgm:prSet/>
      <dgm:spPr/>
      <dgm:t>
        <a:bodyPr/>
        <a:lstStyle/>
        <a:p>
          <a:endParaRPr lang="zh-CN" altLang="en-US"/>
        </a:p>
      </dgm:t>
    </dgm:pt>
    <dgm:pt modelId="{8BBB0DAA-B902-D84B-87E8-FF8BB3150E4C}" type="sibTrans" cxnId="{8936E9C5-0815-9A4A-9372-BD0B1AFCCCD1}">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58C999F5-444A-0349-A69B-813F1D7DFD45}" type="pres">
      <dgm:prSet presAssocID="{4B3870ED-7BC4-7348-936F-EBD823608E02}" presName="hierRoot1" presStyleCnt="0">
        <dgm:presLayoutVars>
          <dgm:hierBranch val="init"/>
        </dgm:presLayoutVars>
      </dgm:prSet>
      <dgm:spPr/>
    </dgm:pt>
    <dgm:pt modelId="{EF5054BE-7594-0145-A237-FD205A903003}" type="pres">
      <dgm:prSet presAssocID="{4B3870ED-7BC4-7348-936F-EBD823608E02}" presName="rootComposite1" presStyleCnt="0"/>
      <dgm:spPr/>
    </dgm:pt>
    <dgm:pt modelId="{29000B2B-3690-C74D-B89C-C902C5622F7E}" type="pres">
      <dgm:prSet presAssocID="{4B3870ED-7BC4-7348-936F-EBD823608E02}" presName="rootText1" presStyleLbl="node0" presStyleIdx="0" presStyleCnt="1" custScaleX="244953">
        <dgm:presLayoutVars>
          <dgm:chPref val="3"/>
        </dgm:presLayoutVars>
      </dgm:prSet>
      <dgm:spPr/>
      <dgm:t>
        <a:bodyPr/>
        <a:lstStyle/>
        <a:p>
          <a:endParaRPr lang="zh-CN" altLang="en-US"/>
        </a:p>
      </dgm:t>
    </dgm:pt>
    <dgm:pt modelId="{3B09B0B5-609C-054D-86E4-B80E9A130B73}" type="pres">
      <dgm:prSet presAssocID="{4B3870ED-7BC4-7348-936F-EBD823608E02}" presName="rootConnector1" presStyleLbl="node1" presStyleIdx="0" presStyleCnt="0"/>
      <dgm:spPr/>
      <dgm:t>
        <a:bodyPr/>
        <a:lstStyle/>
        <a:p>
          <a:endParaRPr lang="zh-CN" altLang="en-US"/>
        </a:p>
      </dgm:t>
    </dgm:pt>
    <dgm:pt modelId="{3D466E41-3FF7-704D-A65B-F057DEA9B9E9}" type="pres">
      <dgm:prSet presAssocID="{4B3870ED-7BC4-7348-936F-EBD823608E02}" presName="hierChild2" presStyleCnt="0"/>
      <dgm:spPr/>
    </dgm:pt>
    <dgm:pt modelId="{E5C8AA95-E727-134C-8A9E-9CCBD2F7D590}" type="pres">
      <dgm:prSet presAssocID="{B82F9DBA-9502-C84C-B2C4-20EA51AC1850}" presName="Name64" presStyleLbl="parChTrans1D2" presStyleIdx="0" presStyleCnt="3"/>
      <dgm:spPr/>
      <dgm:t>
        <a:bodyPr/>
        <a:lstStyle/>
        <a:p>
          <a:endParaRPr lang="zh-CN" altLang="en-US"/>
        </a:p>
      </dgm:t>
    </dgm:pt>
    <dgm:pt modelId="{1E4D9180-B9A9-8B40-88F6-122D259B9AD5}" type="pres">
      <dgm:prSet presAssocID="{4ADEE967-D264-9145-B0D1-B6F3C6C06E2B}" presName="hierRoot2" presStyleCnt="0">
        <dgm:presLayoutVars>
          <dgm:hierBranch val="init"/>
        </dgm:presLayoutVars>
      </dgm:prSet>
      <dgm:spPr/>
    </dgm:pt>
    <dgm:pt modelId="{4DDEE904-6BCA-FC4D-A5D9-B241431B2C7B}" type="pres">
      <dgm:prSet presAssocID="{4ADEE967-D264-9145-B0D1-B6F3C6C06E2B}" presName="rootComposite" presStyleCnt="0"/>
      <dgm:spPr/>
    </dgm:pt>
    <dgm:pt modelId="{5853673F-12D5-3B4E-9D36-A8A57D8BDE12}" type="pres">
      <dgm:prSet presAssocID="{4ADEE967-D264-9145-B0D1-B6F3C6C06E2B}" presName="rootText" presStyleLbl="node2" presStyleIdx="0" presStyleCnt="3" custScaleX="234630">
        <dgm:presLayoutVars>
          <dgm:chPref val="3"/>
        </dgm:presLayoutVars>
      </dgm:prSet>
      <dgm:spPr/>
      <dgm:t>
        <a:bodyPr/>
        <a:lstStyle/>
        <a:p>
          <a:endParaRPr lang="zh-CN" altLang="en-US"/>
        </a:p>
      </dgm:t>
    </dgm:pt>
    <dgm:pt modelId="{4EC994A2-479C-FF40-9515-CEB51B6AA524}" type="pres">
      <dgm:prSet presAssocID="{4ADEE967-D264-9145-B0D1-B6F3C6C06E2B}" presName="rootConnector" presStyleLbl="node2" presStyleIdx="0" presStyleCnt="3"/>
      <dgm:spPr/>
      <dgm:t>
        <a:bodyPr/>
        <a:lstStyle/>
        <a:p>
          <a:endParaRPr lang="zh-CN" altLang="en-US"/>
        </a:p>
      </dgm:t>
    </dgm:pt>
    <dgm:pt modelId="{EE2045F1-2625-354D-BDB8-1908F932A0FE}" type="pres">
      <dgm:prSet presAssocID="{4ADEE967-D264-9145-B0D1-B6F3C6C06E2B}" presName="hierChild4" presStyleCnt="0"/>
      <dgm:spPr/>
    </dgm:pt>
    <dgm:pt modelId="{5003A91B-F2F3-1540-A734-F494D91FA694}" type="pres">
      <dgm:prSet presAssocID="{91250A13-AFB6-3743-9330-059F6D171422}" presName="Name64" presStyleLbl="parChTrans1D3" presStyleIdx="0" presStyleCnt="7"/>
      <dgm:spPr/>
      <dgm:t>
        <a:bodyPr/>
        <a:lstStyle/>
        <a:p>
          <a:endParaRPr lang="zh-CN" altLang="en-US"/>
        </a:p>
      </dgm:t>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3" presStyleIdx="0" presStyleCnt="7">
        <dgm:presLayoutVars>
          <dgm:chPref val="3"/>
        </dgm:presLayoutVars>
      </dgm:prSet>
      <dgm:spPr/>
      <dgm:t>
        <a:bodyPr/>
        <a:lstStyle/>
        <a:p>
          <a:endParaRPr lang="zh-CN" altLang="en-US"/>
        </a:p>
      </dgm:t>
    </dgm:pt>
    <dgm:pt modelId="{B6E282E0-5BCC-5F47-BC1E-9146048D598A}" type="pres">
      <dgm:prSet presAssocID="{BEF086C7-68E0-4C43-809E-F987F708FAA9}" presName="rootConnector" presStyleLbl="node3" presStyleIdx="0" presStyleCnt="7"/>
      <dgm:spPr/>
      <dgm:t>
        <a:bodyPr/>
        <a:lstStyle/>
        <a:p>
          <a:endParaRPr lang="zh-CN" altLang="en-US"/>
        </a:p>
      </dgm:t>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3" presStyleIdx="1" presStyleCnt="7"/>
      <dgm:spPr/>
      <dgm:t>
        <a:bodyPr/>
        <a:lstStyle/>
        <a:p>
          <a:endParaRPr lang="zh-CN" altLang="en-US"/>
        </a:p>
      </dgm:t>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3" presStyleIdx="1" presStyleCnt="7">
        <dgm:presLayoutVars>
          <dgm:chPref val="3"/>
        </dgm:presLayoutVars>
      </dgm:prSet>
      <dgm:spPr/>
      <dgm:t>
        <a:bodyPr/>
        <a:lstStyle/>
        <a:p>
          <a:endParaRPr lang="zh-CN" altLang="en-US"/>
        </a:p>
      </dgm:t>
    </dgm:pt>
    <dgm:pt modelId="{8D8AA723-A853-B440-8F71-7530417AD7CA}" type="pres">
      <dgm:prSet presAssocID="{4D190852-2E6D-B44D-8A48-6CDBBE9E85E4}" presName="rootConnector" presStyleLbl="node3" presStyleIdx="1" presStyleCnt="7"/>
      <dgm:spPr/>
      <dgm:t>
        <a:bodyPr/>
        <a:lstStyle/>
        <a:p>
          <a:endParaRPr lang="zh-CN" altLang="en-US"/>
        </a:p>
      </dgm:t>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3" presStyleIdx="2" presStyleCnt="7"/>
      <dgm:spPr/>
      <dgm:t>
        <a:bodyPr/>
        <a:lstStyle/>
        <a:p>
          <a:endParaRPr lang="zh-CN" altLang="en-US"/>
        </a:p>
      </dgm:t>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3" presStyleIdx="2" presStyleCnt="7">
        <dgm:presLayoutVars>
          <dgm:chPref val="3"/>
        </dgm:presLayoutVars>
      </dgm:prSet>
      <dgm:spPr/>
      <dgm:t>
        <a:bodyPr/>
        <a:lstStyle/>
        <a:p>
          <a:endParaRPr lang="zh-CN" altLang="en-US"/>
        </a:p>
      </dgm:t>
    </dgm:pt>
    <dgm:pt modelId="{AE5AA2FE-2F1B-3D49-9D07-65B51915D8B9}" type="pres">
      <dgm:prSet presAssocID="{FBB005AC-ECE1-4246-B0E4-F44C7679E37C}" presName="rootConnector" presStyleLbl="node3" presStyleIdx="2" presStyleCnt="7"/>
      <dgm:spPr/>
      <dgm:t>
        <a:bodyPr/>
        <a:lstStyle/>
        <a:p>
          <a:endParaRPr lang="zh-CN" altLang="en-US"/>
        </a:p>
      </dgm:t>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3" presStyleIdx="3" presStyleCnt="7"/>
      <dgm:spPr/>
      <dgm:t>
        <a:bodyPr/>
        <a:lstStyle/>
        <a:p>
          <a:endParaRPr lang="zh-CN" altLang="en-US"/>
        </a:p>
      </dgm:t>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3" presStyleIdx="3" presStyleCnt="7">
        <dgm:presLayoutVars>
          <dgm:chPref val="3"/>
        </dgm:presLayoutVars>
      </dgm:prSet>
      <dgm:spPr/>
      <dgm:t>
        <a:bodyPr/>
        <a:lstStyle/>
        <a:p>
          <a:endParaRPr lang="zh-CN" altLang="en-US"/>
        </a:p>
      </dgm:t>
    </dgm:pt>
    <dgm:pt modelId="{5569CB6D-95DA-3D47-8C39-5B15BDD3B65A}" type="pres">
      <dgm:prSet presAssocID="{71DB3776-62D5-4748-928A-68B524969219}" presName="rootConnector" presStyleLbl="node3" presStyleIdx="3" presStyleCnt="7"/>
      <dgm:spPr/>
      <dgm:t>
        <a:bodyPr/>
        <a:lstStyle/>
        <a:p>
          <a:endParaRPr lang="zh-CN" altLang="en-US"/>
        </a:p>
      </dgm:t>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7A910462-0041-0745-B02F-81FA416353C1}" type="pres">
      <dgm:prSet presAssocID="{4ADEE967-D264-9145-B0D1-B6F3C6C06E2B}" presName="hierChild5" presStyleCnt="0"/>
      <dgm:spPr/>
    </dgm:pt>
    <dgm:pt modelId="{2E9626E4-AF31-2249-A320-1B5166F3EFB4}" type="pres">
      <dgm:prSet presAssocID="{B57E4992-3C2D-1041-97E2-1F739812F854}" presName="Name64" presStyleLbl="parChTrans1D2" presStyleIdx="1" presStyleCnt="3"/>
      <dgm:spPr/>
      <dgm:t>
        <a:bodyPr/>
        <a:lstStyle/>
        <a:p>
          <a:endParaRPr lang="zh-CN" altLang="en-US"/>
        </a:p>
      </dgm:t>
    </dgm:pt>
    <dgm:pt modelId="{E4A9CCC8-0232-2845-A3E7-FA5568845A4D}" type="pres">
      <dgm:prSet presAssocID="{8C8A42D1-4B64-2B4E-AE4A-6A24BB4BBC85}" presName="hierRoot2" presStyleCnt="0">
        <dgm:presLayoutVars>
          <dgm:hierBranch val="init"/>
        </dgm:presLayoutVars>
      </dgm:prSet>
      <dgm:spPr/>
    </dgm:pt>
    <dgm:pt modelId="{DE19ABCE-3FDF-E341-B90D-D932C3077B49}" type="pres">
      <dgm:prSet presAssocID="{8C8A42D1-4B64-2B4E-AE4A-6A24BB4BBC85}" presName="rootComposite" presStyleCnt="0"/>
      <dgm:spPr/>
    </dgm:pt>
    <dgm:pt modelId="{819C0203-9F71-724C-9889-75EB604BF496}" type="pres">
      <dgm:prSet presAssocID="{8C8A42D1-4B64-2B4E-AE4A-6A24BB4BBC85}" presName="rootText" presStyleLbl="node2" presStyleIdx="1" presStyleCnt="3" custScaleX="234993">
        <dgm:presLayoutVars>
          <dgm:chPref val="3"/>
        </dgm:presLayoutVars>
      </dgm:prSet>
      <dgm:spPr/>
      <dgm:t>
        <a:bodyPr/>
        <a:lstStyle/>
        <a:p>
          <a:endParaRPr lang="zh-CN" altLang="en-US"/>
        </a:p>
      </dgm:t>
    </dgm:pt>
    <dgm:pt modelId="{1E0F491F-D330-344C-B05D-503D63CD746D}" type="pres">
      <dgm:prSet presAssocID="{8C8A42D1-4B64-2B4E-AE4A-6A24BB4BBC85}" presName="rootConnector" presStyleLbl="node2" presStyleIdx="1" presStyleCnt="3"/>
      <dgm:spPr/>
      <dgm:t>
        <a:bodyPr/>
        <a:lstStyle/>
        <a:p>
          <a:endParaRPr lang="zh-CN" altLang="en-US"/>
        </a:p>
      </dgm:t>
    </dgm:pt>
    <dgm:pt modelId="{72F789A9-48F3-3443-8009-DB8E7805257C}" type="pres">
      <dgm:prSet presAssocID="{8C8A42D1-4B64-2B4E-AE4A-6A24BB4BBC85}" presName="hierChild4" presStyleCnt="0"/>
      <dgm:spPr/>
    </dgm:pt>
    <dgm:pt modelId="{18A9FD41-1A0C-8F4A-815A-625E653AE34A}" type="pres">
      <dgm:prSet presAssocID="{3DF71DAF-6F89-CC4C-851F-659E209968B2}" presName="Name64" presStyleLbl="parChTrans1D3" presStyleIdx="4" presStyleCnt="7"/>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3" presStyleIdx="4" presStyleCnt="7">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3" presStyleIdx="4" presStyleCnt="7"/>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170FE6D3-BC03-F446-B3DD-834B11FE18CA}" type="pres">
      <dgm:prSet presAssocID="{1FCB8125-BD6F-EF48-8BE8-4ECE38B48E0B}" presName="Name64" presStyleLbl="parChTrans1D3" presStyleIdx="5" presStyleCnt="7"/>
      <dgm:spPr/>
      <dgm:t>
        <a:bodyPr/>
        <a:lstStyle/>
        <a:p>
          <a:endParaRPr lang="zh-CN" altLang="en-US"/>
        </a:p>
      </dgm:t>
    </dgm:pt>
    <dgm:pt modelId="{8F3685D1-0C0A-684F-A729-4E8772E2E740}" type="pres">
      <dgm:prSet presAssocID="{F2346432-398F-F249-AA93-723126D95F52}" presName="hierRoot2" presStyleCnt="0">
        <dgm:presLayoutVars>
          <dgm:hierBranch val="init"/>
        </dgm:presLayoutVars>
      </dgm:prSet>
      <dgm:spPr/>
    </dgm:pt>
    <dgm:pt modelId="{13E8A9B4-3CB0-DD47-962B-CC99A62705F2}" type="pres">
      <dgm:prSet presAssocID="{F2346432-398F-F249-AA93-723126D95F52}" presName="rootComposite" presStyleCnt="0"/>
      <dgm:spPr/>
    </dgm:pt>
    <dgm:pt modelId="{5B635AC4-CB1A-F24A-855C-BD8618A80C65}" type="pres">
      <dgm:prSet presAssocID="{F2346432-398F-F249-AA93-723126D95F52}" presName="rootText" presStyleLbl="node3" presStyleIdx="5" presStyleCnt="7">
        <dgm:presLayoutVars>
          <dgm:chPref val="3"/>
        </dgm:presLayoutVars>
      </dgm:prSet>
      <dgm:spPr/>
      <dgm:t>
        <a:bodyPr/>
        <a:lstStyle/>
        <a:p>
          <a:endParaRPr lang="zh-CN" altLang="en-US"/>
        </a:p>
      </dgm:t>
    </dgm:pt>
    <dgm:pt modelId="{A11970F5-03E1-0949-938C-2DA19AE1081E}" type="pres">
      <dgm:prSet presAssocID="{F2346432-398F-F249-AA93-723126D95F52}" presName="rootConnector" presStyleLbl="node3" presStyleIdx="5" presStyleCnt="7"/>
      <dgm:spPr/>
      <dgm:t>
        <a:bodyPr/>
        <a:lstStyle/>
        <a:p>
          <a:endParaRPr lang="zh-CN" altLang="en-US"/>
        </a:p>
      </dgm:t>
    </dgm:pt>
    <dgm:pt modelId="{D8AAC3D8-7DB6-104C-BC2E-09D5A2627D8A}" type="pres">
      <dgm:prSet presAssocID="{F2346432-398F-F249-AA93-723126D95F52}" presName="hierChild4" presStyleCnt="0"/>
      <dgm:spPr/>
    </dgm:pt>
    <dgm:pt modelId="{F36120CE-FF02-6F49-ABB7-BB51517AD5CF}" type="pres">
      <dgm:prSet presAssocID="{F2346432-398F-F249-AA93-723126D95F52}" presName="hierChild5" presStyleCnt="0"/>
      <dgm:spPr/>
    </dgm:pt>
    <dgm:pt modelId="{40E3AB3E-6206-1E4A-967A-EA3ECFA12E23}" type="pres">
      <dgm:prSet presAssocID="{9A2102EF-C74B-2048-9CDC-F404E67450DE}" presName="Name64" presStyleLbl="parChTrans1D3" presStyleIdx="6" presStyleCnt="7"/>
      <dgm:spPr/>
      <dgm:t>
        <a:bodyPr/>
        <a:lstStyle/>
        <a:p>
          <a:endParaRPr lang="zh-CN" altLang="en-US"/>
        </a:p>
      </dgm:t>
    </dgm:pt>
    <dgm:pt modelId="{35EB04E7-7CCB-4C4E-BE6F-620B80D2DE7E}" type="pres">
      <dgm:prSet presAssocID="{7FE8E131-D174-404A-8C19-A84A2A347924}" presName="hierRoot2" presStyleCnt="0">
        <dgm:presLayoutVars>
          <dgm:hierBranch val="init"/>
        </dgm:presLayoutVars>
      </dgm:prSet>
      <dgm:spPr/>
    </dgm:pt>
    <dgm:pt modelId="{3346101D-B184-4D4B-B977-4A3269D5207E}" type="pres">
      <dgm:prSet presAssocID="{7FE8E131-D174-404A-8C19-A84A2A347924}" presName="rootComposite" presStyleCnt="0"/>
      <dgm:spPr/>
    </dgm:pt>
    <dgm:pt modelId="{6E545C8B-4226-CE42-BE9D-2D88B7CE34D8}" type="pres">
      <dgm:prSet presAssocID="{7FE8E131-D174-404A-8C19-A84A2A347924}" presName="rootText" presStyleLbl="node3" presStyleIdx="6" presStyleCnt="7">
        <dgm:presLayoutVars>
          <dgm:chPref val="3"/>
        </dgm:presLayoutVars>
      </dgm:prSet>
      <dgm:spPr/>
      <dgm:t>
        <a:bodyPr/>
        <a:lstStyle/>
        <a:p>
          <a:endParaRPr lang="zh-CN" altLang="en-US"/>
        </a:p>
      </dgm:t>
    </dgm:pt>
    <dgm:pt modelId="{4E063B5D-0D6E-FA48-B5B0-B45863C50288}" type="pres">
      <dgm:prSet presAssocID="{7FE8E131-D174-404A-8C19-A84A2A347924}" presName="rootConnector" presStyleLbl="node3" presStyleIdx="6" presStyleCnt="7"/>
      <dgm:spPr/>
      <dgm:t>
        <a:bodyPr/>
        <a:lstStyle/>
        <a:p>
          <a:endParaRPr lang="zh-CN" altLang="en-US"/>
        </a:p>
      </dgm:t>
    </dgm:pt>
    <dgm:pt modelId="{EFB84D21-3A07-8D4B-BCCA-553E302CCD9C}" type="pres">
      <dgm:prSet presAssocID="{7FE8E131-D174-404A-8C19-A84A2A347924}" presName="hierChild4" presStyleCnt="0"/>
      <dgm:spPr/>
    </dgm:pt>
    <dgm:pt modelId="{21B7A9F0-A743-E145-B4AC-71750AE79EC9}" type="pres">
      <dgm:prSet presAssocID="{7FE8E131-D174-404A-8C19-A84A2A347924}" presName="hierChild5" presStyleCnt="0"/>
      <dgm:spPr/>
    </dgm:pt>
    <dgm:pt modelId="{83C99B27-DFB8-9D43-A4BF-89D6C1DDCC2D}" type="pres">
      <dgm:prSet presAssocID="{8C8A42D1-4B64-2B4E-AE4A-6A24BB4BBC85}" presName="hierChild5" presStyleCnt="0"/>
      <dgm:spPr/>
    </dgm:pt>
    <dgm:pt modelId="{F50DEC67-F75D-8F42-A5B2-0C6BDE6FE76B}" type="pres">
      <dgm:prSet presAssocID="{62B58F82-512E-1141-905D-6150D389ACA4}" presName="Name64" presStyleLbl="parChTrans1D2" presStyleIdx="2" presStyleCnt="3"/>
      <dgm:spPr/>
      <dgm:t>
        <a:bodyPr/>
        <a:lstStyle/>
        <a:p>
          <a:endParaRPr lang="zh-CN" altLang="en-US"/>
        </a:p>
      </dgm:t>
    </dgm:pt>
    <dgm:pt modelId="{A7E3072A-A7EE-3C4A-944F-F58C649BA7B7}" type="pres">
      <dgm:prSet presAssocID="{5DE0D3A6-F19C-DE4A-BC9A-2571F715194D}" presName="hierRoot2" presStyleCnt="0">
        <dgm:presLayoutVars>
          <dgm:hierBranch val="init"/>
        </dgm:presLayoutVars>
      </dgm:prSet>
      <dgm:spPr/>
    </dgm:pt>
    <dgm:pt modelId="{FF1EF20B-4D7D-334B-9B02-D5631FE5526A}" type="pres">
      <dgm:prSet presAssocID="{5DE0D3A6-F19C-DE4A-BC9A-2571F715194D}" presName="rootComposite" presStyleCnt="0"/>
      <dgm:spPr/>
    </dgm:pt>
    <dgm:pt modelId="{13671697-C0A9-E547-888C-5EBC70C6754F}" type="pres">
      <dgm:prSet presAssocID="{5DE0D3A6-F19C-DE4A-BC9A-2571F715194D}" presName="rootText" presStyleLbl="node2" presStyleIdx="2" presStyleCnt="3" custScaleX="335657" custScaleY="157535">
        <dgm:presLayoutVars>
          <dgm:chPref val="3"/>
        </dgm:presLayoutVars>
      </dgm:prSet>
      <dgm:spPr/>
      <dgm:t>
        <a:bodyPr/>
        <a:lstStyle/>
        <a:p>
          <a:endParaRPr lang="zh-CN" altLang="en-US"/>
        </a:p>
      </dgm:t>
    </dgm:pt>
    <dgm:pt modelId="{D218F4D3-95E8-7447-9D7C-9C65C1774ADB}" type="pres">
      <dgm:prSet presAssocID="{5DE0D3A6-F19C-DE4A-BC9A-2571F715194D}" presName="rootConnector" presStyleLbl="node2" presStyleIdx="2" presStyleCnt="3"/>
      <dgm:spPr/>
      <dgm:t>
        <a:bodyPr/>
        <a:lstStyle/>
        <a:p>
          <a:endParaRPr lang="zh-CN" altLang="en-US"/>
        </a:p>
      </dgm:t>
    </dgm:pt>
    <dgm:pt modelId="{BF2450B0-6BE6-7A4C-8E1E-E7D79393C3D0}" type="pres">
      <dgm:prSet presAssocID="{5DE0D3A6-F19C-DE4A-BC9A-2571F715194D}" presName="hierChild4" presStyleCnt="0"/>
      <dgm:spPr/>
    </dgm:pt>
    <dgm:pt modelId="{D305D1EC-88E9-B646-9657-E88D4895264D}" type="pres">
      <dgm:prSet presAssocID="{5DE0D3A6-F19C-DE4A-BC9A-2571F715194D}" presName="hierChild5" presStyleCnt="0"/>
      <dgm:spPr/>
    </dgm:pt>
    <dgm:pt modelId="{57FB1A2C-DA1F-0A43-B052-1C4C6A5D5665}" type="pres">
      <dgm:prSet presAssocID="{4B3870ED-7BC4-7348-936F-EBD823608E02}" presName="hierChild3" presStyleCnt="0"/>
      <dgm:spPr/>
    </dgm:pt>
  </dgm:ptLst>
  <dgm:cxnLst>
    <dgm:cxn modelId="{69E85B5F-B7E0-9644-8203-242962E4390C}" srcId="{8C8A42D1-4B64-2B4E-AE4A-6A24BB4BBC85}" destId="{F2346432-398F-F249-AA93-723126D95F52}" srcOrd="1" destOrd="0" parTransId="{1FCB8125-BD6F-EF48-8BE8-4ECE38B48E0B}" sibTransId="{EB332A4B-1552-F44B-830B-45C51837F766}"/>
    <dgm:cxn modelId="{A173327A-F174-7346-8DFB-EBA209D9EBD8}" type="presOf" srcId="{F2346432-398F-F249-AA93-723126D95F52}" destId="{5B635AC4-CB1A-F24A-855C-BD8618A80C65}" srcOrd="0" destOrd="0" presId="urn:microsoft.com/office/officeart/2009/3/layout/HorizontalOrganizationChart#117"/>
    <dgm:cxn modelId="{89A4EAF1-DACE-6246-9115-19DF91D915D0}" type="presOf" srcId="{9A2102EF-C74B-2048-9CDC-F404E67450DE}" destId="{40E3AB3E-6206-1E4A-967A-EA3ECFA12E23}" srcOrd="0" destOrd="0" presId="urn:microsoft.com/office/officeart/2009/3/layout/HorizontalOrganizationChart#117"/>
    <dgm:cxn modelId="{40F1B9B1-391A-144B-AE93-D777A8E4CB4A}" type="presOf" srcId="{C3A023A9-AE80-6144-9013-2417F81CC6B5}" destId="{E127FA9C-DCFE-0C46-8D08-252A0EFDC51D}" srcOrd="0" destOrd="0" presId="urn:microsoft.com/office/officeart/2009/3/layout/HorizontalOrganizationChart#117"/>
    <dgm:cxn modelId="{23A91B32-2A92-CD42-8E11-8F5928CA3EA3}" type="presOf" srcId="{5DE0D3A6-F19C-DE4A-BC9A-2571F715194D}" destId="{D218F4D3-95E8-7447-9D7C-9C65C1774ADB}" srcOrd="1" destOrd="0" presId="urn:microsoft.com/office/officeart/2009/3/layout/HorizontalOrganizationChart#117"/>
    <dgm:cxn modelId="{5A14E409-186D-FD4B-B2B9-8ECA906AD200}" type="presOf" srcId="{3185565C-B8D5-B14E-987A-C1E8EBB4CB4F}" destId="{20E37C1B-7B69-014B-BDA8-CB96045A0AF3}" srcOrd="0" destOrd="0" presId="urn:microsoft.com/office/officeart/2009/3/layout/HorizontalOrganizationChart#117"/>
    <dgm:cxn modelId="{4A7CC2EF-6901-9F49-99A0-F3D881352438}" type="presOf" srcId="{7FE8E131-D174-404A-8C19-A84A2A347924}" destId="{4E063B5D-0D6E-FA48-B5B0-B45863C50288}" srcOrd="1" destOrd="0" presId="urn:microsoft.com/office/officeart/2009/3/layout/HorizontalOrganizationChart#117"/>
    <dgm:cxn modelId="{07B1E0B6-0644-0249-B705-4D90CE62E036}" type="presOf" srcId="{BEF086C7-68E0-4C43-809E-F987F708FAA9}" destId="{B6E282E0-5BCC-5F47-BC1E-9146048D598A}" srcOrd="1" destOrd="0" presId="urn:microsoft.com/office/officeart/2009/3/layout/HorizontalOrganizationChart#117"/>
    <dgm:cxn modelId="{71AEB8FC-F1F9-4F4C-ACE5-D158E97CDE35}" type="presOf" srcId="{F2346432-398F-F249-AA93-723126D95F52}" destId="{A11970F5-03E1-0949-938C-2DA19AE1081E}" srcOrd="1" destOrd="0" presId="urn:microsoft.com/office/officeart/2009/3/layout/HorizontalOrganizationChart#117"/>
    <dgm:cxn modelId="{447816F5-EE0A-804E-A80F-A0280F5670D7}" type="presOf" srcId="{1FCB8125-BD6F-EF48-8BE8-4ECE38B48E0B}" destId="{170FE6D3-BC03-F446-B3DD-834B11FE18CA}" srcOrd="0" destOrd="0" presId="urn:microsoft.com/office/officeart/2009/3/layout/HorizontalOrganizationChart#117"/>
    <dgm:cxn modelId="{71783FE9-417B-CA44-912E-27D27C85BDD3}" type="presOf" srcId="{71DB3776-62D5-4748-928A-68B524969219}" destId="{5569CB6D-95DA-3D47-8C39-5B15BDD3B65A}" srcOrd="1" destOrd="0" presId="urn:microsoft.com/office/officeart/2009/3/layout/HorizontalOrganizationChart#117"/>
    <dgm:cxn modelId="{AF4F20D6-1D28-7541-BF40-A4462B5ABFF1}" type="presOf" srcId="{4ADEE967-D264-9145-B0D1-B6F3C6C06E2B}" destId="{4EC994A2-479C-FF40-9515-CEB51B6AA524}" srcOrd="1" destOrd="0" presId="urn:microsoft.com/office/officeart/2009/3/layout/HorizontalOrganizationChart#117"/>
    <dgm:cxn modelId="{3357AE06-A5E7-704A-A2CE-AE84E930783B}" type="presOf" srcId="{4D190852-2E6D-B44D-8A48-6CDBBE9E85E4}" destId="{8D8AA723-A853-B440-8F71-7530417AD7CA}" srcOrd="1" destOrd="0" presId="urn:microsoft.com/office/officeart/2009/3/layout/HorizontalOrganizationChart#117"/>
    <dgm:cxn modelId="{EE3C2399-20F2-0745-835F-DAA8C4869FBD}" type="presOf" srcId="{8C8A42D1-4B64-2B4E-AE4A-6A24BB4BBC85}" destId="{1E0F491F-D330-344C-B05D-503D63CD746D}" srcOrd="1" destOrd="0" presId="urn:microsoft.com/office/officeart/2009/3/layout/HorizontalOrganizationChart#117"/>
    <dgm:cxn modelId="{F3336B11-7207-F741-8AAF-6BADC71F6B7E}" srcId="{4B3870ED-7BC4-7348-936F-EBD823608E02}" destId="{4ADEE967-D264-9145-B0D1-B6F3C6C06E2B}" srcOrd="0" destOrd="0" parTransId="{B82F9DBA-9502-C84C-B2C4-20EA51AC1850}" sibTransId="{7E79B474-CA46-4C43-917F-5ECA8518F07E}"/>
    <dgm:cxn modelId="{C407455D-BC42-AE49-807D-D191A57D6E8F}" type="presOf" srcId="{5DE0D3A6-F19C-DE4A-BC9A-2571F715194D}" destId="{13671697-C0A9-E547-888C-5EBC70C6754F}" srcOrd="0" destOrd="0" presId="urn:microsoft.com/office/officeart/2009/3/layout/HorizontalOrganizationChart#117"/>
    <dgm:cxn modelId="{7F19AF63-774A-FE4C-9DC9-27D480D4FBEE}" type="presOf" srcId="{FBB005AC-ECE1-4246-B0E4-F44C7679E37C}" destId="{79CD1CBA-FCDE-814C-BC5F-C94F8E0017CC}" srcOrd="0" destOrd="0" presId="urn:microsoft.com/office/officeart/2009/3/layout/HorizontalOrganizationChart#117"/>
    <dgm:cxn modelId="{758C4739-F000-3E4B-9C28-31D36330D215}" type="presOf" srcId="{B3A3B973-E202-8B47-9C70-5AE5E5555F4C}" destId="{F614E527-77DE-7244-B93F-851AC26D5930}" srcOrd="0" destOrd="0" presId="urn:microsoft.com/office/officeart/2009/3/layout/HorizontalOrganizationChart#117"/>
    <dgm:cxn modelId="{FFB6617D-3219-CA44-9EA1-62C5994BCECD}" type="presOf" srcId="{91250A13-AFB6-3743-9330-059F6D171422}" destId="{5003A91B-F2F3-1540-A734-F494D91FA694}" srcOrd="0" destOrd="0" presId="urn:microsoft.com/office/officeart/2009/3/layout/HorizontalOrganizationChart#117"/>
    <dgm:cxn modelId="{C9E0977D-2809-FB4A-BE6D-81AF33D23E62}" type="presOf" srcId="{56A101AD-1052-6140-BB5F-68F8D9E7EDF3}" destId="{594B30E5-11F4-ED43-AF6E-C81A1E02907E}" srcOrd="0" destOrd="0" presId="urn:microsoft.com/office/officeart/2009/3/layout/HorizontalOrganizationChart#117"/>
    <dgm:cxn modelId="{5B817A2F-5E69-8B4B-8283-8410425B851F}" type="presOf" srcId="{4B3870ED-7BC4-7348-936F-EBD823608E02}" destId="{3B09B0B5-609C-054D-86E4-B80E9A130B73}" srcOrd="1" destOrd="0" presId="urn:microsoft.com/office/officeart/2009/3/layout/HorizontalOrganizationChart#117"/>
    <dgm:cxn modelId="{43E0617B-EAA3-A64C-AD32-AC22D9B82465}" srcId="{4B3870ED-7BC4-7348-936F-EBD823608E02}" destId="{8C8A42D1-4B64-2B4E-AE4A-6A24BB4BBC85}" srcOrd="1" destOrd="0" parTransId="{B57E4992-3C2D-1041-97E2-1F739812F854}" sibTransId="{18A8DC0B-DB92-8144-9CFC-B881C8266B5F}"/>
    <dgm:cxn modelId="{A5E77716-E055-E54B-B9D9-F2B59F1D144D}" srcId="{4ADEE967-D264-9145-B0D1-B6F3C6C06E2B}" destId="{4D190852-2E6D-B44D-8A48-6CDBBE9E85E4}" srcOrd="1" destOrd="0" parTransId="{470BCEDA-9C97-8A4F-869C-E450D5488D7E}" sibTransId="{AF787BB6-ABCD-6844-A3C0-424717F8DFF3}"/>
    <dgm:cxn modelId="{B960F54D-90F2-9847-AA4D-B700A93AE352}" type="presOf" srcId="{62B58F82-512E-1141-905D-6150D389ACA4}" destId="{F50DEC67-F75D-8F42-A5B2-0C6BDE6FE76B}" srcOrd="0" destOrd="0" presId="urn:microsoft.com/office/officeart/2009/3/layout/HorizontalOrganizationChart#117"/>
    <dgm:cxn modelId="{939861EA-1F8C-F54B-8C7B-15E86961AA62}" type="presOf" srcId="{4B3870ED-7BC4-7348-936F-EBD823608E02}" destId="{29000B2B-3690-C74D-B89C-C902C5622F7E}" srcOrd="0" destOrd="0" presId="urn:microsoft.com/office/officeart/2009/3/layout/HorizontalOrganizationChart#117"/>
    <dgm:cxn modelId="{02788FF9-CE9F-B343-9CF3-41A667E8D0A2}" type="presOf" srcId="{7FE8E131-D174-404A-8C19-A84A2A347924}" destId="{6E545C8B-4226-CE42-BE9D-2D88B7CE34D8}" srcOrd="0" destOrd="0" presId="urn:microsoft.com/office/officeart/2009/3/layout/HorizontalOrganizationChart#117"/>
    <dgm:cxn modelId="{6E93D8CA-65C5-894D-BBAE-90E9E15EC1A9}" type="presOf" srcId="{B82F9DBA-9502-C84C-B2C4-20EA51AC1850}" destId="{E5C8AA95-E727-134C-8A9E-9CCBD2F7D590}" srcOrd="0" destOrd="0" presId="urn:microsoft.com/office/officeart/2009/3/layout/HorizontalOrganizationChart#117"/>
    <dgm:cxn modelId="{2A06940C-ADF2-C944-AE50-39582A922318}" type="presOf" srcId="{FBB005AC-ECE1-4246-B0E4-F44C7679E37C}" destId="{AE5AA2FE-2F1B-3D49-9D07-65B51915D8B9}" srcOrd="1" destOrd="0" presId="urn:microsoft.com/office/officeart/2009/3/layout/HorizontalOrganizationChart#117"/>
    <dgm:cxn modelId="{8393DDFF-0B32-D648-8001-0D72DFAA7FDF}" type="presOf" srcId="{71DB3776-62D5-4748-928A-68B524969219}" destId="{F4EAF4A3-FC5B-554B-A01B-7ABD44029725}" srcOrd="0" destOrd="0" presId="urn:microsoft.com/office/officeart/2009/3/layout/HorizontalOrganizationChart#117"/>
    <dgm:cxn modelId="{1AFE8FEB-1F63-8143-B0AB-7AC574552700}" type="presOf" srcId="{470BCEDA-9C97-8A4F-869C-E450D5488D7E}" destId="{060FCF0E-28F2-874E-B26C-89E67C469777}" srcOrd="0" destOrd="0" presId="urn:microsoft.com/office/officeart/2009/3/layout/HorizontalOrganizationChart#117"/>
    <dgm:cxn modelId="{8936E9C5-0815-9A4A-9372-BD0B1AFCCCD1}" srcId="{8C8A42D1-4B64-2B4E-AE4A-6A24BB4BBC85}" destId="{7FE8E131-D174-404A-8C19-A84A2A347924}" srcOrd="2" destOrd="0" parTransId="{9A2102EF-C74B-2048-9CDC-F404E67450DE}" sibTransId="{8BBB0DAA-B902-D84B-87E8-FF8BB3150E4C}"/>
    <dgm:cxn modelId="{ABD21CE7-185A-E348-B01E-733AF65E948A}" type="presOf" srcId="{3DF71DAF-6F89-CC4C-851F-659E209968B2}" destId="{18A9FD41-1A0C-8F4A-815A-625E653AE34A}" srcOrd="0" destOrd="0" presId="urn:microsoft.com/office/officeart/2009/3/layout/HorizontalOrganizationChart#117"/>
    <dgm:cxn modelId="{606AC43E-39F7-7143-907F-1AF7676B03D3}" srcId="{4ADEE967-D264-9145-B0D1-B6F3C6C06E2B}" destId="{71DB3776-62D5-4748-928A-68B524969219}" srcOrd="3" destOrd="0" parTransId="{C3A023A9-AE80-6144-9013-2417F81CC6B5}" sibTransId="{25DEE505-4D32-4344-9983-6F85BED2DBFC}"/>
    <dgm:cxn modelId="{33DFD30B-2358-0140-BCC1-E866EEC15964}" type="presOf" srcId="{4D190852-2E6D-B44D-8A48-6CDBBE9E85E4}" destId="{C3396F94-4140-E049-BF62-326CEBEDF70A}" srcOrd="0" destOrd="0" presId="urn:microsoft.com/office/officeart/2009/3/layout/HorizontalOrganizationChart#117"/>
    <dgm:cxn modelId="{73DF7545-1A58-6947-BA44-591CC3B710FF}" srcId="{8C8A42D1-4B64-2B4E-AE4A-6A24BB4BBC85}" destId="{B3A3B973-E202-8B47-9C70-5AE5E5555F4C}" srcOrd="0" destOrd="0" parTransId="{3DF71DAF-6F89-CC4C-851F-659E209968B2}" sibTransId="{0C766226-655E-1D4D-9B88-FAC280A2231C}"/>
    <dgm:cxn modelId="{F9CE7B1A-1110-A942-8CF2-EFC78C1CCD4C}" srcId="{3185565C-B8D5-B14E-987A-C1E8EBB4CB4F}" destId="{4B3870ED-7BC4-7348-936F-EBD823608E02}" srcOrd="0" destOrd="0" parTransId="{CC214CC6-405B-944F-ABBD-5DDB21DD990D}" sibTransId="{0233C143-CCE4-1B4C-9046-6323C264B857}"/>
    <dgm:cxn modelId="{1AC2FA1B-8418-DE44-A5C2-42467B443B77}" type="presOf" srcId="{8C8A42D1-4B64-2B4E-AE4A-6A24BB4BBC85}" destId="{819C0203-9F71-724C-9889-75EB604BF496}" srcOrd="0" destOrd="0" presId="urn:microsoft.com/office/officeart/2009/3/layout/HorizontalOrganizationChart#117"/>
    <dgm:cxn modelId="{7DF5DFF3-1FCC-8144-B75E-32AA7DA18249}" type="presOf" srcId="{B3A3B973-E202-8B47-9C70-5AE5E5555F4C}" destId="{40065926-D5E5-8F43-A4B5-098B0D12B83E}" srcOrd="1" destOrd="0" presId="urn:microsoft.com/office/officeart/2009/3/layout/HorizontalOrganizationChart#117"/>
    <dgm:cxn modelId="{BE0D4B27-1BF5-2247-8AC1-5B4C44BE8EF4}" type="presOf" srcId="{B57E4992-3C2D-1041-97E2-1F739812F854}" destId="{2E9626E4-AF31-2249-A320-1B5166F3EFB4}" srcOrd="0" destOrd="0" presId="urn:microsoft.com/office/officeart/2009/3/layout/HorizontalOrganizationChart#117"/>
    <dgm:cxn modelId="{FF33A3B1-EEEB-C54C-814B-EAA6AA479DCA}" srcId="{4ADEE967-D264-9145-B0D1-B6F3C6C06E2B}" destId="{FBB005AC-ECE1-4246-B0E4-F44C7679E37C}" srcOrd="2" destOrd="0" parTransId="{56A101AD-1052-6140-BB5F-68F8D9E7EDF3}" sibTransId="{E943E54E-C085-5246-8616-966D697D242D}"/>
    <dgm:cxn modelId="{5ED92131-07E1-9D49-97EA-1E5870258342}" srcId="{4B3870ED-7BC4-7348-936F-EBD823608E02}" destId="{5DE0D3A6-F19C-DE4A-BC9A-2571F715194D}" srcOrd="2" destOrd="0" parTransId="{62B58F82-512E-1141-905D-6150D389ACA4}" sibTransId="{C6B22558-AB52-9943-B0A2-886A6B85F55C}"/>
    <dgm:cxn modelId="{D59808A7-679B-624C-9989-C2A45DE2787A}" type="presOf" srcId="{4ADEE967-D264-9145-B0D1-B6F3C6C06E2B}" destId="{5853673F-12D5-3B4E-9D36-A8A57D8BDE12}" srcOrd="0" destOrd="0" presId="urn:microsoft.com/office/officeart/2009/3/layout/HorizontalOrganizationChart#117"/>
    <dgm:cxn modelId="{F61D9D23-C954-904E-ABF3-9B67C037F801}" type="presOf" srcId="{BEF086C7-68E0-4C43-809E-F987F708FAA9}" destId="{D4DB6EFC-D305-CD43-A8BB-5C429DE04E87}" srcOrd="0" destOrd="0" presId="urn:microsoft.com/office/officeart/2009/3/layout/HorizontalOrganizationChart#117"/>
    <dgm:cxn modelId="{D3C9C61E-B143-6849-8923-CB2692BB3224}" srcId="{4ADEE967-D264-9145-B0D1-B6F3C6C06E2B}" destId="{BEF086C7-68E0-4C43-809E-F987F708FAA9}" srcOrd="0" destOrd="0" parTransId="{91250A13-AFB6-3743-9330-059F6D171422}" sibTransId="{0E8A5F6E-5080-644B-A9A9-797B01B0B3E2}"/>
    <dgm:cxn modelId="{700FDF17-AC69-7143-B724-31D24D080996}" type="presParOf" srcId="{20E37C1B-7B69-014B-BDA8-CB96045A0AF3}" destId="{58C999F5-444A-0349-A69B-813F1D7DFD45}" srcOrd="0" destOrd="0" presId="urn:microsoft.com/office/officeart/2009/3/layout/HorizontalOrganizationChart#117"/>
    <dgm:cxn modelId="{A5B5DF04-0AF9-D24D-8842-48D4F5781848}" type="presParOf" srcId="{58C999F5-444A-0349-A69B-813F1D7DFD45}" destId="{EF5054BE-7594-0145-A237-FD205A903003}" srcOrd="0" destOrd="0" presId="urn:microsoft.com/office/officeart/2009/3/layout/HorizontalOrganizationChart#117"/>
    <dgm:cxn modelId="{3275F50B-5199-434C-8EA2-7B706283C594}" type="presParOf" srcId="{EF5054BE-7594-0145-A237-FD205A903003}" destId="{29000B2B-3690-C74D-B89C-C902C5622F7E}" srcOrd="0" destOrd="0" presId="urn:microsoft.com/office/officeart/2009/3/layout/HorizontalOrganizationChart#117"/>
    <dgm:cxn modelId="{7E69591F-1564-7B42-A290-4EB5B0C76ACD}" type="presParOf" srcId="{EF5054BE-7594-0145-A237-FD205A903003}" destId="{3B09B0B5-609C-054D-86E4-B80E9A130B73}" srcOrd="1" destOrd="0" presId="urn:microsoft.com/office/officeart/2009/3/layout/HorizontalOrganizationChart#117"/>
    <dgm:cxn modelId="{3652B1A6-BBED-244C-967E-3DF342A4B2DC}" type="presParOf" srcId="{58C999F5-444A-0349-A69B-813F1D7DFD45}" destId="{3D466E41-3FF7-704D-A65B-F057DEA9B9E9}" srcOrd="1" destOrd="0" presId="urn:microsoft.com/office/officeart/2009/3/layout/HorizontalOrganizationChart#117"/>
    <dgm:cxn modelId="{268F0932-99AD-8C4B-B1E4-16ACAE0457EE}" type="presParOf" srcId="{3D466E41-3FF7-704D-A65B-F057DEA9B9E9}" destId="{E5C8AA95-E727-134C-8A9E-9CCBD2F7D590}" srcOrd="0" destOrd="0" presId="urn:microsoft.com/office/officeart/2009/3/layout/HorizontalOrganizationChart#117"/>
    <dgm:cxn modelId="{F8A737BC-6702-1745-8E8D-5D34B76C0777}" type="presParOf" srcId="{3D466E41-3FF7-704D-A65B-F057DEA9B9E9}" destId="{1E4D9180-B9A9-8B40-88F6-122D259B9AD5}" srcOrd="1" destOrd="0" presId="urn:microsoft.com/office/officeart/2009/3/layout/HorizontalOrganizationChart#117"/>
    <dgm:cxn modelId="{D2B050EB-AD91-7C43-95B4-23DCD45BABDD}" type="presParOf" srcId="{1E4D9180-B9A9-8B40-88F6-122D259B9AD5}" destId="{4DDEE904-6BCA-FC4D-A5D9-B241431B2C7B}" srcOrd="0" destOrd="0" presId="urn:microsoft.com/office/officeart/2009/3/layout/HorizontalOrganizationChart#117"/>
    <dgm:cxn modelId="{01B7CACD-5789-4249-9C2D-36D3E173A4BE}" type="presParOf" srcId="{4DDEE904-6BCA-FC4D-A5D9-B241431B2C7B}" destId="{5853673F-12D5-3B4E-9D36-A8A57D8BDE12}" srcOrd="0" destOrd="0" presId="urn:microsoft.com/office/officeart/2009/3/layout/HorizontalOrganizationChart#117"/>
    <dgm:cxn modelId="{D09619C6-4A58-EC4D-92C4-09E87C4B1780}" type="presParOf" srcId="{4DDEE904-6BCA-FC4D-A5D9-B241431B2C7B}" destId="{4EC994A2-479C-FF40-9515-CEB51B6AA524}" srcOrd="1" destOrd="0" presId="urn:microsoft.com/office/officeart/2009/3/layout/HorizontalOrganizationChart#117"/>
    <dgm:cxn modelId="{CB7F9884-14F5-8448-ACA2-A61754ADC537}" type="presParOf" srcId="{1E4D9180-B9A9-8B40-88F6-122D259B9AD5}" destId="{EE2045F1-2625-354D-BDB8-1908F932A0FE}" srcOrd="1" destOrd="0" presId="urn:microsoft.com/office/officeart/2009/3/layout/HorizontalOrganizationChart#117"/>
    <dgm:cxn modelId="{7797FC6E-05D3-5F41-947F-D831C9CE502A}" type="presParOf" srcId="{EE2045F1-2625-354D-BDB8-1908F932A0FE}" destId="{5003A91B-F2F3-1540-A734-F494D91FA694}" srcOrd="0" destOrd="0" presId="urn:microsoft.com/office/officeart/2009/3/layout/HorizontalOrganizationChart#117"/>
    <dgm:cxn modelId="{46252488-A87B-1C4E-8F52-A336C990F934}" type="presParOf" srcId="{EE2045F1-2625-354D-BDB8-1908F932A0FE}" destId="{7531B6A8-34C5-6A43-898F-5DCA219A1CF7}" srcOrd="1" destOrd="0" presId="urn:microsoft.com/office/officeart/2009/3/layout/HorizontalOrganizationChart#117"/>
    <dgm:cxn modelId="{C0BA4AE7-2F07-F24C-816E-82AB6EE7278B}" type="presParOf" srcId="{7531B6A8-34C5-6A43-898F-5DCA219A1CF7}" destId="{9485038B-8251-AC47-8DDD-083FC74D5F54}" srcOrd="0" destOrd="0" presId="urn:microsoft.com/office/officeart/2009/3/layout/HorizontalOrganizationChart#117"/>
    <dgm:cxn modelId="{B035E7B5-E4A5-AF49-8C89-C13EB69BC29E}" type="presParOf" srcId="{9485038B-8251-AC47-8DDD-083FC74D5F54}" destId="{D4DB6EFC-D305-CD43-A8BB-5C429DE04E87}" srcOrd="0" destOrd="0" presId="urn:microsoft.com/office/officeart/2009/3/layout/HorizontalOrganizationChart#117"/>
    <dgm:cxn modelId="{46B96E9B-4478-084D-804A-1876DBA2C3C9}" type="presParOf" srcId="{9485038B-8251-AC47-8DDD-083FC74D5F54}" destId="{B6E282E0-5BCC-5F47-BC1E-9146048D598A}" srcOrd="1" destOrd="0" presId="urn:microsoft.com/office/officeart/2009/3/layout/HorizontalOrganizationChart#117"/>
    <dgm:cxn modelId="{621036DB-88F4-4040-8529-66BF2A3AEABC}" type="presParOf" srcId="{7531B6A8-34C5-6A43-898F-5DCA219A1CF7}" destId="{707880C9-00CB-614B-9DDE-B7462FAE66C4}" srcOrd="1" destOrd="0" presId="urn:microsoft.com/office/officeart/2009/3/layout/HorizontalOrganizationChart#117"/>
    <dgm:cxn modelId="{7CB1C60F-4CE2-2444-9F04-FB6AF0F11907}" type="presParOf" srcId="{7531B6A8-34C5-6A43-898F-5DCA219A1CF7}" destId="{B3966619-D7F7-6644-A04D-A68BC952192E}" srcOrd="2" destOrd="0" presId="urn:microsoft.com/office/officeart/2009/3/layout/HorizontalOrganizationChart#117"/>
    <dgm:cxn modelId="{428804DF-9D45-0340-9EE8-F50C72522084}" type="presParOf" srcId="{EE2045F1-2625-354D-BDB8-1908F932A0FE}" destId="{060FCF0E-28F2-874E-B26C-89E67C469777}" srcOrd="2" destOrd="0" presId="urn:microsoft.com/office/officeart/2009/3/layout/HorizontalOrganizationChart#117"/>
    <dgm:cxn modelId="{3F22A0C3-12EF-F04A-86B6-1BEED863767A}" type="presParOf" srcId="{EE2045F1-2625-354D-BDB8-1908F932A0FE}" destId="{BBAD7A4D-E8D2-C44E-849D-6D467F5CF4BB}" srcOrd="3" destOrd="0" presId="urn:microsoft.com/office/officeart/2009/3/layout/HorizontalOrganizationChart#117"/>
    <dgm:cxn modelId="{254FB576-9551-E44E-ADD8-C87B1E82F762}" type="presParOf" srcId="{BBAD7A4D-E8D2-C44E-849D-6D467F5CF4BB}" destId="{3D570FA9-904B-8B48-943F-512DB0F88EF7}" srcOrd="0" destOrd="0" presId="urn:microsoft.com/office/officeart/2009/3/layout/HorizontalOrganizationChart#117"/>
    <dgm:cxn modelId="{BF1527A0-B433-7342-97E0-7AE45B19145A}" type="presParOf" srcId="{3D570FA9-904B-8B48-943F-512DB0F88EF7}" destId="{C3396F94-4140-E049-BF62-326CEBEDF70A}" srcOrd="0" destOrd="0" presId="urn:microsoft.com/office/officeart/2009/3/layout/HorizontalOrganizationChart#117"/>
    <dgm:cxn modelId="{E47EB94B-7900-2241-80C0-5DF04290B20D}" type="presParOf" srcId="{3D570FA9-904B-8B48-943F-512DB0F88EF7}" destId="{8D8AA723-A853-B440-8F71-7530417AD7CA}" srcOrd="1" destOrd="0" presId="urn:microsoft.com/office/officeart/2009/3/layout/HorizontalOrganizationChart#117"/>
    <dgm:cxn modelId="{0AC91EA4-1DD5-6E43-B0F6-B1BD43609C29}" type="presParOf" srcId="{BBAD7A4D-E8D2-C44E-849D-6D467F5CF4BB}" destId="{560242AB-73EA-9B45-87C4-E03775E4440F}" srcOrd="1" destOrd="0" presId="urn:microsoft.com/office/officeart/2009/3/layout/HorizontalOrganizationChart#117"/>
    <dgm:cxn modelId="{4438F41A-3B28-E744-8D4D-158F16244191}" type="presParOf" srcId="{BBAD7A4D-E8D2-C44E-849D-6D467F5CF4BB}" destId="{6FDCC4D2-2A8C-8F47-ABB8-C71429A7FDB8}" srcOrd="2" destOrd="0" presId="urn:microsoft.com/office/officeart/2009/3/layout/HorizontalOrganizationChart#117"/>
    <dgm:cxn modelId="{C335C3AF-7877-7341-AD57-89B3022D1584}" type="presParOf" srcId="{EE2045F1-2625-354D-BDB8-1908F932A0FE}" destId="{594B30E5-11F4-ED43-AF6E-C81A1E02907E}" srcOrd="4" destOrd="0" presId="urn:microsoft.com/office/officeart/2009/3/layout/HorizontalOrganizationChart#117"/>
    <dgm:cxn modelId="{F2C48C87-3C4D-A942-BC7A-E4953200E72A}" type="presParOf" srcId="{EE2045F1-2625-354D-BDB8-1908F932A0FE}" destId="{248217E6-456C-3B46-82A4-DAE55C547B0F}" srcOrd="5" destOrd="0" presId="urn:microsoft.com/office/officeart/2009/3/layout/HorizontalOrganizationChart#117"/>
    <dgm:cxn modelId="{5BE3E97C-6394-1047-9D74-7FDE18292738}" type="presParOf" srcId="{248217E6-456C-3B46-82A4-DAE55C547B0F}" destId="{356753E7-DABF-6B4C-A6A3-1F42F9C0848D}" srcOrd="0" destOrd="0" presId="urn:microsoft.com/office/officeart/2009/3/layout/HorizontalOrganizationChart#117"/>
    <dgm:cxn modelId="{4292F4FC-0E2E-F24E-9DAE-FFA6AB404EC8}" type="presParOf" srcId="{356753E7-DABF-6B4C-A6A3-1F42F9C0848D}" destId="{79CD1CBA-FCDE-814C-BC5F-C94F8E0017CC}" srcOrd="0" destOrd="0" presId="urn:microsoft.com/office/officeart/2009/3/layout/HorizontalOrganizationChart#117"/>
    <dgm:cxn modelId="{5A98E518-78B1-8F49-936B-165FA5B03E85}" type="presParOf" srcId="{356753E7-DABF-6B4C-A6A3-1F42F9C0848D}" destId="{AE5AA2FE-2F1B-3D49-9D07-65B51915D8B9}" srcOrd="1" destOrd="0" presId="urn:microsoft.com/office/officeart/2009/3/layout/HorizontalOrganizationChart#117"/>
    <dgm:cxn modelId="{0E4406CB-5861-E14F-A014-06479FBF79AD}" type="presParOf" srcId="{248217E6-456C-3B46-82A4-DAE55C547B0F}" destId="{0087B813-24C1-CE4F-9E0A-5AA1C7A0B20E}" srcOrd="1" destOrd="0" presId="urn:microsoft.com/office/officeart/2009/3/layout/HorizontalOrganizationChart#117"/>
    <dgm:cxn modelId="{B46A7B36-FDB9-E841-964F-42D2D22A49F2}" type="presParOf" srcId="{248217E6-456C-3B46-82A4-DAE55C547B0F}" destId="{E2D50C04-5B88-E447-BC05-8885359D894C}" srcOrd="2" destOrd="0" presId="urn:microsoft.com/office/officeart/2009/3/layout/HorizontalOrganizationChart#117"/>
    <dgm:cxn modelId="{0F291AF5-7DC3-CB42-A692-846729C8DACE}" type="presParOf" srcId="{EE2045F1-2625-354D-BDB8-1908F932A0FE}" destId="{E127FA9C-DCFE-0C46-8D08-252A0EFDC51D}" srcOrd="6" destOrd="0" presId="urn:microsoft.com/office/officeart/2009/3/layout/HorizontalOrganizationChart#117"/>
    <dgm:cxn modelId="{9171C62B-47B2-F240-A582-88DDEA22DB38}" type="presParOf" srcId="{EE2045F1-2625-354D-BDB8-1908F932A0FE}" destId="{0B4C7367-C661-5348-A6BA-595299BDBEFA}" srcOrd="7" destOrd="0" presId="urn:microsoft.com/office/officeart/2009/3/layout/HorizontalOrganizationChart#117"/>
    <dgm:cxn modelId="{9E3E43B4-6241-9B42-8C2D-A04F58479D17}" type="presParOf" srcId="{0B4C7367-C661-5348-A6BA-595299BDBEFA}" destId="{22D50F30-EEB1-DA4D-B1C6-F13FEF1EC70E}" srcOrd="0" destOrd="0" presId="urn:microsoft.com/office/officeart/2009/3/layout/HorizontalOrganizationChart#117"/>
    <dgm:cxn modelId="{9121749E-E7C7-1545-B14A-1023A9CEE32F}" type="presParOf" srcId="{22D50F30-EEB1-DA4D-B1C6-F13FEF1EC70E}" destId="{F4EAF4A3-FC5B-554B-A01B-7ABD44029725}" srcOrd="0" destOrd="0" presId="urn:microsoft.com/office/officeart/2009/3/layout/HorizontalOrganizationChart#117"/>
    <dgm:cxn modelId="{CD4FA7E9-EF6A-1748-896D-2B77050FD5D1}" type="presParOf" srcId="{22D50F30-EEB1-DA4D-B1C6-F13FEF1EC70E}" destId="{5569CB6D-95DA-3D47-8C39-5B15BDD3B65A}" srcOrd="1" destOrd="0" presId="urn:microsoft.com/office/officeart/2009/3/layout/HorizontalOrganizationChart#117"/>
    <dgm:cxn modelId="{667A8283-7A74-A548-9DF7-17A98ECCE5D1}" type="presParOf" srcId="{0B4C7367-C661-5348-A6BA-595299BDBEFA}" destId="{9E3A9E43-337E-7F4A-BD83-05CA2AA81412}" srcOrd="1" destOrd="0" presId="urn:microsoft.com/office/officeart/2009/3/layout/HorizontalOrganizationChart#117"/>
    <dgm:cxn modelId="{3489618C-3730-0D49-976D-3C34320185DF}" type="presParOf" srcId="{0B4C7367-C661-5348-A6BA-595299BDBEFA}" destId="{A79D47B4-9002-5241-A20C-4A225C19449F}" srcOrd="2" destOrd="0" presId="urn:microsoft.com/office/officeart/2009/3/layout/HorizontalOrganizationChart#117"/>
    <dgm:cxn modelId="{CF69068E-8A61-BA4E-878A-B97EBA125B12}" type="presParOf" srcId="{1E4D9180-B9A9-8B40-88F6-122D259B9AD5}" destId="{7A910462-0041-0745-B02F-81FA416353C1}" srcOrd="2" destOrd="0" presId="urn:microsoft.com/office/officeart/2009/3/layout/HorizontalOrganizationChart#117"/>
    <dgm:cxn modelId="{E49470A6-C7D4-6749-9818-6492634B501B}" type="presParOf" srcId="{3D466E41-3FF7-704D-A65B-F057DEA9B9E9}" destId="{2E9626E4-AF31-2249-A320-1B5166F3EFB4}" srcOrd="2" destOrd="0" presId="urn:microsoft.com/office/officeart/2009/3/layout/HorizontalOrganizationChart#117"/>
    <dgm:cxn modelId="{AF4C8634-1F64-0549-9BC7-FDC2D175B472}" type="presParOf" srcId="{3D466E41-3FF7-704D-A65B-F057DEA9B9E9}" destId="{E4A9CCC8-0232-2845-A3E7-FA5568845A4D}" srcOrd="3" destOrd="0" presId="urn:microsoft.com/office/officeart/2009/3/layout/HorizontalOrganizationChart#117"/>
    <dgm:cxn modelId="{AFB87B2C-8225-FC44-B081-F8E33BDE28CA}" type="presParOf" srcId="{E4A9CCC8-0232-2845-A3E7-FA5568845A4D}" destId="{DE19ABCE-3FDF-E341-B90D-D932C3077B49}" srcOrd="0" destOrd="0" presId="urn:microsoft.com/office/officeart/2009/3/layout/HorizontalOrganizationChart#117"/>
    <dgm:cxn modelId="{151E5E68-EF43-D24B-98F3-CB87F20E3826}" type="presParOf" srcId="{DE19ABCE-3FDF-E341-B90D-D932C3077B49}" destId="{819C0203-9F71-724C-9889-75EB604BF496}" srcOrd="0" destOrd="0" presId="urn:microsoft.com/office/officeart/2009/3/layout/HorizontalOrganizationChart#117"/>
    <dgm:cxn modelId="{9A2C7695-1BA2-F04A-AEEA-ABC7479A6C10}" type="presParOf" srcId="{DE19ABCE-3FDF-E341-B90D-D932C3077B49}" destId="{1E0F491F-D330-344C-B05D-503D63CD746D}" srcOrd="1" destOrd="0" presId="urn:microsoft.com/office/officeart/2009/3/layout/HorizontalOrganizationChart#117"/>
    <dgm:cxn modelId="{D290A9D9-62B1-3B44-BAEB-92BF7C357D02}" type="presParOf" srcId="{E4A9CCC8-0232-2845-A3E7-FA5568845A4D}" destId="{72F789A9-48F3-3443-8009-DB8E7805257C}" srcOrd="1" destOrd="0" presId="urn:microsoft.com/office/officeart/2009/3/layout/HorizontalOrganizationChart#117"/>
    <dgm:cxn modelId="{D21A9324-F0D5-7448-B750-CBD566E2F7E7}" type="presParOf" srcId="{72F789A9-48F3-3443-8009-DB8E7805257C}" destId="{18A9FD41-1A0C-8F4A-815A-625E653AE34A}" srcOrd="0" destOrd="0" presId="urn:microsoft.com/office/officeart/2009/3/layout/HorizontalOrganizationChart#117"/>
    <dgm:cxn modelId="{C5D77302-6881-9D4B-A0CC-B63599135B43}" type="presParOf" srcId="{72F789A9-48F3-3443-8009-DB8E7805257C}" destId="{A2DE9F18-9A7F-264C-8D62-49EF170890AC}" srcOrd="1" destOrd="0" presId="urn:microsoft.com/office/officeart/2009/3/layout/HorizontalOrganizationChart#117"/>
    <dgm:cxn modelId="{8D5561F5-0BF0-FD4E-B270-29E48C103471}" type="presParOf" srcId="{A2DE9F18-9A7F-264C-8D62-49EF170890AC}" destId="{3CD0B178-CCF2-EB46-91F5-ACCEE61A2ACB}" srcOrd="0" destOrd="0" presId="urn:microsoft.com/office/officeart/2009/3/layout/HorizontalOrganizationChart#117"/>
    <dgm:cxn modelId="{660BB340-39E9-D244-980B-8DCFA64FB92F}" type="presParOf" srcId="{3CD0B178-CCF2-EB46-91F5-ACCEE61A2ACB}" destId="{F614E527-77DE-7244-B93F-851AC26D5930}" srcOrd="0" destOrd="0" presId="urn:microsoft.com/office/officeart/2009/3/layout/HorizontalOrganizationChart#117"/>
    <dgm:cxn modelId="{72C151EC-3953-2444-BB3A-317D09C26802}" type="presParOf" srcId="{3CD0B178-CCF2-EB46-91F5-ACCEE61A2ACB}" destId="{40065926-D5E5-8F43-A4B5-098B0D12B83E}" srcOrd="1" destOrd="0" presId="urn:microsoft.com/office/officeart/2009/3/layout/HorizontalOrganizationChart#117"/>
    <dgm:cxn modelId="{2D373D7C-C0D5-EE42-A811-6A4FDFE77838}" type="presParOf" srcId="{A2DE9F18-9A7F-264C-8D62-49EF170890AC}" destId="{91D19CB0-2EA4-4543-BCDB-BDE3D6BC6314}" srcOrd="1" destOrd="0" presId="urn:microsoft.com/office/officeart/2009/3/layout/HorizontalOrganizationChart#117"/>
    <dgm:cxn modelId="{E2912A57-E80E-9A43-A18F-20CFB05B86D6}" type="presParOf" srcId="{A2DE9F18-9A7F-264C-8D62-49EF170890AC}" destId="{31B13936-E77A-8E40-BF7B-D617E7053A8E}" srcOrd="2" destOrd="0" presId="urn:microsoft.com/office/officeart/2009/3/layout/HorizontalOrganizationChart#117"/>
    <dgm:cxn modelId="{754B929A-9A72-DB4D-984E-C30416A7E505}" type="presParOf" srcId="{72F789A9-48F3-3443-8009-DB8E7805257C}" destId="{170FE6D3-BC03-F446-B3DD-834B11FE18CA}" srcOrd="2" destOrd="0" presId="urn:microsoft.com/office/officeart/2009/3/layout/HorizontalOrganizationChart#117"/>
    <dgm:cxn modelId="{C5C55D8E-B078-E74D-80E9-893F031F5804}" type="presParOf" srcId="{72F789A9-48F3-3443-8009-DB8E7805257C}" destId="{8F3685D1-0C0A-684F-A729-4E8772E2E740}" srcOrd="3" destOrd="0" presId="urn:microsoft.com/office/officeart/2009/3/layout/HorizontalOrganizationChart#117"/>
    <dgm:cxn modelId="{BBD02571-8256-984B-A6BD-F4277978F708}" type="presParOf" srcId="{8F3685D1-0C0A-684F-A729-4E8772E2E740}" destId="{13E8A9B4-3CB0-DD47-962B-CC99A62705F2}" srcOrd="0" destOrd="0" presId="urn:microsoft.com/office/officeart/2009/3/layout/HorizontalOrganizationChart#117"/>
    <dgm:cxn modelId="{D3A68170-7E90-7344-B7EA-549215999D2D}" type="presParOf" srcId="{13E8A9B4-3CB0-DD47-962B-CC99A62705F2}" destId="{5B635AC4-CB1A-F24A-855C-BD8618A80C65}" srcOrd="0" destOrd="0" presId="urn:microsoft.com/office/officeart/2009/3/layout/HorizontalOrganizationChart#117"/>
    <dgm:cxn modelId="{3BF30ADE-D9F2-E843-915B-FC1251FD242E}" type="presParOf" srcId="{13E8A9B4-3CB0-DD47-962B-CC99A62705F2}" destId="{A11970F5-03E1-0949-938C-2DA19AE1081E}" srcOrd="1" destOrd="0" presId="urn:microsoft.com/office/officeart/2009/3/layout/HorizontalOrganizationChart#117"/>
    <dgm:cxn modelId="{FCB21B1A-08FB-0943-BD79-A9A478E4604D}" type="presParOf" srcId="{8F3685D1-0C0A-684F-A729-4E8772E2E740}" destId="{D8AAC3D8-7DB6-104C-BC2E-09D5A2627D8A}" srcOrd="1" destOrd="0" presId="urn:microsoft.com/office/officeart/2009/3/layout/HorizontalOrganizationChart#117"/>
    <dgm:cxn modelId="{452E1ABF-8288-B345-A1CD-FD63EA5B2CF4}" type="presParOf" srcId="{8F3685D1-0C0A-684F-A729-4E8772E2E740}" destId="{F36120CE-FF02-6F49-ABB7-BB51517AD5CF}" srcOrd="2" destOrd="0" presId="urn:microsoft.com/office/officeart/2009/3/layout/HorizontalOrganizationChart#117"/>
    <dgm:cxn modelId="{61B0120F-BE70-EE4F-BB59-B4900C345DBD}" type="presParOf" srcId="{72F789A9-48F3-3443-8009-DB8E7805257C}" destId="{40E3AB3E-6206-1E4A-967A-EA3ECFA12E23}" srcOrd="4" destOrd="0" presId="urn:microsoft.com/office/officeart/2009/3/layout/HorizontalOrganizationChart#117"/>
    <dgm:cxn modelId="{A89E4666-A056-604F-966D-19A3824F72A5}" type="presParOf" srcId="{72F789A9-48F3-3443-8009-DB8E7805257C}" destId="{35EB04E7-7CCB-4C4E-BE6F-620B80D2DE7E}" srcOrd="5" destOrd="0" presId="urn:microsoft.com/office/officeart/2009/3/layout/HorizontalOrganizationChart#117"/>
    <dgm:cxn modelId="{B6FC322D-8155-AB48-949E-86172D55CE93}" type="presParOf" srcId="{35EB04E7-7CCB-4C4E-BE6F-620B80D2DE7E}" destId="{3346101D-B184-4D4B-B977-4A3269D5207E}" srcOrd="0" destOrd="0" presId="urn:microsoft.com/office/officeart/2009/3/layout/HorizontalOrganizationChart#117"/>
    <dgm:cxn modelId="{6BD49666-C344-FA46-985F-D7BF7D2CE7FE}" type="presParOf" srcId="{3346101D-B184-4D4B-B977-4A3269D5207E}" destId="{6E545C8B-4226-CE42-BE9D-2D88B7CE34D8}" srcOrd="0" destOrd="0" presId="urn:microsoft.com/office/officeart/2009/3/layout/HorizontalOrganizationChart#117"/>
    <dgm:cxn modelId="{D809638A-004C-FC49-A93B-8B7459216000}" type="presParOf" srcId="{3346101D-B184-4D4B-B977-4A3269D5207E}" destId="{4E063B5D-0D6E-FA48-B5B0-B45863C50288}" srcOrd="1" destOrd="0" presId="urn:microsoft.com/office/officeart/2009/3/layout/HorizontalOrganizationChart#117"/>
    <dgm:cxn modelId="{403613AF-890A-5F44-8BE3-4B5C5D895D24}" type="presParOf" srcId="{35EB04E7-7CCB-4C4E-BE6F-620B80D2DE7E}" destId="{EFB84D21-3A07-8D4B-BCCA-553E302CCD9C}" srcOrd="1" destOrd="0" presId="urn:microsoft.com/office/officeart/2009/3/layout/HorizontalOrganizationChart#117"/>
    <dgm:cxn modelId="{56A14204-4D23-6E42-A468-886D17F72895}" type="presParOf" srcId="{35EB04E7-7CCB-4C4E-BE6F-620B80D2DE7E}" destId="{21B7A9F0-A743-E145-B4AC-71750AE79EC9}" srcOrd="2" destOrd="0" presId="urn:microsoft.com/office/officeart/2009/3/layout/HorizontalOrganizationChart#117"/>
    <dgm:cxn modelId="{3DE8C140-517E-8641-B7C8-FAF4CBDBA90F}" type="presParOf" srcId="{E4A9CCC8-0232-2845-A3E7-FA5568845A4D}" destId="{83C99B27-DFB8-9D43-A4BF-89D6C1DDCC2D}" srcOrd="2" destOrd="0" presId="urn:microsoft.com/office/officeart/2009/3/layout/HorizontalOrganizationChart#117"/>
    <dgm:cxn modelId="{F1F78BB3-2EC1-0343-98B9-E9FE449EF0C4}" type="presParOf" srcId="{3D466E41-3FF7-704D-A65B-F057DEA9B9E9}" destId="{F50DEC67-F75D-8F42-A5B2-0C6BDE6FE76B}" srcOrd="4" destOrd="0" presId="urn:microsoft.com/office/officeart/2009/3/layout/HorizontalOrganizationChart#117"/>
    <dgm:cxn modelId="{32C85807-376E-3D4A-AF7B-839D067CD295}" type="presParOf" srcId="{3D466E41-3FF7-704D-A65B-F057DEA9B9E9}" destId="{A7E3072A-A7EE-3C4A-944F-F58C649BA7B7}" srcOrd="5" destOrd="0" presId="urn:microsoft.com/office/officeart/2009/3/layout/HorizontalOrganizationChart#117"/>
    <dgm:cxn modelId="{EEDEAE9A-1B10-1B40-BBE5-93E00CA9F19A}" type="presParOf" srcId="{A7E3072A-A7EE-3C4A-944F-F58C649BA7B7}" destId="{FF1EF20B-4D7D-334B-9B02-D5631FE5526A}" srcOrd="0" destOrd="0" presId="urn:microsoft.com/office/officeart/2009/3/layout/HorizontalOrganizationChart#117"/>
    <dgm:cxn modelId="{EA622593-40B3-B04C-933F-FE5CCE8502E7}" type="presParOf" srcId="{FF1EF20B-4D7D-334B-9B02-D5631FE5526A}" destId="{13671697-C0A9-E547-888C-5EBC70C6754F}" srcOrd="0" destOrd="0" presId="urn:microsoft.com/office/officeart/2009/3/layout/HorizontalOrganizationChart#117"/>
    <dgm:cxn modelId="{0A5979A2-2D1B-E442-8865-085CA9AE48B0}" type="presParOf" srcId="{FF1EF20B-4D7D-334B-9B02-D5631FE5526A}" destId="{D218F4D3-95E8-7447-9D7C-9C65C1774ADB}" srcOrd="1" destOrd="0" presId="urn:microsoft.com/office/officeart/2009/3/layout/HorizontalOrganizationChart#117"/>
    <dgm:cxn modelId="{FE128FD4-FA2E-2B4F-A4AF-3F70542B5334}" type="presParOf" srcId="{A7E3072A-A7EE-3C4A-944F-F58C649BA7B7}" destId="{BF2450B0-6BE6-7A4C-8E1E-E7D79393C3D0}" srcOrd="1" destOrd="0" presId="urn:microsoft.com/office/officeart/2009/3/layout/HorizontalOrganizationChart#117"/>
    <dgm:cxn modelId="{B76D5D04-EA8E-DF48-B587-8196F486761C}" type="presParOf" srcId="{A7E3072A-A7EE-3C4A-944F-F58C649BA7B7}" destId="{D305D1EC-88E9-B646-9657-E88D4895264D}" srcOrd="2" destOrd="0" presId="urn:microsoft.com/office/officeart/2009/3/layout/HorizontalOrganizationChart#117"/>
    <dgm:cxn modelId="{EAD97727-0E4C-F547-B096-B2C67802A734}" type="presParOf" srcId="{58C999F5-444A-0349-A69B-813F1D7DFD45}" destId="{57FB1A2C-DA1F-0A43-B052-1C4C6A5D5665}" srcOrd="2" destOrd="0" presId="urn:microsoft.com/office/officeart/2009/3/layout/HorizontalOrganizationChart#11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18" loCatId="" qsTypeId="urn:microsoft.com/office/officeart/2005/8/quickstyle/simple1#118" qsCatId="simple" csTypeId="urn:microsoft.com/office/officeart/2005/8/colors/accent2_1#119"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22946779-9AE8-B74E-80ED-16C60800CE8A}" type="presOf" srcId="{8C8A42D1-4B64-2B4E-AE4A-6A24BB4BBC85}" destId="{B0D40242-94E3-794C-AA20-10341F5AADF1}" srcOrd="0" destOrd="0" presId="urn:microsoft.com/office/officeart/2009/3/layout/HorizontalOrganizationChart#118"/>
    <dgm:cxn modelId="{73DF7545-1A58-6947-BA44-591CC3B710FF}" srcId="{8C8A42D1-4B64-2B4E-AE4A-6A24BB4BBC85}" destId="{B3A3B973-E202-8B47-9C70-5AE5E5555F4C}" srcOrd="0" destOrd="0" parTransId="{3DF71DAF-6F89-CC4C-851F-659E209968B2}" sibTransId="{0C766226-655E-1D4D-9B88-FAC280A2231C}"/>
    <dgm:cxn modelId="{DAE70FEA-935B-084E-BAD1-AC796EA39979}" type="presOf" srcId="{B3A3B973-E202-8B47-9C70-5AE5E5555F4C}" destId="{40065926-D5E5-8F43-A4B5-098B0D12B83E}" srcOrd="1" destOrd="0" presId="urn:microsoft.com/office/officeart/2009/3/layout/HorizontalOrganizationChart#118"/>
    <dgm:cxn modelId="{9F891EAA-1F31-F74C-8179-B94405C39FFB}" srcId="{8C8A42D1-4B64-2B4E-AE4A-6A24BB4BBC85}" destId="{5E694BDE-872B-CB4B-B848-A1DF20831124}" srcOrd="2" destOrd="0" parTransId="{FBAD41DC-EE51-AD4A-B195-8EC75846A75D}" sibTransId="{6A0CA26E-0BD3-6844-9636-4AFF6CE0C93D}"/>
    <dgm:cxn modelId="{3B8298B8-FAC0-884F-9889-29C7F856D9BB}" type="presOf" srcId="{5E694BDE-872B-CB4B-B848-A1DF20831124}" destId="{E6AE0372-46C7-A148-8CF8-F0807F66F9DE}" srcOrd="1" destOrd="0" presId="urn:microsoft.com/office/officeart/2009/3/layout/HorizontalOrganizationChart#118"/>
    <dgm:cxn modelId="{B11185FA-F40E-804B-AF97-4140BD63BCD0}" type="presOf" srcId="{3185565C-B8D5-B14E-987A-C1E8EBB4CB4F}" destId="{20E37C1B-7B69-014B-BDA8-CB96045A0AF3}" srcOrd="0" destOrd="0" presId="urn:microsoft.com/office/officeart/2009/3/layout/HorizontalOrganizationChart#118"/>
    <dgm:cxn modelId="{F03931ED-C905-B94B-AD73-72EFEB11239D}" type="presOf" srcId="{8C8A42D1-4B64-2B4E-AE4A-6A24BB4BBC85}" destId="{C4BD8591-0FAA-8747-9B3A-8E5BB8BD86E4}" srcOrd="1" destOrd="0" presId="urn:microsoft.com/office/officeart/2009/3/layout/HorizontalOrganizationChart#118"/>
    <dgm:cxn modelId="{F272F2F2-7577-E043-86C2-814B88F49E0A}" type="presOf" srcId="{FBAD41DC-EE51-AD4A-B195-8EC75846A75D}" destId="{76856A48-495B-9649-A3CC-CFBD572F8402}" srcOrd="0" destOrd="0" presId="urn:microsoft.com/office/officeart/2009/3/layout/HorizontalOrganizationChart#118"/>
    <dgm:cxn modelId="{E0F314E4-E8C9-794A-A4CC-5C31CFF1AF5B}" type="presOf" srcId="{79708798-F93B-AB45-811E-92744295A56F}" destId="{0A4337B8-14C7-794C-8807-1CC8750A9F50}" srcOrd="0" destOrd="0" presId="urn:microsoft.com/office/officeart/2009/3/layout/HorizontalOrganizationChart#118"/>
    <dgm:cxn modelId="{9FECF065-B71B-A544-9EB4-B151C1BC934D}" type="presOf" srcId="{B3A3B973-E202-8B47-9C70-5AE5E5555F4C}" destId="{F614E527-77DE-7244-B93F-851AC26D5930}" srcOrd="0" destOrd="0" presId="urn:microsoft.com/office/officeart/2009/3/layout/HorizontalOrganizationChart#118"/>
    <dgm:cxn modelId="{43E0617B-EAA3-A64C-AD32-AC22D9B82465}" srcId="{3185565C-B8D5-B14E-987A-C1E8EBB4CB4F}" destId="{8C8A42D1-4B64-2B4E-AE4A-6A24BB4BBC85}" srcOrd="0" destOrd="0" parTransId="{B57E4992-3C2D-1041-97E2-1F739812F854}" sibTransId="{18A8DC0B-DB92-8144-9CFC-B881C8266B5F}"/>
    <dgm:cxn modelId="{EA35F399-42FE-9244-B85A-75784F7E7952}" type="presOf" srcId="{3DF71DAF-6F89-CC4C-851F-659E209968B2}" destId="{18A9FD41-1A0C-8F4A-815A-625E653AE34A}" srcOrd="0" destOrd="0" presId="urn:microsoft.com/office/officeart/2009/3/layout/HorizontalOrganizationChart#118"/>
    <dgm:cxn modelId="{A8B90D81-ED5E-1542-988B-703A6C7FD862}" type="presOf" srcId="{5E694BDE-872B-CB4B-B848-A1DF20831124}" destId="{9086B711-0879-4A4E-9D1D-9A40265AF16D}" srcOrd="0" destOrd="0" presId="urn:microsoft.com/office/officeart/2009/3/layout/HorizontalOrganizationChart#118"/>
    <dgm:cxn modelId="{A628EF32-F411-2141-A8AC-FA47FD795359}" srcId="{8C8A42D1-4B64-2B4E-AE4A-6A24BB4BBC85}" destId="{79708798-F93B-AB45-811E-92744295A56F}" srcOrd="1" destOrd="0" parTransId="{445F804B-53E8-D44B-B90F-9FF5B65AC67F}" sibTransId="{098E9567-FE48-6544-82EA-45320321CECE}"/>
    <dgm:cxn modelId="{3B86C71D-04D2-ED48-930D-946EBE396841}" type="presOf" srcId="{79708798-F93B-AB45-811E-92744295A56F}" destId="{CFEE6A88-30F4-E743-B12B-1B57700E68A5}" srcOrd="1" destOrd="0" presId="urn:microsoft.com/office/officeart/2009/3/layout/HorizontalOrganizationChart#118"/>
    <dgm:cxn modelId="{DBB5624C-CD83-C948-A2B0-4C4274E974B6}" type="presOf" srcId="{445F804B-53E8-D44B-B90F-9FF5B65AC67F}" destId="{59A05EF3-7ADA-0C4C-B25C-08BDFDB89A17}" srcOrd="0" destOrd="0" presId="urn:microsoft.com/office/officeart/2009/3/layout/HorizontalOrganizationChart#118"/>
    <dgm:cxn modelId="{51E6A49B-24EE-9248-BC6B-64DC2C66BBE8}" type="presParOf" srcId="{20E37C1B-7B69-014B-BDA8-CB96045A0AF3}" destId="{CD152495-1EB2-684C-B631-F7DCE1DCEC3E}" srcOrd="0" destOrd="0" presId="urn:microsoft.com/office/officeart/2009/3/layout/HorizontalOrganizationChart#118"/>
    <dgm:cxn modelId="{E2961909-177E-FF47-B8F6-CD1BD6D41BBA}" type="presParOf" srcId="{CD152495-1EB2-684C-B631-F7DCE1DCEC3E}" destId="{D7BDA027-3E11-1246-BCA2-1599B13D699E}" srcOrd="0" destOrd="0" presId="urn:microsoft.com/office/officeart/2009/3/layout/HorizontalOrganizationChart#118"/>
    <dgm:cxn modelId="{3310C57D-57E5-334B-ADC4-4D6784991DE4}" type="presParOf" srcId="{D7BDA027-3E11-1246-BCA2-1599B13D699E}" destId="{B0D40242-94E3-794C-AA20-10341F5AADF1}" srcOrd="0" destOrd="0" presId="urn:microsoft.com/office/officeart/2009/3/layout/HorizontalOrganizationChart#118"/>
    <dgm:cxn modelId="{894A4A51-27DE-5C41-8D7D-7CF8C7FC3DB6}" type="presParOf" srcId="{D7BDA027-3E11-1246-BCA2-1599B13D699E}" destId="{C4BD8591-0FAA-8747-9B3A-8E5BB8BD86E4}" srcOrd="1" destOrd="0" presId="urn:microsoft.com/office/officeart/2009/3/layout/HorizontalOrganizationChart#118"/>
    <dgm:cxn modelId="{ECB703D9-85F7-7443-99E7-50BF513E1BD0}" type="presParOf" srcId="{CD152495-1EB2-684C-B631-F7DCE1DCEC3E}" destId="{5EE85DDD-8ABD-CC49-9117-98F29C218252}" srcOrd="1" destOrd="0" presId="urn:microsoft.com/office/officeart/2009/3/layout/HorizontalOrganizationChart#118"/>
    <dgm:cxn modelId="{7D4997D0-5A5D-E044-ABFE-838BDAC67BD5}" type="presParOf" srcId="{5EE85DDD-8ABD-CC49-9117-98F29C218252}" destId="{18A9FD41-1A0C-8F4A-815A-625E653AE34A}" srcOrd="0" destOrd="0" presId="urn:microsoft.com/office/officeart/2009/3/layout/HorizontalOrganizationChart#118"/>
    <dgm:cxn modelId="{7E277EEE-83CC-0848-97FA-B97CF9D99C9E}" type="presParOf" srcId="{5EE85DDD-8ABD-CC49-9117-98F29C218252}" destId="{A2DE9F18-9A7F-264C-8D62-49EF170890AC}" srcOrd="1" destOrd="0" presId="urn:microsoft.com/office/officeart/2009/3/layout/HorizontalOrganizationChart#118"/>
    <dgm:cxn modelId="{41C5CB21-87AF-8D4B-B4D9-EB6B49FADF22}" type="presParOf" srcId="{A2DE9F18-9A7F-264C-8D62-49EF170890AC}" destId="{3CD0B178-CCF2-EB46-91F5-ACCEE61A2ACB}" srcOrd="0" destOrd="0" presId="urn:microsoft.com/office/officeart/2009/3/layout/HorizontalOrganizationChart#118"/>
    <dgm:cxn modelId="{5E139D89-0FAD-5E4C-8CAE-52EA4028DA52}" type="presParOf" srcId="{3CD0B178-CCF2-EB46-91F5-ACCEE61A2ACB}" destId="{F614E527-77DE-7244-B93F-851AC26D5930}" srcOrd="0" destOrd="0" presId="urn:microsoft.com/office/officeart/2009/3/layout/HorizontalOrganizationChart#118"/>
    <dgm:cxn modelId="{0E5F42B9-44F8-7B46-8D52-719C811EB100}" type="presParOf" srcId="{3CD0B178-CCF2-EB46-91F5-ACCEE61A2ACB}" destId="{40065926-D5E5-8F43-A4B5-098B0D12B83E}" srcOrd="1" destOrd="0" presId="urn:microsoft.com/office/officeart/2009/3/layout/HorizontalOrganizationChart#118"/>
    <dgm:cxn modelId="{C049B9AB-46C9-024E-9FB7-78774B17C3E0}" type="presParOf" srcId="{A2DE9F18-9A7F-264C-8D62-49EF170890AC}" destId="{91D19CB0-2EA4-4543-BCDB-BDE3D6BC6314}" srcOrd="1" destOrd="0" presId="urn:microsoft.com/office/officeart/2009/3/layout/HorizontalOrganizationChart#118"/>
    <dgm:cxn modelId="{7419610D-AB13-894B-AEC2-4B72F46100F2}" type="presParOf" srcId="{A2DE9F18-9A7F-264C-8D62-49EF170890AC}" destId="{31B13936-E77A-8E40-BF7B-D617E7053A8E}" srcOrd="2" destOrd="0" presId="urn:microsoft.com/office/officeart/2009/3/layout/HorizontalOrganizationChart#118"/>
    <dgm:cxn modelId="{A585F07D-3AA3-FE44-885B-A5C33E8BF6EC}" type="presParOf" srcId="{5EE85DDD-8ABD-CC49-9117-98F29C218252}" destId="{59A05EF3-7ADA-0C4C-B25C-08BDFDB89A17}" srcOrd="2" destOrd="0" presId="urn:microsoft.com/office/officeart/2009/3/layout/HorizontalOrganizationChart#118"/>
    <dgm:cxn modelId="{B2D7CA0D-C148-804B-8D4F-49AEEDC08A76}" type="presParOf" srcId="{5EE85DDD-8ABD-CC49-9117-98F29C218252}" destId="{57CF0732-E14B-CB4E-BC2F-295F1E981CFD}" srcOrd="3" destOrd="0" presId="urn:microsoft.com/office/officeart/2009/3/layout/HorizontalOrganizationChart#118"/>
    <dgm:cxn modelId="{FE363200-89DA-E94D-BCFD-BF0C4E14D706}" type="presParOf" srcId="{57CF0732-E14B-CB4E-BC2F-295F1E981CFD}" destId="{6D3D4BFE-299D-0E41-BE1F-391C3F2DB108}" srcOrd="0" destOrd="0" presId="urn:microsoft.com/office/officeart/2009/3/layout/HorizontalOrganizationChart#118"/>
    <dgm:cxn modelId="{2AB89996-3451-A441-B279-CAE2DD506F50}" type="presParOf" srcId="{6D3D4BFE-299D-0E41-BE1F-391C3F2DB108}" destId="{0A4337B8-14C7-794C-8807-1CC8750A9F50}" srcOrd="0" destOrd="0" presId="urn:microsoft.com/office/officeart/2009/3/layout/HorizontalOrganizationChart#118"/>
    <dgm:cxn modelId="{7689C2AB-AD96-DE4C-A7FE-566B822845EE}" type="presParOf" srcId="{6D3D4BFE-299D-0E41-BE1F-391C3F2DB108}" destId="{CFEE6A88-30F4-E743-B12B-1B57700E68A5}" srcOrd="1" destOrd="0" presId="urn:microsoft.com/office/officeart/2009/3/layout/HorizontalOrganizationChart#118"/>
    <dgm:cxn modelId="{8B337C28-351E-D54F-B929-9EE398D43665}" type="presParOf" srcId="{57CF0732-E14B-CB4E-BC2F-295F1E981CFD}" destId="{DA12BBB9-90BE-1940-BBF0-6AE940A25DAE}" srcOrd="1" destOrd="0" presId="urn:microsoft.com/office/officeart/2009/3/layout/HorizontalOrganizationChart#118"/>
    <dgm:cxn modelId="{D80154FA-C7A7-9049-9E2C-60F259B9561A}" type="presParOf" srcId="{57CF0732-E14B-CB4E-BC2F-295F1E981CFD}" destId="{BDBD1164-79CB-8049-A214-B69D1B0D29F8}" srcOrd="2" destOrd="0" presId="urn:microsoft.com/office/officeart/2009/3/layout/HorizontalOrganizationChart#118"/>
    <dgm:cxn modelId="{47991B0A-875D-5241-804D-2B0B58939E94}" type="presParOf" srcId="{5EE85DDD-8ABD-CC49-9117-98F29C218252}" destId="{76856A48-495B-9649-A3CC-CFBD572F8402}" srcOrd="4" destOrd="0" presId="urn:microsoft.com/office/officeart/2009/3/layout/HorizontalOrganizationChart#118"/>
    <dgm:cxn modelId="{7A7BC13F-8110-D644-9CC7-9F2FD9EA7D80}" type="presParOf" srcId="{5EE85DDD-8ABD-CC49-9117-98F29C218252}" destId="{222E5572-6C08-B840-956E-2273317309F8}" srcOrd="5" destOrd="0" presId="urn:microsoft.com/office/officeart/2009/3/layout/HorizontalOrganizationChart#118"/>
    <dgm:cxn modelId="{200A9388-BA89-994C-B0F2-29F7A194C277}" type="presParOf" srcId="{222E5572-6C08-B840-956E-2273317309F8}" destId="{5849C188-1F03-DD41-B2D2-1D1F1A3E8233}" srcOrd="0" destOrd="0" presId="urn:microsoft.com/office/officeart/2009/3/layout/HorizontalOrganizationChart#118"/>
    <dgm:cxn modelId="{DB63CE6A-250B-2243-9325-37D004B868FF}" type="presParOf" srcId="{5849C188-1F03-DD41-B2D2-1D1F1A3E8233}" destId="{9086B711-0879-4A4E-9D1D-9A40265AF16D}" srcOrd="0" destOrd="0" presId="urn:microsoft.com/office/officeart/2009/3/layout/HorizontalOrganizationChart#118"/>
    <dgm:cxn modelId="{755A5E1E-7CDA-5749-B49E-A65B4B463FA5}" type="presParOf" srcId="{5849C188-1F03-DD41-B2D2-1D1F1A3E8233}" destId="{E6AE0372-46C7-A148-8CF8-F0807F66F9DE}" srcOrd="1" destOrd="0" presId="urn:microsoft.com/office/officeart/2009/3/layout/HorizontalOrganizationChart#118"/>
    <dgm:cxn modelId="{9AA4BB39-E4EC-7745-BBB5-4D71105A6BAE}" type="presParOf" srcId="{222E5572-6C08-B840-956E-2273317309F8}" destId="{805F65B4-5522-9545-A82D-8BE7E1433922}" srcOrd="1" destOrd="0" presId="urn:microsoft.com/office/officeart/2009/3/layout/HorizontalOrganizationChart#118"/>
    <dgm:cxn modelId="{3CC85618-4E68-5749-B830-A6A103918A90}" type="presParOf" srcId="{222E5572-6C08-B840-956E-2273317309F8}" destId="{87402AF5-E8F7-C749-B801-599F16CE9D2E}" srcOrd="2" destOrd="0" presId="urn:microsoft.com/office/officeart/2009/3/layout/HorizontalOrganizationChart#118"/>
    <dgm:cxn modelId="{6CBEB776-84D1-9B4B-9C76-EA41CB318010}" type="presParOf" srcId="{CD152495-1EB2-684C-B631-F7DCE1DCEC3E}" destId="{D03B0D7D-1F9B-6442-96A6-DAE882A4668A}" srcOrd="2" destOrd="0" presId="urn:microsoft.com/office/officeart/2009/3/layout/HorizontalOrganizationChart#11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19" loCatId="" qsTypeId="urn:microsoft.com/office/officeart/2005/8/quickstyle/simple1#119" qsCatId="simple" csTypeId="urn:microsoft.com/office/officeart/2005/8/colors/accent2_1#120"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6C958358-9939-1E42-BD09-DCC5C977A6DF}" type="presOf" srcId="{5E694BDE-872B-CB4B-B848-A1DF20831124}" destId="{E6AE0372-46C7-A148-8CF8-F0807F66F9DE}" srcOrd="1" destOrd="0" presId="urn:microsoft.com/office/officeart/2009/3/layout/HorizontalOrganizationChart#119"/>
    <dgm:cxn modelId="{75E01F15-BE69-FE45-B512-DBA92A4007C7}" type="presOf" srcId="{79708798-F93B-AB45-811E-92744295A56F}" destId="{CFEE6A88-30F4-E743-B12B-1B57700E68A5}" srcOrd="1" destOrd="0" presId="urn:microsoft.com/office/officeart/2009/3/layout/HorizontalOrganizationChart#119"/>
    <dgm:cxn modelId="{67D6C71F-89F1-C044-B5CE-374F3B37A0F5}" type="presOf" srcId="{3185565C-B8D5-B14E-987A-C1E8EBB4CB4F}" destId="{20E37C1B-7B69-014B-BDA8-CB96045A0AF3}" srcOrd="0" destOrd="0" presId="urn:microsoft.com/office/officeart/2009/3/layout/HorizontalOrganizationChart#119"/>
    <dgm:cxn modelId="{424EB5EC-D755-7048-8EC1-4652DA3E3EAF}" type="presOf" srcId="{8C8A42D1-4B64-2B4E-AE4A-6A24BB4BBC85}" destId="{B0D40242-94E3-794C-AA20-10341F5AADF1}" srcOrd="0" destOrd="0" presId="urn:microsoft.com/office/officeart/2009/3/layout/HorizontalOrganizationChart#119"/>
    <dgm:cxn modelId="{73DF7545-1A58-6947-BA44-591CC3B710FF}" srcId="{8C8A42D1-4B64-2B4E-AE4A-6A24BB4BBC85}" destId="{B3A3B973-E202-8B47-9C70-5AE5E5555F4C}" srcOrd="0" destOrd="0" parTransId="{3DF71DAF-6F89-CC4C-851F-659E209968B2}" sibTransId="{0C766226-655E-1D4D-9B88-FAC280A2231C}"/>
    <dgm:cxn modelId="{D8BEA57F-DB43-224A-BE70-7B5AD7CE04BB}" type="presOf" srcId="{79708798-F93B-AB45-811E-92744295A56F}" destId="{0A4337B8-14C7-794C-8807-1CC8750A9F50}" srcOrd="0" destOrd="0" presId="urn:microsoft.com/office/officeart/2009/3/layout/HorizontalOrganizationChart#119"/>
    <dgm:cxn modelId="{9F891EAA-1F31-F74C-8179-B94405C39FFB}" srcId="{8C8A42D1-4B64-2B4E-AE4A-6A24BB4BBC85}" destId="{5E694BDE-872B-CB4B-B848-A1DF20831124}" srcOrd="2" destOrd="0" parTransId="{FBAD41DC-EE51-AD4A-B195-8EC75846A75D}" sibTransId="{6A0CA26E-0BD3-6844-9636-4AFF6CE0C93D}"/>
    <dgm:cxn modelId="{FE77C3BE-BC10-AE47-A9B3-DCB43ECE111B}" type="presOf" srcId="{8C8A42D1-4B64-2B4E-AE4A-6A24BB4BBC85}" destId="{C4BD8591-0FAA-8747-9B3A-8E5BB8BD86E4}" srcOrd="1" destOrd="0" presId="urn:microsoft.com/office/officeart/2009/3/layout/HorizontalOrganizationChart#119"/>
    <dgm:cxn modelId="{FADB532D-EDDA-0C41-9617-0BE4E9675885}" type="presOf" srcId="{445F804B-53E8-D44B-B90F-9FF5B65AC67F}" destId="{59A05EF3-7ADA-0C4C-B25C-08BDFDB89A17}" srcOrd="0" destOrd="0" presId="urn:microsoft.com/office/officeart/2009/3/layout/HorizontalOrganizationChart#119"/>
    <dgm:cxn modelId="{DF718BA5-4599-894D-B1E4-E5B821839251}" type="presOf" srcId="{B3A3B973-E202-8B47-9C70-5AE5E5555F4C}" destId="{40065926-D5E5-8F43-A4B5-098B0D12B83E}" srcOrd="1" destOrd="0" presId="urn:microsoft.com/office/officeart/2009/3/layout/HorizontalOrganizationChart#119"/>
    <dgm:cxn modelId="{E00C6C30-CDCA-2342-A02B-3B66386A8A13}" type="presOf" srcId="{FBAD41DC-EE51-AD4A-B195-8EC75846A75D}" destId="{76856A48-495B-9649-A3CC-CFBD572F8402}" srcOrd="0" destOrd="0" presId="urn:microsoft.com/office/officeart/2009/3/layout/HorizontalOrganizationChart#119"/>
    <dgm:cxn modelId="{43E0617B-EAA3-A64C-AD32-AC22D9B82465}" srcId="{3185565C-B8D5-B14E-987A-C1E8EBB4CB4F}" destId="{8C8A42D1-4B64-2B4E-AE4A-6A24BB4BBC85}" srcOrd="0" destOrd="0" parTransId="{B57E4992-3C2D-1041-97E2-1F739812F854}" sibTransId="{18A8DC0B-DB92-8144-9CFC-B881C8266B5F}"/>
    <dgm:cxn modelId="{A628EF32-F411-2141-A8AC-FA47FD795359}" srcId="{8C8A42D1-4B64-2B4E-AE4A-6A24BB4BBC85}" destId="{79708798-F93B-AB45-811E-92744295A56F}" srcOrd="1" destOrd="0" parTransId="{445F804B-53E8-D44B-B90F-9FF5B65AC67F}" sibTransId="{098E9567-FE48-6544-82EA-45320321CECE}"/>
    <dgm:cxn modelId="{A0C874F6-A1FB-724B-84E8-4158E1B583E9}" type="presOf" srcId="{B3A3B973-E202-8B47-9C70-5AE5E5555F4C}" destId="{F614E527-77DE-7244-B93F-851AC26D5930}" srcOrd="0" destOrd="0" presId="urn:microsoft.com/office/officeart/2009/3/layout/HorizontalOrganizationChart#119"/>
    <dgm:cxn modelId="{B0AA8256-6DFE-FE4F-96EB-8CB53A31612D}" type="presOf" srcId="{3DF71DAF-6F89-CC4C-851F-659E209968B2}" destId="{18A9FD41-1A0C-8F4A-815A-625E653AE34A}" srcOrd="0" destOrd="0" presId="urn:microsoft.com/office/officeart/2009/3/layout/HorizontalOrganizationChart#119"/>
    <dgm:cxn modelId="{DF3523A3-6AB3-3344-9406-5F9DBE965FA4}" type="presOf" srcId="{5E694BDE-872B-CB4B-B848-A1DF20831124}" destId="{9086B711-0879-4A4E-9D1D-9A40265AF16D}" srcOrd="0" destOrd="0" presId="urn:microsoft.com/office/officeart/2009/3/layout/HorizontalOrganizationChart#119"/>
    <dgm:cxn modelId="{491F954F-403E-F84F-B680-A4E8F07B7285}" type="presParOf" srcId="{20E37C1B-7B69-014B-BDA8-CB96045A0AF3}" destId="{CD152495-1EB2-684C-B631-F7DCE1DCEC3E}" srcOrd="0" destOrd="0" presId="urn:microsoft.com/office/officeart/2009/3/layout/HorizontalOrganizationChart#119"/>
    <dgm:cxn modelId="{ABC3EAF0-ACEC-DA4F-9434-19768B1C1286}" type="presParOf" srcId="{CD152495-1EB2-684C-B631-F7DCE1DCEC3E}" destId="{D7BDA027-3E11-1246-BCA2-1599B13D699E}" srcOrd="0" destOrd="0" presId="urn:microsoft.com/office/officeart/2009/3/layout/HorizontalOrganizationChart#119"/>
    <dgm:cxn modelId="{9481695B-AE54-FE49-84B1-62D53C982860}" type="presParOf" srcId="{D7BDA027-3E11-1246-BCA2-1599B13D699E}" destId="{B0D40242-94E3-794C-AA20-10341F5AADF1}" srcOrd="0" destOrd="0" presId="urn:microsoft.com/office/officeart/2009/3/layout/HorizontalOrganizationChart#119"/>
    <dgm:cxn modelId="{FC673638-015A-3B47-80CA-D625381214B0}" type="presParOf" srcId="{D7BDA027-3E11-1246-BCA2-1599B13D699E}" destId="{C4BD8591-0FAA-8747-9B3A-8E5BB8BD86E4}" srcOrd="1" destOrd="0" presId="urn:microsoft.com/office/officeart/2009/3/layout/HorizontalOrganizationChart#119"/>
    <dgm:cxn modelId="{90DCDB7B-DD9B-B64C-BF4C-B59EC87091A5}" type="presParOf" srcId="{CD152495-1EB2-684C-B631-F7DCE1DCEC3E}" destId="{5EE85DDD-8ABD-CC49-9117-98F29C218252}" srcOrd="1" destOrd="0" presId="urn:microsoft.com/office/officeart/2009/3/layout/HorizontalOrganizationChart#119"/>
    <dgm:cxn modelId="{115C1A26-18D9-4C46-9C01-C2FB2D47CC8A}" type="presParOf" srcId="{5EE85DDD-8ABD-CC49-9117-98F29C218252}" destId="{18A9FD41-1A0C-8F4A-815A-625E653AE34A}" srcOrd="0" destOrd="0" presId="urn:microsoft.com/office/officeart/2009/3/layout/HorizontalOrganizationChart#119"/>
    <dgm:cxn modelId="{C31B2099-A671-7C47-A3AB-AC25C155120C}" type="presParOf" srcId="{5EE85DDD-8ABD-CC49-9117-98F29C218252}" destId="{A2DE9F18-9A7F-264C-8D62-49EF170890AC}" srcOrd="1" destOrd="0" presId="urn:microsoft.com/office/officeart/2009/3/layout/HorizontalOrganizationChart#119"/>
    <dgm:cxn modelId="{58F031F3-2BF0-B046-8265-CFF1112E73D6}" type="presParOf" srcId="{A2DE9F18-9A7F-264C-8D62-49EF170890AC}" destId="{3CD0B178-CCF2-EB46-91F5-ACCEE61A2ACB}" srcOrd="0" destOrd="0" presId="urn:microsoft.com/office/officeart/2009/3/layout/HorizontalOrganizationChart#119"/>
    <dgm:cxn modelId="{ED76F8E3-80CA-6B45-86E8-88F5E8C036A0}" type="presParOf" srcId="{3CD0B178-CCF2-EB46-91F5-ACCEE61A2ACB}" destId="{F614E527-77DE-7244-B93F-851AC26D5930}" srcOrd="0" destOrd="0" presId="urn:microsoft.com/office/officeart/2009/3/layout/HorizontalOrganizationChart#119"/>
    <dgm:cxn modelId="{1DF9B9A7-695F-AE45-8D4C-26C0A0CA72C6}" type="presParOf" srcId="{3CD0B178-CCF2-EB46-91F5-ACCEE61A2ACB}" destId="{40065926-D5E5-8F43-A4B5-098B0D12B83E}" srcOrd="1" destOrd="0" presId="urn:microsoft.com/office/officeart/2009/3/layout/HorizontalOrganizationChart#119"/>
    <dgm:cxn modelId="{34EFC5D1-0FE1-0649-AD02-F12F330A1B43}" type="presParOf" srcId="{A2DE9F18-9A7F-264C-8D62-49EF170890AC}" destId="{91D19CB0-2EA4-4543-BCDB-BDE3D6BC6314}" srcOrd="1" destOrd="0" presId="urn:microsoft.com/office/officeart/2009/3/layout/HorizontalOrganizationChart#119"/>
    <dgm:cxn modelId="{E791E0B1-8336-6B45-80E8-F8BEC2BFF0DE}" type="presParOf" srcId="{A2DE9F18-9A7F-264C-8D62-49EF170890AC}" destId="{31B13936-E77A-8E40-BF7B-D617E7053A8E}" srcOrd="2" destOrd="0" presId="urn:microsoft.com/office/officeart/2009/3/layout/HorizontalOrganizationChart#119"/>
    <dgm:cxn modelId="{85B761F8-FBDB-8343-9F4D-21E189B09999}" type="presParOf" srcId="{5EE85DDD-8ABD-CC49-9117-98F29C218252}" destId="{59A05EF3-7ADA-0C4C-B25C-08BDFDB89A17}" srcOrd="2" destOrd="0" presId="urn:microsoft.com/office/officeart/2009/3/layout/HorizontalOrganizationChart#119"/>
    <dgm:cxn modelId="{CE2A0577-D2C0-1C45-A167-54DA9E78AAB2}" type="presParOf" srcId="{5EE85DDD-8ABD-CC49-9117-98F29C218252}" destId="{57CF0732-E14B-CB4E-BC2F-295F1E981CFD}" srcOrd="3" destOrd="0" presId="urn:microsoft.com/office/officeart/2009/3/layout/HorizontalOrganizationChart#119"/>
    <dgm:cxn modelId="{4F668E79-21FE-9949-9A11-617A8ECDC2D6}" type="presParOf" srcId="{57CF0732-E14B-CB4E-BC2F-295F1E981CFD}" destId="{6D3D4BFE-299D-0E41-BE1F-391C3F2DB108}" srcOrd="0" destOrd="0" presId="urn:microsoft.com/office/officeart/2009/3/layout/HorizontalOrganizationChart#119"/>
    <dgm:cxn modelId="{F6BB7478-C01E-7342-B4E1-4C382E88FDA9}" type="presParOf" srcId="{6D3D4BFE-299D-0E41-BE1F-391C3F2DB108}" destId="{0A4337B8-14C7-794C-8807-1CC8750A9F50}" srcOrd="0" destOrd="0" presId="urn:microsoft.com/office/officeart/2009/3/layout/HorizontalOrganizationChart#119"/>
    <dgm:cxn modelId="{4EAA5BAF-6964-794C-92BC-7DBB69CA0D9D}" type="presParOf" srcId="{6D3D4BFE-299D-0E41-BE1F-391C3F2DB108}" destId="{CFEE6A88-30F4-E743-B12B-1B57700E68A5}" srcOrd="1" destOrd="0" presId="urn:microsoft.com/office/officeart/2009/3/layout/HorizontalOrganizationChart#119"/>
    <dgm:cxn modelId="{256C508B-F41F-E44C-8635-4A4982192EFE}" type="presParOf" srcId="{57CF0732-E14B-CB4E-BC2F-295F1E981CFD}" destId="{DA12BBB9-90BE-1940-BBF0-6AE940A25DAE}" srcOrd="1" destOrd="0" presId="urn:microsoft.com/office/officeart/2009/3/layout/HorizontalOrganizationChart#119"/>
    <dgm:cxn modelId="{FFEC611B-4169-5B4C-B0D5-041598A510EF}" type="presParOf" srcId="{57CF0732-E14B-CB4E-BC2F-295F1E981CFD}" destId="{BDBD1164-79CB-8049-A214-B69D1B0D29F8}" srcOrd="2" destOrd="0" presId="urn:microsoft.com/office/officeart/2009/3/layout/HorizontalOrganizationChart#119"/>
    <dgm:cxn modelId="{A934A3D6-6B1B-0D42-8CC0-35D4583E41A3}" type="presParOf" srcId="{5EE85DDD-8ABD-CC49-9117-98F29C218252}" destId="{76856A48-495B-9649-A3CC-CFBD572F8402}" srcOrd="4" destOrd="0" presId="urn:microsoft.com/office/officeart/2009/3/layout/HorizontalOrganizationChart#119"/>
    <dgm:cxn modelId="{3AE65BE4-8934-7049-8ECA-34E7252C61C6}" type="presParOf" srcId="{5EE85DDD-8ABD-CC49-9117-98F29C218252}" destId="{222E5572-6C08-B840-956E-2273317309F8}" srcOrd="5" destOrd="0" presId="urn:microsoft.com/office/officeart/2009/3/layout/HorizontalOrganizationChart#119"/>
    <dgm:cxn modelId="{784C06EF-50D7-8A43-B5B0-9EE96AF9CE5D}" type="presParOf" srcId="{222E5572-6C08-B840-956E-2273317309F8}" destId="{5849C188-1F03-DD41-B2D2-1D1F1A3E8233}" srcOrd="0" destOrd="0" presId="urn:microsoft.com/office/officeart/2009/3/layout/HorizontalOrganizationChart#119"/>
    <dgm:cxn modelId="{249D0D38-055B-C747-BADE-CF7D2A6E09CB}" type="presParOf" srcId="{5849C188-1F03-DD41-B2D2-1D1F1A3E8233}" destId="{9086B711-0879-4A4E-9D1D-9A40265AF16D}" srcOrd="0" destOrd="0" presId="urn:microsoft.com/office/officeart/2009/3/layout/HorizontalOrganizationChart#119"/>
    <dgm:cxn modelId="{8DBCF704-6CD0-C441-A7D2-2FEEB8E37531}" type="presParOf" srcId="{5849C188-1F03-DD41-B2D2-1D1F1A3E8233}" destId="{E6AE0372-46C7-A148-8CF8-F0807F66F9DE}" srcOrd="1" destOrd="0" presId="urn:microsoft.com/office/officeart/2009/3/layout/HorizontalOrganizationChart#119"/>
    <dgm:cxn modelId="{AE7E840D-B373-854D-9944-FE590C7DD16E}" type="presParOf" srcId="{222E5572-6C08-B840-956E-2273317309F8}" destId="{805F65B4-5522-9545-A82D-8BE7E1433922}" srcOrd="1" destOrd="0" presId="urn:microsoft.com/office/officeart/2009/3/layout/HorizontalOrganizationChart#119"/>
    <dgm:cxn modelId="{3A01C626-3EEF-C34F-AD63-F39E3DE82FE1}" type="presParOf" srcId="{222E5572-6C08-B840-956E-2273317309F8}" destId="{87402AF5-E8F7-C749-B801-599F16CE9D2E}" srcOrd="2" destOrd="0" presId="urn:microsoft.com/office/officeart/2009/3/layout/HorizontalOrganizationChart#119"/>
    <dgm:cxn modelId="{29DA606E-A4EE-AA4D-AB42-142C1CA2E0A5}" type="presParOf" srcId="{CD152495-1EB2-684C-B631-F7DCE1DCEC3E}" destId="{D03B0D7D-1F9B-6442-96A6-DAE882A4668A}" srcOrd="2" destOrd="0" presId="urn:microsoft.com/office/officeart/2009/3/layout/HorizontalOrganizationChart#11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20" loCatId="" qsTypeId="urn:microsoft.com/office/officeart/2005/8/quickstyle/simple1#120" qsCatId="simple" csTypeId="urn:microsoft.com/office/officeart/2005/8/colors/accent2_1#121"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322ADC73-2BA9-0A45-AE01-D789E99BD74E}" type="presOf" srcId="{5E694BDE-872B-CB4B-B848-A1DF20831124}" destId="{9086B711-0879-4A4E-9D1D-9A40265AF16D}" srcOrd="0" destOrd="0" presId="urn:microsoft.com/office/officeart/2009/3/layout/HorizontalOrganizationChart#120"/>
    <dgm:cxn modelId="{53D608AB-5DBE-1543-AA09-36B423066419}" type="presOf" srcId="{B3A3B973-E202-8B47-9C70-5AE5E5555F4C}" destId="{40065926-D5E5-8F43-A4B5-098B0D12B83E}" srcOrd="1" destOrd="0" presId="urn:microsoft.com/office/officeart/2009/3/layout/HorizontalOrganizationChart#120"/>
    <dgm:cxn modelId="{F256652C-B647-1F4F-8DF0-979478AB380A}" type="presOf" srcId="{445F804B-53E8-D44B-B90F-9FF5B65AC67F}" destId="{59A05EF3-7ADA-0C4C-B25C-08BDFDB89A17}" srcOrd="0" destOrd="0" presId="urn:microsoft.com/office/officeart/2009/3/layout/HorizontalOrganizationChart#120"/>
    <dgm:cxn modelId="{E9F2B8A0-48D7-3E43-8D44-01A838EED86F}" type="presOf" srcId="{FBAD41DC-EE51-AD4A-B195-8EC75846A75D}" destId="{76856A48-495B-9649-A3CC-CFBD572F8402}" srcOrd="0" destOrd="0" presId="urn:microsoft.com/office/officeart/2009/3/layout/HorizontalOrganizationChart#120"/>
    <dgm:cxn modelId="{CE49CDEA-A4A5-3747-8900-BF801FC09080}" type="presOf" srcId="{3DF71DAF-6F89-CC4C-851F-659E209968B2}" destId="{18A9FD41-1A0C-8F4A-815A-625E653AE34A}" srcOrd="0" destOrd="0" presId="urn:microsoft.com/office/officeart/2009/3/layout/HorizontalOrganizationChart#120"/>
    <dgm:cxn modelId="{037B90E0-95F1-894A-8A76-26F0A4F3CCE6}" type="presOf" srcId="{8C8A42D1-4B64-2B4E-AE4A-6A24BB4BBC85}" destId="{C4BD8591-0FAA-8747-9B3A-8E5BB8BD86E4}" srcOrd="1" destOrd="0" presId="urn:microsoft.com/office/officeart/2009/3/layout/HorizontalOrganizationChart#120"/>
    <dgm:cxn modelId="{BDDD4A14-E62E-B748-B9F4-46CE19611579}" type="presOf" srcId="{79708798-F93B-AB45-811E-92744295A56F}" destId="{0A4337B8-14C7-794C-8807-1CC8750A9F50}" srcOrd="0" destOrd="0" presId="urn:microsoft.com/office/officeart/2009/3/layout/HorizontalOrganizationChart#120"/>
    <dgm:cxn modelId="{0439CE6A-79CF-974F-85EB-811C04BC0F7D}" type="presOf" srcId="{B3A3B973-E202-8B47-9C70-5AE5E5555F4C}" destId="{F614E527-77DE-7244-B93F-851AC26D5930}" srcOrd="0" destOrd="0" presId="urn:microsoft.com/office/officeart/2009/3/layout/HorizontalOrganizationChart#120"/>
    <dgm:cxn modelId="{73DF7545-1A58-6947-BA44-591CC3B710FF}" srcId="{8C8A42D1-4B64-2B4E-AE4A-6A24BB4BBC85}" destId="{B3A3B973-E202-8B47-9C70-5AE5E5555F4C}" srcOrd="0" destOrd="0" parTransId="{3DF71DAF-6F89-CC4C-851F-659E209968B2}" sibTransId="{0C766226-655E-1D4D-9B88-FAC280A2231C}"/>
    <dgm:cxn modelId="{9F891EAA-1F31-F74C-8179-B94405C39FFB}" srcId="{8C8A42D1-4B64-2B4E-AE4A-6A24BB4BBC85}" destId="{5E694BDE-872B-CB4B-B848-A1DF20831124}" srcOrd="2" destOrd="0" parTransId="{FBAD41DC-EE51-AD4A-B195-8EC75846A75D}" sibTransId="{6A0CA26E-0BD3-6844-9636-4AFF6CE0C93D}"/>
    <dgm:cxn modelId="{43E0617B-EAA3-A64C-AD32-AC22D9B82465}" srcId="{3185565C-B8D5-B14E-987A-C1E8EBB4CB4F}" destId="{8C8A42D1-4B64-2B4E-AE4A-6A24BB4BBC85}" srcOrd="0" destOrd="0" parTransId="{B57E4992-3C2D-1041-97E2-1F739812F854}" sibTransId="{18A8DC0B-DB92-8144-9CFC-B881C8266B5F}"/>
    <dgm:cxn modelId="{A8A149E9-80D9-A647-9343-2155D9F4B2EB}" type="presOf" srcId="{79708798-F93B-AB45-811E-92744295A56F}" destId="{CFEE6A88-30F4-E743-B12B-1B57700E68A5}" srcOrd="1" destOrd="0" presId="urn:microsoft.com/office/officeart/2009/3/layout/HorizontalOrganizationChart#120"/>
    <dgm:cxn modelId="{7C93EE60-93F2-264C-85BF-9F2F9D87F1EC}" type="presOf" srcId="{8C8A42D1-4B64-2B4E-AE4A-6A24BB4BBC85}" destId="{B0D40242-94E3-794C-AA20-10341F5AADF1}" srcOrd="0" destOrd="0" presId="urn:microsoft.com/office/officeart/2009/3/layout/HorizontalOrganizationChart#120"/>
    <dgm:cxn modelId="{6BF7BF1A-07EB-EB4B-83B5-CDA745FE186F}" type="presOf" srcId="{5E694BDE-872B-CB4B-B848-A1DF20831124}" destId="{E6AE0372-46C7-A148-8CF8-F0807F66F9DE}" srcOrd="1" destOrd="0" presId="urn:microsoft.com/office/officeart/2009/3/layout/HorizontalOrganizationChart#120"/>
    <dgm:cxn modelId="{A628EF32-F411-2141-A8AC-FA47FD795359}" srcId="{8C8A42D1-4B64-2B4E-AE4A-6A24BB4BBC85}" destId="{79708798-F93B-AB45-811E-92744295A56F}" srcOrd="1" destOrd="0" parTransId="{445F804B-53E8-D44B-B90F-9FF5B65AC67F}" sibTransId="{098E9567-FE48-6544-82EA-45320321CECE}"/>
    <dgm:cxn modelId="{6345D652-89C8-DD4F-AE96-12BA7213CA6F}" type="presOf" srcId="{3185565C-B8D5-B14E-987A-C1E8EBB4CB4F}" destId="{20E37C1B-7B69-014B-BDA8-CB96045A0AF3}" srcOrd="0" destOrd="0" presId="urn:microsoft.com/office/officeart/2009/3/layout/HorizontalOrganizationChart#120"/>
    <dgm:cxn modelId="{5AD0CE27-590B-0643-9D89-32804E9A9C8C}" type="presParOf" srcId="{20E37C1B-7B69-014B-BDA8-CB96045A0AF3}" destId="{CD152495-1EB2-684C-B631-F7DCE1DCEC3E}" srcOrd="0" destOrd="0" presId="urn:microsoft.com/office/officeart/2009/3/layout/HorizontalOrganizationChart#120"/>
    <dgm:cxn modelId="{E5552A23-1399-3042-B5EC-C2103430F242}" type="presParOf" srcId="{CD152495-1EB2-684C-B631-F7DCE1DCEC3E}" destId="{D7BDA027-3E11-1246-BCA2-1599B13D699E}" srcOrd="0" destOrd="0" presId="urn:microsoft.com/office/officeart/2009/3/layout/HorizontalOrganizationChart#120"/>
    <dgm:cxn modelId="{B67A7F33-CC4A-1448-AE20-94F86E0142C1}" type="presParOf" srcId="{D7BDA027-3E11-1246-BCA2-1599B13D699E}" destId="{B0D40242-94E3-794C-AA20-10341F5AADF1}" srcOrd="0" destOrd="0" presId="urn:microsoft.com/office/officeart/2009/3/layout/HorizontalOrganizationChart#120"/>
    <dgm:cxn modelId="{920CCD6B-5D41-A34B-8CA4-29C922EF4E93}" type="presParOf" srcId="{D7BDA027-3E11-1246-BCA2-1599B13D699E}" destId="{C4BD8591-0FAA-8747-9B3A-8E5BB8BD86E4}" srcOrd="1" destOrd="0" presId="urn:microsoft.com/office/officeart/2009/3/layout/HorizontalOrganizationChart#120"/>
    <dgm:cxn modelId="{D12A39E7-500E-3D49-9076-8A000235F287}" type="presParOf" srcId="{CD152495-1EB2-684C-B631-F7DCE1DCEC3E}" destId="{5EE85DDD-8ABD-CC49-9117-98F29C218252}" srcOrd="1" destOrd="0" presId="urn:microsoft.com/office/officeart/2009/3/layout/HorizontalOrganizationChart#120"/>
    <dgm:cxn modelId="{ED10560C-CEE7-D640-A11E-40CA38A5E15D}" type="presParOf" srcId="{5EE85DDD-8ABD-CC49-9117-98F29C218252}" destId="{18A9FD41-1A0C-8F4A-815A-625E653AE34A}" srcOrd="0" destOrd="0" presId="urn:microsoft.com/office/officeart/2009/3/layout/HorizontalOrganizationChart#120"/>
    <dgm:cxn modelId="{CECBB2D4-1839-534B-86E3-336E40C168BA}" type="presParOf" srcId="{5EE85DDD-8ABD-CC49-9117-98F29C218252}" destId="{A2DE9F18-9A7F-264C-8D62-49EF170890AC}" srcOrd="1" destOrd="0" presId="urn:microsoft.com/office/officeart/2009/3/layout/HorizontalOrganizationChart#120"/>
    <dgm:cxn modelId="{DDBA239C-59E5-2A43-8EC3-7F1A82AD9A77}" type="presParOf" srcId="{A2DE9F18-9A7F-264C-8D62-49EF170890AC}" destId="{3CD0B178-CCF2-EB46-91F5-ACCEE61A2ACB}" srcOrd="0" destOrd="0" presId="urn:microsoft.com/office/officeart/2009/3/layout/HorizontalOrganizationChart#120"/>
    <dgm:cxn modelId="{96B20526-8B21-5B4D-AE10-5EFC4FE73587}" type="presParOf" srcId="{3CD0B178-CCF2-EB46-91F5-ACCEE61A2ACB}" destId="{F614E527-77DE-7244-B93F-851AC26D5930}" srcOrd="0" destOrd="0" presId="urn:microsoft.com/office/officeart/2009/3/layout/HorizontalOrganizationChart#120"/>
    <dgm:cxn modelId="{55658483-BD52-A449-9130-A3156003B09A}" type="presParOf" srcId="{3CD0B178-CCF2-EB46-91F5-ACCEE61A2ACB}" destId="{40065926-D5E5-8F43-A4B5-098B0D12B83E}" srcOrd="1" destOrd="0" presId="urn:microsoft.com/office/officeart/2009/3/layout/HorizontalOrganizationChart#120"/>
    <dgm:cxn modelId="{5464A305-9EF6-1545-AAF8-60B1854CF5AE}" type="presParOf" srcId="{A2DE9F18-9A7F-264C-8D62-49EF170890AC}" destId="{91D19CB0-2EA4-4543-BCDB-BDE3D6BC6314}" srcOrd="1" destOrd="0" presId="urn:microsoft.com/office/officeart/2009/3/layout/HorizontalOrganizationChart#120"/>
    <dgm:cxn modelId="{F94F368C-3FEC-674E-A9B2-369D6036E0E5}" type="presParOf" srcId="{A2DE9F18-9A7F-264C-8D62-49EF170890AC}" destId="{31B13936-E77A-8E40-BF7B-D617E7053A8E}" srcOrd="2" destOrd="0" presId="urn:microsoft.com/office/officeart/2009/3/layout/HorizontalOrganizationChart#120"/>
    <dgm:cxn modelId="{38C477D2-3CCB-E749-A796-8C6DBCD0C3DF}" type="presParOf" srcId="{5EE85DDD-8ABD-CC49-9117-98F29C218252}" destId="{59A05EF3-7ADA-0C4C-B25C-08BDFDB89A17}" srcOrd="2" destOrd="0" presId="urn:microsoft.com/office/officeart/2009/3/layout/HorizontalOrganizationChart#120"/>
    <dgm:cxn modelId="{21AAC1F4-1733-3649-A018-6BE705E4CA3F}" type="presParOf" srcId="{5EE85DDD-8ABD-CC49-9117-98F29C218252}" destId="{57CF0732-E14B-CB4E-BC2F-295F1E981CFD}" srcOrd="3" destOrd="0" presId="urn:microsoft.com/office/officeart/2009/3/layout/HorizontalOrganizationChart#120"/>
    <dgm:cxn modelId="{6A6B227C-C2B3-E047-9B5C-032B7A49857E}" type="presParOf" srcId="{57CF0732-E14B-CB4E-BC2F-295F1E981CFD}" destId="{6D3D4BFE-299D-0E41-BE1F-391C3F2DB108}" srcOrd="0" destOrd="0" presId="urn:microsoft.com/office/officeart/2009/3/layout/HorizontalOrganizationChart#120"/>
    <dgm:cxn modelId="{139C22B8-FFB9-FD40-A9C1-6F0580069687}" type="presParOf" srcId="{6D3D4BFE-299D-0E41-BE1F-391C3F2DB108}" destId="{0A4337B8-14C7-794C-8807-1CC8750A9F50}" srcOrd="0" destOrd="0" presId="urn:microsoft.com/office/officeart/2009/3/layout/HorizontalOrganizationChart#120"/>
    <dgm:cxn modelId="{19265BD4-1773-5D4A-AEF8-A0E1DFD25788}" type="presParOf" srcId="{6D3D4BFE-299D-0E41-BE1F-391C3F2DB108}" destId="{CFEE6A88-30F4-E743-B12B-1B57700E68A5}" srcOrd="1" destOrd="0" presId="urn:microsoft.com/office/officeart/2009/3/layout/HorizontalOrganizationChart#120"/>
    <dgm:cxn modelId="{7FEDCFE4-ACCE-4C49-B3C6-DC8FA697A8CF}" type="presParOf" srcId="{57CF0732-E14B-CB4E-BC2F-295F1E981CFD}" destId="{DA12BBB9-90BE-1940-BBF0-6AE940A25DAE}" srcOrd="1" destOrd="0" presId="urn:microsoft.com/office/officeart/2009/3/layout/HorizontalOrganizationChart#120"/>
    <dgm:cxn modelId="{E0771932-7F1A-F24A-9753-2C523CCCE4B6}" type="presParOf" srcId="{57CF0732-E14B-CB4E-BC2F-295F1E981CFD}" destId="{BDBD1164-79CB-8049-A214-B69D1B0D29F8}" srcOrd="2" destOrd="0" presId="urn:microsoft.com/office/officeart/2009/3/layout/HorizontalOrganizationChart#120"/>
    <dgm:cxn modelId="{BB6FAD06-E6A7-4844-B1C3-537FF0DE4005}" type="presParOf" srcId="{5EE85DDD-8ABD-CC49-9117-98F29C218252}" destId="{76856A48-495B-9649-A3CC-CFBD572F8402}" srcOrd="4" destOrd="0" presId="urn:microsoft.com/office/officeart/2009/3/layout/HorizontalOrganizationChart#120"/>
    <dgm:cxn modelId="{DC5869DC-A6CA-6E4B-8D71-984E74487791}" type="presParOf" srcId="{5EE85DDD-8ABD-CC49-9117-98F29C218252}" destId="{222E5572-6C08-B840-956E-2273317309F8}" srcOrd="5" destOrd="0" presId="urn:microsoft.com/office/officeart/2009/3/layout/HorizontalOrganizationChart#120"/>
    <dgm:cxn modelId="{DCC2640B-2061-1A43-B3AD-AFF94FC7A96F}" type="presParOf" srcId="{222E5572-6C08-B840-956E-2273317309F8}" destId="{5849C188-1F03-DD41-B2D2-1D1F1A3E8233}" srcOrd="0" destOrd="0" presId="urn:microsoft.com/office/officeart/2009/3/layout/HorizontalOrganizationChart#120"/>
    <dgm:cxn modelId="{AB87DDBB-DCC7-3F49-8C2A-D32256B7D99B}" type="presParOf" srcId="{5849C188-1F03-DD41-B2D2-1D1F1A3E8233}" destId="{9086B711-0879-4A4E-9D1D-9A40265AF16D}" srcOrd="0" destOrd="0" presId="urn:microsoft.com/office/officeart/2009/3/layout/HorizontalOrganizationChart#120"/>
    <dgm:cxn modelId="{4B02F9C8-E97A-EA44-82E2-B533735684A0}" type="presParOf" srcId="{5849C188-1F03-DD41-B2D2-1D1F1A3E8233}" destId="{E6AE0372-46C7-A148-8CF8-F0807F66F9DE}" srcOrd="1" destOrd="0" presId="urn:microsoft.com/office/officeart/2009/3/layout/HorizontalOrganizationChart#120"/>
    <dgm:cxn modelId="{409CF9C3-A22F-4941-B0E4-ECEA5C81AA26}" type="presParOf" srcId="{222E5572-6C08-B840-956E-2273317309F8}" destId="{805F65B4-5522-9545-A82D-8BE7E1433922}" srcOrd="1" destOrd="0" presId="urn:microsoft.com/office/officeart/2009/3/layout/HorizontalOrganizationChart#120"/>
    <dgm:cxn modelId="{C44D3A5F-68F5-1046-808B-9E334187C1E9}" type="presParOf" srcId="{222E5572-6C08-B840-956E-2273317309F8}" destId="{87402AF5-E8F7-C749-B801-599F16CE9D2E}" srcOrd="2" destOrd="0" presId="urn:microsoft.com/office/officeart/2009/3/layout/HorizontalOrganizationChart#120"/>
    <dgm:cxn modelId="{CC74768F-1F8C-6949-8558-D49AE5B114DD}" type="presParOf" srcId="{CD152495-1EB2-684C-B631-F7DCE1DCEC3E}" destId="{D03B0D7D-1F9B-6442-96A6-DAE882A4668A}" srcOrd="2" destOrd="0" presId="urn:microsoft.com/office/officeart/2009/3/layout/HorizontalOrganizationChart#12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21" loCatId="" qsTypeId="urn:microsoft.com/office/officeart/2005/8/quickstyle/simple1#121" qsCatId="simple" csTypeId="urn:microsoft.com/office/officeart/2005/8/colors/accent2_1#122"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8DC7477E-7CC5-904C-9947-2345187D4978}" type="presOf" srcId="{8C8A42D1-4B64-2B4E-AE4A-6A24BB4BBC85}" destId="{B0D40242-94E3-794C-AA20-10341F5AADF1}" srcOrd="0" destOrd="0" presId="urn:microsoft.com/office/officeart/2009/3/layout/HorizontalOrganizationChart#121"/>
    <dgm:cxn modelId="{F083F6E5-C595-0247-BF53-61B9340C9FCF}" type="presOf" srcId="{5E694BDE-872B-CB4B-B848-A1DF20831124}" destId="{E6AE0372-46C7-A148-8CF8-F0807F66F9DE}" srcOrd="1" destOrd="0" presId="urn:microsoft.com/office/officeart/2009/3/layout/HorizontalOrganizationChart#121"/>
    <dgm:cxn modelId="{20AE639A-1EC3-A149-BB32-6219BDA9EB0E}" type="presOf" srcId="{445F804B-53E8-D44B-B90F-9FF5B65AC67F}" destId="{59A05EF3-7ADA-0C4C-B25C-08BDFDB89A17}" srcOrd="0" destOrd="0" presId="urn:microsoft.com/office/officeart/2009/3/layout/HorizontalOrganizationChart#121"/>
    <dgm:cxn modelId="{9F891EAA-1F31-F74C-8179-B94405C39FFB}" srcId="{8C8A42D1-4B64-2B4E-AE4A-6A24BB4BBC85}" destId="{5E694BDE-872B-CB4B-B848-A1DF20831124}" srcOrd="2" destOrd="0" parTransId="{FBAD41DC-EE51-AD4A-B195-8EC75846A75D}" sibTransId="{6A0CA26E-0BD3-6844-9636-4AFF6CE0C93D}"/>
    <dgm:cxn modelId="{3034F2A5-A16E-EE42-AFCC-C4006459D49F}" type="presOf" srcId="{3DF71DAF-6F89-CC4C-851F-659E209968B2}" destId="{18A9FD41-1A0C-8F4A-815A-625E653AE34A}" srcOrd="0" destOrd="0" presId="urn:microsoft.com/office/officeart/2009/3/layout/HorizontalOrganizationChart#121"/>
    <dgm:cxn modelId="{A628EF32-F411-2141-A8AC-FA47FD795359}" srcId="{8C8A42D1-4B64-2B4E-AE4A-6A24BB4BBC85}" destId="{79708798-F93B-AB45-811E-92744295A56F}" srcOrd="1" destOrd="0" parTransId="{445F804B-53E8-D44B-B90F-9FF5B65AC67F}" sibTransId="{098E9567-FE48-6544-82EA-45320321CECE}"/>
    <dgm:cxn modelId="{F715F833-0440-2C48-9FEB-FE0771CB3F10}" type="presOf" srcId="{3185565C-B8D5-B14E-987A-C1E8EBB4CB4F}" destId="{20E37C1B-7B69-014B-BDA8-CB96045A0AF3}" srcOrd="0" destOrd="0" presId="urn:microsoft.com/office/officeart/2009/3/layout/HorizontalOrganizationChart#121"/>
    <dgm:cxn modelId="{43E0617B-EAA3-A64C-AD32-AC22D9B82465}" srcId="{3185565C-B8D5-B14E-987A-C1E8EBB4CB4F}" destId="{8C8A42D1-4B64-2B4E-AE4A-6A24BB4BBC85}" srcOrd="0" destOrd="0" parTransId="{B57E4992-3C2D-1041-97E2-1F739812F854}" sibTransId="{18A8DC0B-DB92-8144-9CFC-B881C8266B5F}"/>
    <dgm:cxn modelId="{73DF7545-1A58-6947-BA44-591CC3B710FF}" srcId="{8C8A42D1-4B64-2B4E-AE4A-6A24BB4BBC85}" destId="{B3A3B973-E202-8B47-9C70-5AE5E5555F4C}" srcOrd="0" destOrd="0" parTransId="{3DF71DAF-6F89-CC4C-851F-659E209968B2}" sibTransId="{0C766226-655E-1D4D-9B88-FAC280A2231C}"/>
    <dgm:cxn modelId="{E7640FA1-090E-4D4D-A765-73908C5C829E}" type="presOf" srcId="{B3A3B973-E202-8B47-9C70-5AE5E5555F4C}" destId="{40065926-D5E5-8F43-A4B5-098B0D12B83E}" srcOrd="1" destOrd="0" presId="urn:microsoft.com/office/officeart/2009/3/layout/HorizontalOrganizationChart#121"/>
    <dgm:cxn modelId="{1DB91572-1658-3848-99C2-B4BA7814F7E7}" type="presOf" srcId="{79708798-F93B-AB45-811E-92744295A56F}" destId="{0A4337B8-14C7-794C-8807-1CC8750A9F50}" srcOrd="0" destOrd="0" presId="urn:microsoft.com/office/officeart/2009/3/layout/HorizontalOrganizationChart#121"/>
    <dgm:cxn modelId="{E787A784-C583-0E4C-9934-A0194F0FA01B}" type="presOf" srcId="{79708798-F93B-AB45-811E-92744295A56F}" destId="{CFEE6A88-30F4-E743-B12B-1B57700E68A5}" srcOrd="1" destOrd="0" presId="urn:microsoft.com/office/officeart/2009/3/layout/HorizontalOrganizationChart#121"/>
    <dgm:cxn modelId="{137B210D-7459-4549-AC6F-9BDF538B3F05}" type="presOf" srcId="{B3A3B973-E202-8B47-9C70-5AE5E5555F4C}" destId="{F614E527-77DE-7244-B93F-851AC26D5930}" srcOrd="0" destOrd="0" presId="urn:microsoft.com/office/officeart/2009/3/layout/HorizontalOrganizationChart#121"/>
    <dgm:cxn modelId="{FA873438-D4E8-6042-B57A-A7400DB89ED8}" type="presOf" srcId="{5E694BDE-872B-CB4B-B848-A1DF20831124}" destId="{9086B711-0879-4A4E-9D1D-9A40265AF16D}" srcOrd="0" destOrd="0" presId="urn:microsoft.com/office/officeart/2009/3/layout/HorizontalOrganizationChart#121"/>
    <dgm:cxn modelId="{7D4FB399-3646-4D42-9E4F-99774AD66114}" type="presOf" srcId="{FBAD41DC-EE51-AD4A-B195-8EC75846A75D}" destId="{76856A48-495B-9649-A3CC-CFBD572F8402}" srcOrd="0" destOrd="0" presId="urn:microsoft.com/office/officeart/2009/3/layout/HorizontalOrganizationChart#121"/>
    <dgm:cxn modelId="{220F43B7-70FC-014D-BA2B-12E018154AD0}" type="presOf" srcId="{8C8A42D1-4B64-2B4E-AE4A-6A24BB4BBC85}" destId="{C4BD8591-0FAA-8747-9B3A-8E5BB8BD86E4}" srcOrd="1" destOrd="0" presId="urn:microsoft.com/office/officeart/2009/3/layout/HorizontalOrganizationChart#121"/>
    <dgm:cxn modelId="{9C666914-7916-604B-BB8F-379A7CF8140D}" type="presParOf" srcId="{20E37C1B-7B69-014B-BDA8-CB96045A0AF3}" destId="{CD152495-1EB2-684C-B631-F7DCE1DCEC3E}" srcOrd="0" destOrd="0" presId="urn:microsoft.com/office/officeart/2009/3/layout/HorizontalOrganizationChart#121"/>
    <dgm:cxn modelId="{B11F4379-AF6E-ED41-9572-CBC1B7B52135}" type="presParOf" srcId="{CD152495-1EB2-684C-B631-F7DCE1DCEC3E}" destId="{D7BDA027-3E11-1246-BCA2-1599B13D699E}" srcOrd="0" destOrd="0" presId="urn:microsoft.com/office/officeart/2009/3/layout/HorizontalOrganizationChart#121"/>
    <dgm:cxn modelId="{786DA4CC-3D08-204E-BCB7-0CD677074FB0}" type="presParOf" srcId="{D7BDA027-3E11-1246-BCA2-1599B13D699E}" destId="{B0D40242-94E3-794C-AA20-10341F5AADF1}" srcOrd="0" destOrd="0" presId="urn:microsoft.com/office/officeart/2009/3/layout/HorizontalOrganizationChart#121"/>
    <dgm:cxn modelId="{28332FFA-5187-2644-803D-54B68E8E586C}" type="presParOf" srcId="{D7BDA027-3E11-1246-BCA2-1599B13D699E}" destId="{C4BD8591-0FAA-8747-9B3A-8E5BB8BD86E4}" srcOrd="1" destOrd="0" presId="urn:microsoft.com/office/officeart/2009/3/layout/HorizontalOrganizationChart#121"/>
    <dgm:cxn modelId="{F97258E6-A9AE-2749-87B5-0DBA81B63AAD}" type="presParOf" srcId="{CD152495-1EB2-684C-B631-F7DCE1DCEC3E}" destId="{5EE85DDD-8ABD-CC49-9117-98F29C218252}" srcOrd="1" destOrd="0" presId="urn:microsoft.com/office/officeart/2009/3/layout/HorizontalOrganizationChart#121"/>
    <dgm:cxn modelId="{0756DBA0-E262-3A40-93AC-D0654A5B0462}" type="presParOf" srcId="{5EE85DDD-8ABD-CC49-9117-98F29C218252}" destId="{18A9FD41-1A0C-8F4A-815A-625E653AE34A}" srcOrd="0" destOrd="0" presId="urn:microsoft.com/office/officeart/2009/3/layout/HorizontalOrganizationChart#121"/>
    <dgm:cxn modelId="{311BD2AD-1692-8F48-82F1-BC1897FC00DF}" type="presParOf" srcId="{5EE85DDD-8ABD-CC49-9117-98F29C218252}" destId="{A2DE9F18-9A7F-264C-8D62-49EF170890AC}" srcOrd="1" destOrd="0" presId="urn:microsoft.com/office/officeart/2009/3/layout/HorizontalOrganizationChart#121"/>
    <dgm:cxn modelId="{B741CA33-8B95-0048-A720-9B693B1A730D}" type="presParOf" srcId="{A2DE9F18-9A7F-264C-8D62-49EF170890AC}" destId="{3CD0B178-CCF2-EB46-91F5-ACCEE61A2ACB}" srcOrd="0" destOrd="0" presId="urn:microsoft.com/office/officeart/2009/3/layout/HorizontalOrganizationChart#121"/>
    <dgm:cxn modelId="{17F6B386-933A-3741-8A42-1BD94BA082C1}" type="presParOf" srcId="{3CD0B178-CCF2-EB46-91F5-ACCEE61A2ACB}" destId="{F614E527-77DE-7244-B93F-851AC26D5930}" srcOrd="0" destOrd="0" presId="urn:microsoft.com/office/officeart/2009/3/layout/HorizontalOrganizationChart#121"/>
    <dgm:cxn modelId="{89484506-8B73-8740-BF12-0A11A6A2CF7F}" type="presParOf" srcId="{3CD0B178-CCF2-EB46-91F5-ACCEE61A2ACB}" destId="{40065926-D5E5-8F43-A4B5-098B0D12B83E}" srcOrd="1" destOrd="0" presId="urn:microsoft.com/office/officeart/2009/3/layout/HorizontalOrganizationChart#121"/>
    <dgm:cxn modelId="{8BA240EF-2261-2444-99C4-D58E97D22664}" type="presParOf" srcId="{A2DE9F18-9A7F-264C-8D62-49EF170890AC}" destId="{91D19CB0-2EA4-4543-BCDB-BDE3D6BC6314}" srcOrd="1" destOrd="0" presId="urn:microsoft.com/office/officeart/2009/3/layout/HorizontalOrganizationChart#121"/>
    <dgm:cxn modelId="{38AD97F3-99FF-704A-BEC3-0987E8E71D9F}" type="presParOf" srcId="{A2DE9F18-9A7F-264C-8D62-49EF170890AC}" destId="{31B13936-E77A-8E40-BF7B-D617E7053A8E}" srcOrd="2" destOrd="0" presId="urn:microsoft.com/office/officeart/2009/3/layout/HorizontalOrganizationChart#121"/>
    <dgm:cxn modelId="{1423B968-E62C-A441-A116-1A6592D46DAD}" type="presParOf" srcId="{5EE85DDD-8ABD-CC49-9117-98F29C218252}" destId="{59A05EF3-7ADA-0C4C-B25C-08BDFDB89A17}" srcOrd="2" destOrd="0" presId="urn:microsoft.com/office/officeart/2009/3/layout/HorizontalOrganizationChart#121"/>
    <dgm:cxn modelId="{9D49CAC6-D001-B141-84B9-096342B099B8}" type="presParOf" srcId="{5EE85DDD-8ABD-CC49-9117-98F29C218252}" destId="{57CF0732-E14B-CB4E-BC2F-295F1E981CFD}" srcOrd="3" destOrd="0" presId="urn:microsoft.com/office/officeart/2009/3/layout/HorizontalOrganizationChart#121"/>
    <dgm:cxn modelId="{992ABFA0-A2C5-B14F-9780-B9BDFE3DC085}" type="presParOf" srcId="{57CF0732-E14B-CB4E-BC2F-295F1E981CFD}" destId="{6D3D4BFE-299D-0E41-BE1F-391C3F2DB108}" srcOrd="0" destOrd="0" presId="urn:microsoft.com/office/officeart/2009/3/layout/HorizontalOrganizationChart#121"/>
    <dgm:cxn modelId="{EA3F7226-357E-8C47-9A13-2DC998F71B8F}" type="presParOf" srcId="{6D3D4BFE-299D-0E41-BE1F-391C3F2DB108}" destId="{0A4337B8-14C7-794C-8807-1CC8750A9F50}" srcOrd="0" destOrd="0" presId="urn:microsoft.com/office/officeart/2009/3/layout/HorizontalOrganizationChart#121"/>
    <dgm:cxn modelId="{26A3CE35-9526-B949-9047-87AD6D53F3E4}" type="presParOf" srcId="{6D3D4BFE-299D-0E41-BE1F-391C3F2DB108}" destId="{CFEE6A88-30F4-E743-B12B-1B57700E68A5}" srcOrd="1" destOrd="0" presId="urn:microsoft.com/office/officeart/2009/3/layout/HorizontalOrganizationChart#121"/>
    <dgm:cxn modelId="{0712918B-EAC8-0740-8EA8-58679394ACE6}" type="presParOf" srcId="{57CF0732-E14B-CB4E-BC2F-295F1E981CFD}" destId="{DA12BBB9-90BE-1940-BBF0-6AE940A25DAE}" srcOrd="1" destOrd="0" presId="urn:microsoft.com/office/officeart/2009/3/layout/HorizontalOrganizationChart#121"/>
    <dgm:cxn modelId="{FF431320-66E4-4C45-A3AE-DB23A2BA630A}" type="presParOf" srcId="{57CF0732-E14B-CB4E-BC2F-295F1E981CFD}" destId="{BDBD1164-79CB-8049-A214-B69D1B0D29F8}" srcOrd="2" destOrd="0" presId="urn:microsoft.com/office/officeart/2009/3/layout/HorizontalOrganizationChart#121"/>
    <dgm:cxn modelId="{E597389C-9CBB-3D4C-8125-F60DE40DD1B2}" type="presParOf" srcId="{5EE85DDD-8ABD-CC49-9117-98F29C218252}" destId="{76856A48-495B-9649-A3CC-CFBD572F8402}" srcOrd="4" destOrd="0" presId="urn:microsoft.com/office/officeart/2009/3/layout/HorizontalOrganizationChart#121"/>
    <dgm:cxn modelId="{A2B931BA-2D63-6241-B2DA-EDB487AAB6AE}" type="presParOf" srcId="{5EE85DDD-8ABD-CC49-9117-98F29C218252}" destId="{222E5572-6C08-B840-956E-2273317309F8}" srcOrd="5" destOrd="0" presId="urn:microsoft.com/office/officeart/2009/3/layout/HorizontalOrganizationChart#121"/>
    <dgm:cxn modelId="{903972FE-52EE-F44A-84DB-23EDC0C5B1C0}" type="presParOf" srcId="{222E5572-6C08-B840-956E-2273317309F8}" destId="{5849C188-1F03-DD41-B2D2-1D1F1A3E8233}" srcOrd="0" destOrd="0" presId="urn:microsoft.com/office/officeart/2009/3/layout/HorizontalOrganizationChart#121"/>
    <dgm:cxn modelId="{BE9D7A68-397E-3446-A2FF-87A266778007}" type="presParOf" srcId="{5849C188-1F03-DD41-B2D2-1D1F1A3E8233}" destId="{9086B711-0879-4A4E-9D1D-9A40265AF16D}" srcOrd="0" destOrd="0" presId="urn:microsoft.com/office/officeart/2009/3/layout/HorizontalOrganizationChart#121"/>
    <dgm:cxn modelId="{4FAE3283-AC53-EF4C-ACCD-2A55D26C1871}" type="presParOf" srcId="{5849C188-1F03-DD41-B2D2-1D1F1A3E8233}" destId="{E6AE0372-46C7-A148-8CF8-F0807F66F9DE}" srcOrd="1" destOrd="0" presId="urn:microsoft.com/office/officeart/2009/3/layout/HorizontalOrganizationChart#121"/>
    <dgm:cxn modelId="{483336B9-CC84-AC4E-88E2-9D21B12A27FA}" type="presParOf" srcId="{222E5572-6C08-B840-956E-2273317309F8}" destId="{805F65B4-5522-9545-A82D-8BE7E1433922}" srcOrd="1" destOrd="0" presId="urn:microsoft.com/office/officeart/2009/3/layout/HorizontalOrganizationChart#121"/>
    <dgm:cxn modelId="{CD6DE462-9CCC-224E-8075-0E1BF53620F4}" type="presParOf" srcId="{222E5572-6C08-B840-956E-2273317309F8}" destId="{87402AF5-E8F7-C749-B801-599F16CE9D2E}" srcOrd="2" destOrd="0" presId="urn:microsoft.com/office/officeart/2009/3/layout/HorizontalOrganizationChart#121"/>
    <dgm:cxn modelId="{67659F8B-3AB2-8440-9D93-87DE559D089C}" type="presParOf" srcId="{CD152495-1EB2-684C-B631-F7DCE1DCEC3E}" destId="{D03B0D7D-1F9B-6442-96A6-DAE882A4668A}" srcOrd="2" destOrd="0" presId="urn:microsoft.com/office/officeart/2009/3/layout/HorizontalOrganizationChart#1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22" loCatId="" qsTypeId="urn:microsoft.com/office/officeart/2005/8/quickstyle/simple1#122" qsCatId="simple" csTypeId="urn:microsoft.com/office/officeart/2005/8/colors/accent2_1#123"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20D6CEF5-88CD-DC42-BAE5-ACB47017C236}" type="presOf" srcId="{79708798-F93B-AB45-811E-92744295A56F}" destId="{CFEE6A88-30F4-E743-B12B-1B57700E68A5}" srcOrd="1" destOrd="0" presId="urn:microsoft.com/office/officeart/2009/3/layout/HorizontalOrganizationChart#122"/>
    <dgm:cxn modelId="{F6A98591-F289-6D42-B2C3-9755EA4D9FDE}" type="presOf" srcId="{79708798-F93B-AB45-811E-92744295A56F}" destId="{0A4337B8-14C7-794C-8807-1CC8750A9F50}" srcOrd="0" destOrd="0" presId="urn:microsoft.com/office/officeart/2009/3/layout/HorizontalOrganizationChart#122"/>
    <dgm:cxn modelId="{85346AD6-18AF-9547-AF5F-3DAEF0F34969}" type="presOf" srcId="{3185565C-B8D5-B14E-987A-C1E8EBB4CB4F}" destId="{20E37C1B-7B69-014B-BDA8-CB96045A0AF3}" srcOrd="0" destOrd="0" presId="urn:microsoft.com/office/officeart/2009/3/layout/HorizontalOrganizationChart#122"/>
    <dgm:cxn modelId="{5339C8F2-66F5-7D42-B639-D6D2D82E60CB}" type="presOf" srcId="{5E694BDE-872B-CB4B-B848-A1DF20831124}" destId="{9086B711-0879-4A4E-9D1D-9A40265AF16D}" srcOrd="0" destOrd="0" presId="urn:microsoft.com/office/officeart/2009/3/layout/HorizontalOrganizationChart#122"/>
    <dgm:cxn modelId="{6CA9DCD4-44D9-AB43-8618-B69D962B0682}" type="presOf" srcId="{8C8A42D1-4B64-2B4E-AE4A-6A24BB4BBC85}" destId="{B0D40242-94E3-794C-AA20-10341F5AADF1}" srcOrd="0" destOrd="0" presId="urn:microsoft.com/office/officeart/2009/3/layout/HorizontalOrganizationChart#122"/>
    <dgm:cxn modelId="{73DF7545-1A58-6947-BA44-591CC3B710FF}" srcId="{8C8A42D1-4B64-2B4E-AE4A-6A24BB4BBC85}" destId="{B3A3B973-E202-8B47-9C70-5AE5E5555F4C}" srcOrd="0" destOrd="0" parTransId="{3DF71DAF-6F89-CC4C-851F-659E209968B2}" sibTransId="{0C766226-655E-1D4D-9B88-FAC280A2231C}"/>
    <dgm:cxn modelId="{430FC476-015B-DB40-9267-CCFBF15D2055}" type="presOf" srcId="{3DF71DAF-6F89-CC4C-851F-659E209968B2}" destId="{18A9FD41-1A0C-8F4A-815A-625E653AE34A}" srcOrd="0" destOrd="0" presId="urn:microsoft.com/office/officeart/2009/3/layout/HorizontalOrganizationChart#122"/>
    <dgm:cxn modelId="{CB507C49-01B9-FD4A-981F-39248F995421}" type="presOf" srcId="{B3A3B973-E202-8B47-9C70-5AE5E5555F4C}" destId="{40065926-D5E5-8F43-A4B5-098B0D12B83E}" srcOrd="1" destOrd="0" presId="urn:microsoft.com/office/officeart/2009/3/layout/HorizontalOrganizationChart#122"/>
    <dgm:cxn modelId="{58712914-3A32-CF4D-8436-D1AE41B39E9D}" type="presOf" srcId="{5E694BDE-872B-CB4B-B848-A1DF20831124}" destId="{E6AE0372-46C7-A148-8CF8-F0807F66F9DE}" srcOrd="1" destOrd="0" presId="urn:microsoft.com/office/officeart/2009/3/layout/HorizontalOrganizationChart#122"/>
    <dgm:cxn modelId="{EF1B4652-C1CA-3A48-A495-14982379941D}" type="presOf" srcId="{FBAD41DC-EE51-AD4A-B195-8EC75846A75D}" destId="{76856A48-495B-9649-A3CC-CFBD572F8402}" srcOrd="0" destOrd="0" presId="urn:microsoft.com/office/officeart/2009/3/layout/HorizontalOrganizationChart#122"/>
    <dgm:cxn modelId="{9F891EAA-1F31-F74C-8179-B94405C39FFB}" srcId="{8C8A42D1-4B64-2B4E-AE4A-6A24BB4BBC85}" destId="{5E694BDE-872B-CB4B-B848-A1DF20831124}" srcOrd="2" destOrd="0" parTransId="{FBAD41DC-EE51-AD4A-B195-8EC75846A75D}" sibTransId="{6A0CA26E-0BD3-6844-9636-4AFF6CE0C93D}"/>
    <dgm:cxn modelId="{43E0617B-EAA3-A64C-AD32-AC22D9B82465}" srcId="{3185565C-B8D5-B14E-987A-C1E8EBB4CB4F}" destId="{8C8A42D1-4B64-2B4E-AE4A-6A24BB4BBC85}" srcOrd="0" destOrd="0" parTransId="{B57E4992-3C2D-1041-97E2-1F739812F854}" sibTransId="{18A8DC0B-DB92-8144-9CFC-B881C8266B5F}"/>
    <dgm:cxn modelId="{EC73422D-A52F-E748-8DDD-1622A4095365}" type="presOf" srcId="{445F804B-53E8-D44B-B90F-9FF5B65AC67F}" destId="{59A05EF3-7ADA-0C4C-B25C-08BDFDB89A17}" srcOrd="0" destOrd="0" presId="urn:microsoft.com/office/officeart/2009/3/layout/HorizontalOrganizationChart#122"/>
    <dgm:cxn modelId="{A628EF32-F411-2141-A8AC-FA47FD795359}" srcId="{8C8A42D1-4B64-2B4E-AE4A-6A24BB4BBC85}" destId="{79708798-F93B-AB45-811E-92744295A56F}" srcOrd="1" destOrd="0" parTransId="{445F804B-53E8-D44B-B90F-9FF5B65AC67F}" sibTransId="{098E9567-FE48-6544-82EA-45320321CECE}"/>
    <dgm:cxn modelId="{856062B8-7704-FD4C-8194-95DC8ADD4602}" type="presOf" srcId="{8C8A42D1-4B64-2B4E-AE4A-6A24BB4BBC85}" destId="{C4BD8591-0FAA-8747-9B3A-8E5BB8BD86E4}" srcOrd="1" destOrd="0" presId="urn:microsoft.com/office/officeart/2009/3/layout/HorizontalOrganizationChart#122"/>
    <dgm:cxn modelId="{F921945B-E97F-4442-B29A-B9D548494B75}" type="presOf" srcId="{B3A3B973-E202-8B47-9C70-5AE5E5555F4C}" destId="{F614E527-77DE-7244-B93F-851AC26D5930}" srcOrd="0" destOrd="0" presId="urn:microsoft.com/office/officeart/2009/3/layout/HorizontalOrganizationChart#122"/>
    <dgm:cxn modelId="{8336AECD-7C18-0640-A936-0DDDD0C1C35D}" type="presParOf" srcId="{20E37C1B-7B69-014B-BDA8-CB96045A0AF3}" destId="{CD152495-1EB2-684C-B631-F7DCE1DCEC3E}" srcOrd="0" destOrd="0" presId="urn:microsoft.com/office/officeart/2009/3/layout/HorizontalOrganizationChart#122"/>
    <dgm:cxn modelId="{D1A15482-E152-2040-8559-A34F92C0E1BD}" type="presParOf" srcId="{CD152495-1EB2-684C-B631-F7DCE1DCEC3E}" destId="{D7BDA027-3E11-1246-BCA2-1599B13D699E}" srcOrd="0" destOrd="0" presId="urn:microsoft.com/office/officeart/2009/3/layout/HorizontalOrganizationChart#122"/>
    <dgm:cxn modelId="{C7CC3E57-4901-F045-AA87-F5F696331A43}" type="presParOf" srcId="{D7BDA027-3E11-1246-BCA2-1599B13D699E}" destId="{B0D40242-94E3-794C-AA20-10341F5AADF1}" srcOrd="0" destOrd="0" presId="urn:microsoft.com/office/officeart/2009/3/layout/HorizontalOrganizationChart#122"/>
    <dgm:cxn modelId="{41F415A1-0438-D74F-B90D-924C7E7DA64B}" type="presParOf" srcId="{D7BDA027-3E11-1246-BCA2-1599B13D699E}" destId="{C4BD8591-0FAA-8747-9B3A-8E5BB8BD86E4}" srcOrd="1" destOrd="0" presId="urn:microsoft.com/office/officeart/2009/3/layout/HorizontalOrganizationChart#122"/>
    <dgm:cxn modelId="{190B387F-76D8-9C4D-9F61-CF2CBD77C704}" type="presParOf" srcId="{CD152495-1EB2-684C-B631-F7DCE1DCEC3E}" destId="{5EE85DDD-8ABD-CC49-9117-98F29C218252}" srcOrd="1" destOrd="0" presId="urn:microsoft.com/office/officeart/2009/3/layout/HorizontalOrganizationChart#122"/>
    <dgm:cxn modelId="{DED8F456-AA66-A54E-BE64-DA13CCF0B6DD}" type="presParOf" srcId="{5EE85DDD-8ABD-CC49-9117-98F29C218252}" destId="{18A9FD41-1A0C-8F4A-815A-625E653AE34A}" srcOrd="0" destOrd="0" presId="urn:microsoft.com/office/officeart/2009/3/layout/HorizontalOrganizationChart#122"/>
    <dgm:cxn modelId="{EA264F80-A354-5E4B-8966-39ED3CD3928D}" type="presParOf" srcId="{5EE85DDD-8ABD-CC49-9117-98F29C218252}" destId="{A2DE9F18-9A7F-264C-8D62-49EF170890AC}" srcOrd="1" destOrd="0" presId="urn:microsoft.com/office/officeart/2009/3/layout/HorizontalOrganizationChart#122"/>
    <dgm:cxn modelId="{D1988564-7319-E648-8D39-800A36DF8E1E}" type="presParOf" srcId="{A2DE9F18-9A7F-264C-8D62-49EF170890AC}" destId="{3CD0B178-CCF2-EB46-91F5-ACCEE61A2ACB}" srcOrd="0" destOrd="0" presId="urn:microsoft.com/office/officeart/2009/3/layout/HorizontalOrganizationChart#122"/>
    <dgm:cxn modelId="{08D25507-C702-344D-B505-366A85904175}" type="presParOf" srcId="{3CD0B178-CCF2-EB46-91F5-ACCEE61A2ACB}" destId="{F614E527-77DE-7244-B93F-851AC26D5930}" srcOrd="0" destOrd="0" presId="urn:microsoft.com/office/officeart/2009/3/layout/HorizontalOrganizationChart#122"/>
    <dgm:cxn modelId="{5D8D27DE-65E7-D244-A244-7CEA7C93AAB1}" type="presParOf" srcId="{3CD0B178-CCF2-EB46-91F5-ACCEE61A2ACB}" destId="{40065926-D5E5-8F43-A4B5-098B0D12B83E}" srcOrd="1" destOrd="0" presId="urn:microsoft.com/office/officeart/2009/3/layout/HorizontalOrganizationChart#122"/>
    <dgm:cxn modelId="{2B5C6780-C42F-1048-A14C-73E901F06DA5}" type="presParOf" srcId="{A2DE9F18-9A7F-264C-8D62-49EF170890AC}" destId="{91D19CB0-2EA4-4543-BCDB-BDE3D6BC6314}" srcOrd="1" destOrd="0" presId="urn:microsoft.com/office/officeart/2009/3/layout/HorizontalOrganizationChart#122"/>
    <dgm:cxn modelId="{84F78F08-C29A-A24B-A3A8-86F512559582}" type="presParOf" srcId="{A2DE9F18-9A7F-264C-8D62-49EF170890AC}" destId="{31B13936-E77A-8E40-BF7B-D617E7053A8E}" srcOrd="2" destOrd="0" presId="urn:microsoft.com/office/officeart/2009/3/layout/HorizontalOrganizationChart#122"/>
    <dgm:cxn modelId="{BC4388A0-32D9-4249-AC7D-B1BA8BD2DDF7}" type="presParOf" srcId="{5EE85DDD-8ABD-CC49-9117-98F29C218252}" destId="{59A05EF3-7ADA-0C4C-B25C-08BDFDB89A17}" srcOrd="2" destOrd="0" presId="urn:microsoft.com/office/officeart/2009/3/layout/HorizontalOrganizationChart#122"/>
    <dgm:cxn modelId="{E82648CE-E046-9042-BFDE-C9BD3DF39436}" type="presParOf" srcId="{5EE85DDD-8ABD-CC49-9117-98F29C218252}" destId="{57CF0732-E14B-CB4E-BC2F-295F1E981CFD}" srcOrd="3" destOrd="0" presId="urn:microsoft.com/office/officeart/2009/3/layout/HorizontalOrganizationChart#122"/>
    <dgm:cxn modelId="{6F354898-F43B-0049-85A4-7DFB52C73431}" type="presParOf" srcId="{57CF0732-E14B-CB4E-BC2F-295F1E981CFD}" destId="{6D3D4BFE-299D-0E41-BE1F-391C3F2DB108}" srcOrd="0" destOrd="0" presId="urn:microsoft.com/office/officeart/2009/3/layout/HorizontalOrganizationChart#122"/>
    <dgm:cxn modelId="{4AD2977C-2D39-994F-A066-E03DF7829042}" type="presParOf" srcId="{6D3D4BFE-299D-0E41-BE1F-391C3F2DB108}" destId="{0A4337B8-14C7-794C-8807-1CC8750A9F50}" srcOrd="0" destOrd="0" presId="urn:microsoft.com/office/officeart/2009/3/layout/HorizontalOrganizationChart#122"/>
    <dgm:cxn modelId="{E54C0D65-7AED-8A4E-9CCE-B6B9D7D3D682}" type="presParOf" srcId="{6D3D4BFE-299D-0E41-BE1F-391C3F2DB108}" destId="{CFEE6A88-30F4-E743-B12B-1B57700E68A5}" srcOrd="1" destOrd="0" presId="urn:microsoft.com/office/officeart/2009/3/layout/HorizontalOrganizationChart#122"/>
    <dgm:cxn modelId="{1CEE7A41-D670-A94A-B0A0-5CC6E7805AA5}" type="presParOf" srcId="{57CF0732-E14B-CB4E-BC2F-295F1E981CFD}" destId="{DA12BBB9-90BE-1940-BBF0-6AE940A25DAE}" srcOrd="1" destOrd="0" presId="urn:microsoft.com/office/officeart/2009/3/layout/HorizontalOrganizationChart#122"/>
    <dgm:cxn modelId="{FA8A575C-A774-D040-97FB-7838A59EC370}" type="presParOf" srcId="{57CF0732-E14B-CB4E-BC2F-295F1E981CFD}" destId="{BDBD1164-79CB-8049-A214-B69D1B0D29F8}" srcOrd="2" destOrd="0" presId="urn:microsoft.com/office/officeart/2009/3/layout/HorizontalOrganizationChart#122"/>
    <dgm:cxn modelId="{13E23F26-6670-B74F-AE99-9DACF420F5E9}" type="presParOf" srcId="{5EE85DDD-8ABD-CC49-9117-98F29C218252}" destId="{76856A48-495B-9649-A3CC-CFBD572F8402}" srcOrd="4" destOrd="0" presId="urn:microsoft.com/office/officeart/2009/3/layout/HorizontalOrganizationChart#122"/>
    <dgm:cxn modelId="{51A53164-D9CF-7441-9C9E-083486E8A450}" type="presParOf" srcId="{5EE85DDD-8ABD-CC49-9117-98F29C218252}" destId="{222E5572-6C08-B840-956E-2273317309F8}" srcOrd="5" destOrd="0" presId="urn:microsoft.com/office/officeart/2009/3/layout/HorizontalOrganizationChart#122"/>
    <dgm:cxn modelId="{737D0D67-9C5A-7242-BD95-4C7A5AB3AE42}" type="presParOf" srcId="{222E5572-6C08-B840-956E-2273317309F8}" destId="{5849C188-1F03-DD41-B2D2-1D1F1A3E8233}" srcOrd="0" destOrd="0" presId="urn:microsoft.com/office/officeart/2009/3/layout/HorizontalOrganizationChart#122"/>
    <dgm:cxn modelId="{ECE396E0-614B-6841-A403-1815680B399B}" type="presParOf" srcId="{5849C188-1F03-DD41-B2D2-1D1F1A3E8233}" destId="{9086B711-0879-4A4E-9D1D-9A40265AF16D}" srcOrd="0" destOrd="0" presId="urn:microsoft.com/office/officeart/2009/3/layout/HorizontalOrganizationChart#122"/>
    <dgm:cxn modelId="{E90FAC63-C27F-9140-8BC8-DBD70945BA77}" type="presParOf" srcId="{5849C188-1F03-DD41-B2D2-1D1F1A3E8233}" destId="{E6AE0372-46C7-A148-8CF8-F0807F66F9DE}" srcOrd="1" destOrd="0" presId="urn:microsoft.com/office/officeart/2009/3/layout/HorizontalOrganizationChart#122"/>
    <dgm:cxn modelId="{50CA9378-19C9-C941-9E6B-EE4EC40831EC}" type="presParOf" srcId="{222E5572-6C08-B840-956E-2273317309F8}" destId="{805F65B4-5522-9545-A82D-8BE7E1433922}" srcOrd="1" destOrd="0" presId="urn:microsoft.com/office/officeart/2009/3/layout/HorizontalOrganizationChart#122"/>
    <dgm:cxn modelId="{080C9886-0A4F-C149-BAC0-31CF07B797B9}" type="presParOf" srcId="{222E5572-6C08-B840-956E-2273317309F8}" destId="{87402AF5-E8F7-C749-B801-599F16CE9D2E}" srcOrd="2" destOrd="0" presId="urn:microsoft.com/office/officeart/2009/3/layout/HorizontalOrganizationChart#122"/>
    <dgm:cxn modelId="{72E65AAE-3D11-2542-BCB9-A1DB06D5DB45}" type="presParOf" srcId="{CD152495-1EB2-684C-B631-F7DCE1DCEC3E}" destId="{D03B0D7D-1F9B-6442-96A6-DAE882A4668A}" srcOrd="2" destOrd="0" presId="urn:microsoft.com/office/officeart/2009/3/layout/HorizontalOrganizationChart#12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23" loCatId="" qsTypeId="urn:microsoft.com/office/officeart/2005/8/quickstyle/simple1#123" qsCatId="simple" csTypeId="urn:microsoft.com/office/officeart/2005/8/colors/accent2_1#124"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39CFE17C-C337-AD44-AA92-191CD2607F5F}" type="presOf" srcId="{FBAD41DC-EE51-AD4A-B195-8EC75846A75D}" destId="{76856A48-495B-9649-A3CC-CFBD572F8402}" srcOrd="0" destOrd="0" presId="urn:microsoft.com/office/officeart/2009/3/layout/HorizontalOrganizationChart#123"/>
    <dgm:cxn modelId="{FCBA0DE7-5F4D-9448-BF58-669428D26FA8}" type="presOf" srcId="{5E694BDE-872B-CB4B-B848-A1DF20831124}" destId="{E6AE0372-46C7-A148-8CF8-F0807F66F9DE}" srcOrd="1" destOrd="0" presId="urn:microsoft.com/office/officeart/2009/3/layout/HorizontalOrganizationChart#123"/>
    <dgm:cxn modelId="{77C1D40E-9D47-9442-A4D2-B20CC67846EF}" type="presOf" srcId="{B3A3B973-E202-8B47-9C70-5AE5E5555F4C}" destId="{40065926-D5E5-8F43-A4B5-098B0D12B83E}" srcOrd="1" destOrd="0" presId="urn:microsoft.com/office/officeart/2009/3/layout/HorizontalOrganizationChart#123"/>
    <dgm:cxn modelId="{BBBC45F9-62FC-124E-928C-6C27F04DFC6D}" type="presOf" srcId="{3185565C-B8D5-B14E-987A-C1E8EBB4CB4F}" destId="{20E37C1B-7B69-014B-BDA8-CB96045A0AF3}" srcOrd="0" destOrd="0" presId="urn:microsoft.com/office/officeart/2009/3/layout/HorizontalOrganizationChart#123"/>
    <dgm:cxn modelId="{7C469BB4-857E-5743-A9ED-8FCED2F3CDEA}" type="presOf" srcId="{8C8A42D1-4B64-2B4E-AE4A-6A24BB4BBC85}" destId="{C4BD8591-0FAA-8747-9B3A-8E5BB8BD86E4}" srcOrd="1" destOrd="0" presId="urn:microsoft.com/office/officeart/2009/3/layout/HorizontalOrganizationChart#123"/>
    <dgm:cxn modelId="{4DCCBDC6-2ECA-3E4A-A77F-F014EA3D0E47}" type="presOf" srcId="{79708798-F93B-AB45-811E-92744295A56F}" destId="{0A4337B8-14C7-794C-8807-1CC8750A9F50}" srcOrd="0" destOrd="0" presId="urn:microsoft.com/office/officeart/2009/3/layout/HorizontalOrganizationChart#123"/>
    <dgm:cxn modelId="{721DD82D-848B-1045-A9A4-06A4C9445A62}" type="presOf" srcId="{79708798-F93B-AB45-811E-92744295A56F}" destId="{CFEE6A88-30F4-E743-B12B-1B57700E68A5}" srcOrd="1" destOrd="0" presId="urn:microsoft.com/office/officeart/2009/3/layout/HorizontalOrganizationChart#123"/>
    <dgm:cxn modelId="{73DF7545-1A58-6947-BA44-591CC3B710FF}" srcId="{8C8A42D1-4B64-2B4E-AE4A-6A24BB4BBC85}" destId="{B3A3B973-E202-8B47-9C70-5AE5E5555F4C}" srcOrd="0" destOrd="0" parTransId="{3DF71DAF-6F89-CC4C-851F-659E209968B2}" sibTransId="{0C766226-655E-1D4D-9B88-FAC280A2231C}"/>
    <dgm:cxn modelId="{C56F8D43-82C2-7247-8F11-52814A258238}" type="presOf" srcId="{5E694BDE-872B-CB4B-B848-A1DF20831124}" destId="{9086B711-0879-4A4E-9D1D-9A40265AF16D}" srcOrd="0" destOrd="0" presId="urn:microsoft.com/office/officeart/2009/3/layout/HorizontalOrganizationChart#123"/>
    <dgm:cxn modelId="{22EC6D31-8DFD-0947-94F0-89DAC4C960A5}" type="presOf" srcId="{8C8A42D1-4B64-2B4E-AE4A-6A24BB4BBC85}" destId="{B0D40242-94E3-794C-AA20-10341F5AADF1}" srcOrd="0" destOrd="0" presId="urn:microsoft.com/office/officeart/2009/3/layout/HorizontalOrganizationChart#123"/>
    <dgm:cxn modelId="{9F891EAA-1F31-F74C-8179-B94405C39FFB}" srcId="{8C8A42D1-4B64-2B4E-AE4A-6A24BB4BBC85}" destId="{5E694BDE-872B-CB4B-B848-A1DF20831124}" srcOrd="2" destOrd="0" parTransId="{FBAD41DC-EE51-AD4A-B195-8EC75846A75D}" sibTransId="{6A0CA26E-0BD3-6844-9636-4AFF6CE0C93D}"/>
    <dgm:cxn modelId="{43E0617B-EAA3-A64C-AD32-AC22D9B82465}" srcId="{3185565C-B8D5-B14E-987A-C1E8EBB4CB4F}" destId="{8C8A42D1-4B64-2B4E-AE4A-6A24BB4BBC85}" srcOrd="0" destOrd="0" parTransId="{B57E4992-3C2D-1041-97E2-1F739812F854}" sibTransId="{18A8DC0B-DB92-8144-9CFC-B881C8266B5F}"/>
    <dgm:cxn modelId="{E5C38339-65F9-9441-AE79-988B7AA6BA08}" type="presOf" srcId="{B3A3B973-E202-8B47-9C70-5AE5E5555F4C}" destId="{F614E527-77DE-7244-B93F-851AC26D5930}" srcOrd="0" destOrd="0" presId="urn:microsoft.com/office/officeart/2009/3/layout/HorizontalOrganizationChart#123"/>
    <dgm:cxn modelId="{3A8AF0FE-007D-B741-9386-401FE5DA6864}" type="presOf" srcId="{3DF71DAF-6F89-CC4C-851F-659E209968B2}" destId="{18A9FD41-1A0C-8F4A-815A-625E653AE34A}" srcOrd="0" destOrd="0" presId="urn:microsoft.com/office/officeart/2009/3/layout/HorizontalOrganizationChart#123"/>
    <dgm:cxn modelId="{A628EF32-F411-2141-A8AC-FA47FD795359}" srcId="{8C8A42D1-4B64-2B4E-AE4A-6A24BB4BBC85}" destId="{79708798-F93B-AB45-811E-92744295A56F}" srcOrd="1" destOrd="0" parTransId="{445F804B-53E8-D44B-B90F-9FF5B65AC67F}" sibTransId="{098E9567-FE48-6544-82EA-45320321CECE}"/>
    <dgm:cxn modelId="{E5CAF7E0-45C6-FC47-A596-81DB456A2E80}" type="presOf" srcId="{445F804B-53E8-D44B-B90F-9FF5B65AC67F}" destId="{59A05EF3-7ADA-0C4C-B25C-08BDFDB89A17}" srcOrd="0" destOrd="0" presId="urn:microsoft.com/office/officeart/2009/3/layout/HorizontalOrganizationChart#123"/>
    <dgm:cxn modelId="{543AB8FC-04D7-5B4A-94B0-C4A709CF4948}" type="presParOf" srcId="{20E37C1B-7B69-014B-BDA8-CB96045A0AF3}" destId="{CD152495-1EB2-684C-B631-F7DCE1DCEC3E}" srcOrd="0" destOrd="0" presId="urn:microsoft.com/office/officeart/2009/3/layout/HorizontalOrganizationChart#123"/>
    <dgm:cxn modelId="{D819833B-C2BD-1C48-BC0A-F96FED60D15D}" type="presParOf" srcId="{CD152495-1EB2-684C-B631-F7DCE1DCEC3E}" destId="{D7BDA027-3E11-1246-BCA2-1599B13D699E}" srcOrd="0" destOrd="0" presId="urn:microsoft.com/office/officeart/2009/3/layout/HorizontalOrganizationChart#123"/>
    <dgm:cxn modelId="{AA5CE523-B6AA-9247-9191-CBFABC091D13}" type="presParOf" srcId="{D7BDA027-3E11-1246-BCA2-1599B13D699E}" destId="{B0D40242-94E3-794C-AA20-10341F5AADF1}" srcOrd="0" destOrd="0" presId="urn:microsoft.com/office/officeart/2009/3/layout/HorizontalOrganizationChart#123"/>
    <dgm:cxn modelId="{D41DDF68-D425-864F-B067-188350A63238}" type="presParOf" srcId="{D7BDA027-3E11-1246-BCA2-1599B13D699E}" destId="{C4BD8591-0FAA-8747-9B3A-8E5BB8BD86E4}" srcOrd="1" destOrd="0" presId="urn:microsoft.com/office/officeart/2009/3/layout/HorizontalOrganizationChart#123"/>
    <dgm:cxn modelId="{1FC488CA-568D-5849-B81E-E217C5E2543F}" type="presParOf" srcId="{CD152495-1EB2-684C-B631-F7DCE1DCEC3E}" destId="{5EE85DDD-8ABD-CC49-9117-98F29C218252}" srcOrd="1" destOrd="0" presId="urn:microsoft.com/office/officeart/2009/3/layout/HorizontalOrganizationChart#123"/>
    <dgm:cxn modelId="{C22FF08F-3A57-AC4F-9953-2137E7CA71C9}" type="presParOf" srcId="{5EE85DDD-8ABD-CC49-9117-98F29C218252}" destId="{18A9FD41-1A0C-8F4A-815A-625E653AE34A}" srcOrd="0" destOrd="0" presId="urn:microsoft.com/office/officeart/2009/3/layout/HorizontalOrganizationChart#123"/>
    <dgm:cxn modelId="{50F5B5DA-207E-AC42-9FC0-DA9DB619D227}" type="presParOf" srcId="{5EE85DDD-8ABD-CC49-9117-98F29C218252}" destId="{A2DE9F18-9A7F-264C-8D62-49EF170890AC}" srcOrd="1" destOrd="0" presId="urn:microsoft.com/office/officeart/2009/3/layout/HorizontalOrganizationChart#123"/>
    <dgm:cxn modelId="{062FE3B3-7AF4-3E43-B226-CECA8F9AB856}" type="presParOf" srcId="{A2DE9F18-9A7F-264C-8D62-49EF170890AC}" destId="{3CD0B178-CCF2-EB46-91F5-ACCEE61A2ACB}" srcOrd="0" destOrd="0" presId="urn:microsoft.com/office/officeart/2009/3/layout/HorizontalOrganizationChart#123"/>
    <dgm:cxn modelId="{75CCFF7D-3D36-EB46-B5CF-08C7E59CC2CC}" type="presParOf" srcId="{3CD0B178-CCF2-EB46-91F5-ACCEE61A2ACB}" destId="{F614E527-77DE-7244-B93F-851AC26D5930}" srcOrd="0" destOrd="0" presId="urn:microsoft.com/office/officeart/2009/3/layout/HorizontalOrganizationChart#123"/>
    <dgm:cxn modelId="{A3AAB89D-0FDC-5E43-9970-EDCC9BA96BC4}" type="presParOf" srcId="{3CD0B178-CCF2-EB46-91F5-ACCEE61A2ACB}" destId="{40065926-D5E5-8F43-A4B5-098B0D12B83E}" srcOrd="1" destOrd="0" presId="urn:microsoft.com/office/officeart/2009/3/layout/HorizontalOrganizationChart#123"/>
    <dgm:cxn modelId="{571CFCC5-4707-924C-AB15-852AC7035633}" type="presParOf" srcId="{A2DE9F18-9A7F-264C-8D62-49EF170890AC}" destId="{91D19CB0-2EA4-4543-BCDB-BDE3D6BC6314}" srcOrd="1" destOrd="0" presId="urn:microsoft.com/office/officeart/2009/3/layout/HorizontalOrganizationChart#123"/>
    <dgm:cxn modelId="{01FE2C12-C886-2544-A117-48D89053D12A}" type="presParOf" srcId="{A2DE9F18-9A7F-264C-8D62-49EF170890AC}" destId="{31B13936-E77A-8E40-BF7B-D617E7053A8E}" srcOrd="2" destOrd="0" presId="urn:microsoft.com/office/officeart/2009/3/layout/HorizontalOrganizationChart#123"/>
    <dgm:cxn modelId="{A9198EAE-D482-404D-A1DE-33B8E010944C}" type="presParOf" srcId="{5EE85DDD-8ABD-CC49-9117-98F29C218252}" destId="{59A05EF3-7ADA-0C4C-B25C-08BDFDB89A17}" srcOrd="2" destOrd="0" presId="urn:microsoft.com/office/officeart/2009/3/layout/HorizontalOrganizationChart#123"/>
    <dgm:cxn modelId="{1DB02438-5CDA-234A-B52A-230919F130BF}" type="presParOf" srcId="{5EE85DDD-8ABD-CC49-9117-98F29C218252}" destId="{57CF0732-E14B-CB4E-BC2F-295F1E981CFD}" srcOrd="3" destOrd="0" presId="urn:microsoft.com/office/officeart/2009/3/layout/HorizontalOrganizationChart#123"/>
    <dgm:cxn modelId="{2559DE43-B9B7-A648-AD63-43A8DDD10347}" type="presParOf" srcId="{57CF0732-E14B-CB4E-BC2F-295F1E981CFD}" destId="{6D3D4BFE-299D-0E41-BE1F-391C3F2DB108}" srcOrd="0" destOrd="0" presId="urn:microsoft.com/office/officeart/2009/3/layout/HorizontalOrganizationChart#123"/>
    <dgm:cxn modelId="{A8B5F6AB-94DD-CC44-B7C7-95BEFE6800D6}" type="presParOf" srcId="{6D3D4BFE-299D-0E41-BE1F-391C3F2DB108}" destId="{0A4337B8-14C7-794C-8807-1CC8750A9F50}" srcOrd="0" destOrd="0" presId="urn:microsoft.com/office/officeart/2009/3/layout/HorizontalOrganizationChart#123"/>
    <dgm:cxn modelId="{BB826D00-307B-994A-88E3-AFC85CFB7BB7}" type="presParOf" srcId="{6D3D4BFE-299D-0E41-BE1F-391C3F2DB108}" destId="{CFEE6A88-30F4-E743-B12B-1B57700E68A5}" srcOrd="1" destOrd="0" presId="urn:microsoft.com/office/officeart/2009/3/layout/HorizontalOrganizationChart#123"/>
    <dgm:cxn modelId="{D9044469-34CB-F74D-9338-887614DFC134}" type="presParOf" srcId="{57CF0732-E14B-CB4E-BC2F-295F1E981CFD}" destId="{DA12BBB9-90BE-1940-BBF0-6AE940A25DAE}" srcOrd="1" destOrd="0" presId="urn:microsoft.com/office/officeart/2009/3/layout/HorizontalOrganizationChart#123"/>
    <dgm:cxn modelId="{80563DFF-D683-3A4F-83D5-72595C61F925}" type="presParOf" srcId="{57CF0732-E14B-CB4E-BC2F-295F1E981CFD}" destId="{BDBD1164-79CB-8049-A214-B69D1B0D29F8}" srcOrd="2" destOrd="0" presId="urn:microsoft.com/office/officeart/2009/3/layout/HorizontalOrganizationChart#123"/>
    <dgm:cxn modelId="{E254F0F1-59B2-1A43-9EA9-5523D54CDB69}" type="presParOf" srcId="{5EE85DDD-8ABD-CC49-9117-98F29C218252}" destId="{76856A48-495B-9649-A3CC-CFBD572F8402}" srcOrd="4" destOrd="0" presId="urn:microsoft.com/office/officeart/2009/3/layout/HorizontalOrganizationChart#123"/>
    <dgm:cxn modelId="{B5FF1C35-4C38-A446-90F9-6149F85CA013}" type="presParOf" srcId="{5EE85DDD-8ABD-CC49-9117-98F29C218252}" destId="{222E5572-6C08-B840-956E-2273317309F8}" srcOrd="5" destOrd="0" presId="urn:microsoft.com/office/officeart/2009/3/layout/HorizontalOrganizationChart#123"/>
    <dgm:cxn modelId="{77C83A47-5788-FF41-8A83-A3D8D71DB489}" type="presParOf" srcId="{222E5572-6C08-B840-956E-2273317309F8}" destId="{5849C188-1F03-DD41-B2D2-1D1F1A3E8233}" srcOrd="0" destOrd="0" presId="urn:microsoft.com/office/officeart/2009/3/layout/HorizontalOrganizationChart#123"/>
    <dgm:cxn modelId="{82B7A695-CC44-714D-9147-A6AD72A13A21}" type="presParOf" srcId="{5849C188-1F03-DD41-B2D2-1D1F1A3E8233}" destId="{9086B711-0879-4A4E-9D1D-9A40265AF16D}" srcOrd="0" destOrd="0" presId="urn:microsoft.com/office/officeart/2009/3/layout/HorizontalOrganizationChart#123"/>
    <dgm:cxn modelId="{202E5FB7-5346-2148-B9BE-76AFC4B2C138}" type="presParOf" srcId="{5849C188-1F03-DD41-B2D2-1D1F1A3E8233}" destId="{E6AE0372-46C7-A148-8CF8-F0807F66F9DE}" srcOrd="1" destOrd="0" presId="urn:microsoft.com/office/officeart/2009/3/layout/HorizontalOrganizationChart#123"/>
    <dgm:cxn modelId="{218299DE-5937-8C48-AB86-31B39079DA72}" type="presParOf" srcId="{222E5572-6C08-B840-956E-2273317309F8}" destId="{805F65B4-5522-9545-A82D-8BE7E1433922}" srcOrd="1" destOrd="0" presId="urn:microsoft.com/office/officeart/2009/3/layout/HorizontalOrganizationChart#123"/>
    <dgm:cxn modelId="{3BA445B6-041F-4041-BF7C-CED4C0537A87}" type="presParOf" srcId="{222E5572-6C08-B840-956E-2273317309F8}" destId="{87402AF5-E8F7-C749-B801-599F16CE9D2E}" srcOrd="2" destOrd="0" presId="urn:microsoft.com/office/officeart/2009/3/layout/HorizontalOrganizationChart#123"/>
    <dgm:cxn modelId="{AA9DA4B9-98EE-7D43-A8DB-568A3FEFB0F9}" type="presParOf" srcId="{CD152495-1EB2-684C-B631-F7DCE1DCEC3E}" destId="{D03B0D7D-1F9B-6442-96A6-DAE882A4668A}" srcOrd="2" destOrd="0" presId="urn:microsoft.com/office/officeart/2009/3/layout/HorizontalOrganizationChart#12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24" loCatId="" qsTypeId="urn:microsoft.com/office/officeart/2005/8/quickstyle/simple1#124" qsCatId="simple" csTypeId="urn:microsoft.com/office/officeart/2005/8/colors/accent2_1#125"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ED4B888E-200F-E84B-BCF6-7E29D1881CD8}" type="presOf" srcId="{5E694BDE-872B-CB4B-B848-A1DF20831124}" destId="{9086B711-0879-4A4E-9D1D-9A40265AF16D}" srcOrd="0" destOrd="0" presId="urn:microsoft.com/office/officeart/2009/3/layout/HorizontalOrganizationChart#124"/>
    <dgm:cxn modelId="{117CBF5F-F448-9D46-8AD9-6807E3C456CF}" type="presOf" srcId="{B3A3B973-E202-8B47-9C70-5AE5E5555F4C}" destId="{40065926-D5E5-8F43-A4B5-098B0D12B83E}" srcOrd="1" destOrd="0" presId="urn:microsoft.com/office/officeart/2009/3/layout/HorizontalOrganizationChart#124"/>
    <dgm:cxn modelId="{73DF7545-1A58-6947-BA44-591CC3B710FF}" srcId="{8C8A42D1-4B64-2B4E-AE4A-6A24BB4BBC85}" destId="{B3A3B973-E202-8B47-9C70-5AE5E5555F4C}" srcOrd="0" destOrd="0" parTransId="{3DF71DAF-6F89-CC4C-851F-659E209968B2}" sibTransId="{0C766226-655E-1D4D-9B88-FAC280A2231C}"/>
    <dgm:cxn modelId="{9F891EAA-1F31-F74C-8179-B94405C39FFB}" srcId="{8C8A42D1-4B64-2B4E-AE4A-6A24BB4BBC85}" destId="{5E694BDE-872B-CB4B-B848-A1DF20831124}" srcOrd="2" destOrd="0" parTransId="{FBAD41DC-EE51-AD4A-B195-8EC75846A75D}" sibTransId="{6A0CA26E-0BD3-6844-9636-4AFF6CE0C93D}"/>
    <dgm:cxn modelId="{085B5574-D8E7-0C48-9345-D56AD2F1FACB}" type="presOf" srcId="{8C8A42D1-4B64-2B4E-AE4A-6A24BB4BBC85}" destId="{C4BD8591-0FAA-8747-9B3A-8E5BB8BD86E4}" srcOrd="1" destOrd="0" presId="urn:microsoft.com/office/officeart/2009/3/layout/HorizontalOrganizationChart#124"/>
    <dgm:cxn modelId="{65A939A7-2B89-9546-B344-A2F1490B29E5}" type="presOf" srcId="{3DF71DAF-6F89-CC4C-851F-659E209968B2}" destId="{18A9FD41-1A0C-8F4A-815A-625E653AE34A}" srcOrd="0" destOrd="0" presId="urn:microsoft.com/office/officeart/2009/3/layout/HorizontalOrganizationChart#124"/>
    <dgm:cxn modelId="{2BB65130-42AE-334E-AAD4-EA1D50739652}" type="presOf" srcId="{79708798-F93B-AB45-811E-92744295A56F}" destId="{CFEE6A88-30F4-E743-B12B-1B57700E68A5}" srcOrd="1" destOrd="0" presId="urn:microsoft.com/office/officeart/2009/3/layout/HorizontalOrganizationChart#124"/>
    <dgm:cxn modelId="{DB3C7AE6-A3A1-214A-97A4-87115D1A0F97}" type="presOf" srcId="{B3A3B973-E202-8B47-9C70-5AE5E5555F4C}" destId="{F614E527-77DE-7244-B93F-851AC26D5930}" srcOrd="0" destOrd="0" presId="urn:microsoft.com/office/officeart/2009/3/layout/HorizontalOrganizationChart#124"/>
    <dgm:cxn modelId="{44902F70-1D4B-734C-BB09-7D0E7B62D86F}" type="presOf" srcId="{3185565C-B8D5-B14E-987A-C1E8EBB4CB4F}" destId="{20E37C1B-7B69-014B-BDA8-CB96045A0AF3}" srcOrd="0" destOrd="0" presId="urn:microsoft.com/office/officeart/2009/3/layout/HorizontalOrganizationChart#124"/>
    <dgm:cxn modelId="{43E0617B-EAA3-A64C-AD32-AC22D9B82465}" srcId="{3185565C-B8D5-B14E-987A-C1E8EBB4CB4F}" destId="{8C8A42D1-4B64-2B4E-AE4A-6A24BB4BBC85}" srcOrd="0" destOrd="0" parTransId="{B57E4992-3C2D-1041-97E2-1F739812F854}" sibTransId="{18A8DC0B-DB92-8144-9CFC-B881C8266B5F}"/>
    <dgm:cxn modelId="{B73B7DD6-831D-3F43-9815-9101258464A0}" type="presOf" srcId="{8C8A42D1-4B64-2B4E-AE4A-6A24BB4BBC85}" destId="{B0D40242-94E3-794C-AA20-10341F5AADF1}" srcOrd="0" destOrd="0" presId="urn:microsoft.com/office/officeart/2009/3/layout/HorizontalOrganizationChart#124"/>
    <dgm:cxn modelId="{A628EF32-F411-2141-A8AC-FA47FD795359}" srcId="{8C8A42D1-4B64-2B4E-AE4A-6A24BB4BBC85}" destId="{79708798-F93B-AB45-811E-92744295A56F}" srcOrd="1" destOrd="0" parTransId="{445F804B-53E8-D44B-B90F-9FF5B65AC67F}" sibTransId="{098E9567-FE48-6544-82EA-45320321CECE}"/>
    <dgm:cxn modelId="{A5993332-289A-9846-9FB3-300A7D88F3BA}" type="presOf" srcId="{5E694BDE-872B-CB4B-B848-A1DF20831124}" destId="{E6AE0372-46C7-A148-8CF8-F0807F66F9DE}" srcOrd="1" destOrd="0" presId="urn:microsoft.com/office/officeart/2009/3/layout/HorizontalOrganizationChart#124"/>
    <dgm:cxn modelId="{101B5554-D57F-FD47-9A6C-B2D4DB9732F8}" type="presOf" srcId="{445F804B-53E8-D44B-B90F-9FF5B65AC67F}" destId="{59A05EF3-7ADA-0C4C-B25C-08BDFDB89A17}" srcOrd="0" destOrd="0" presId="urn:microsoft.com/office/officeart/2009/3/layout/HorizontalOrganizationChart#124"/>
    <dgm:cxn modelId="{10616FF8-B3E4-6E47-AE22-FBAF4DBB2282}" type="presOf" srcId="{79708798-F93B-AB45-811E-92744295A56F}" destId="{0A4337B8-14C7-794C-8807-1CC8750A9F50}" srcOrd="0" destOrd="0" presId="urn:microsoft.com/office/officeart/2009/3/layout/HorizontalOrganizationChart#124"/>
    <dgm:cxn modelId="{661BE112-4C3C-1041-898C-A2312667403E}" type="presOf" srcId="{FBAD41DC-EE51-AD4A-B195-8EC75846A75D}" destId="{76856A48-495B-9649-A3CC-CFBD572F8402}" srcOrd="0" destOrd="0" presId="urn:microsoft.com/office/officeart/2009/3/layout/HorizontalOrganizationChart#124"/>
    <dgm:cxn modelId="{456B3B94-2062-7F44-8CEA-38AC47006EBA}" type="presParOf" srcId="{20E37C1B-7B69-014B-BDA8-CB96045A0AF3}" destId="{CD152495-1EB2-684C-B631-F7DCE1DCEC3E}" srcOrd="0" destOrd="0" presId="urn:microsoft.com/office/officeart/2009/3/layout/HorizontalOrganizationChart#124"/>
    <dgm:cxn modelId="{F4FC8E12-E141-5F49-8126-326D26E1C2F3}" type="presParOf" srcId="{CD152495-1EB2-684C-B631-F7DCE1DCEC3E}" destId="{D7BDA027-3E11-1246-BCA2-1599B13D699E}" srcOrd="0" destOrd="0" presId="urn:microsoft.com/office/officeart/2009/3/layout/HorizontalOrganizationChart#124"/>
    <dgm:cxn modelId="{86CD3856-EE9D-924B-A0E7-F8A4D586C819}" type="presParOf" srcId="{D7BDA027-3E11-1246-BCA2-1599B13D699E}" destId="{B0D40242-94E3-794C-AA20-10341F5AADF1}" srcOrd="0" destOrd="0" presId="urn:microsoft.com/office/officeart/2009/3/layout/HorizontalOrganizationChart#124"/>
    <dgm:cxn modelId="{BD1D92EB-D18A-6945-9F44-375D112CE260}" type="presParOf" srcId="{D7BDA027-3E11-1246-BCA2-1599B13D699E}" destId="{C4BD8591-0FAA-8747-9B3A-8E5BB8BD86E4}" srcOrd="1" destOrd="0" presId="urn:microsoft.com/office/officeart/2009/3/layout/HorizontalOrganizationChart#124"/>
    <dgm:cxn modelId="{A5DFD843-C101-2B40-83A8-339BD23F56C9}" type="presParOf" srcId="{CD152495-1EB2-684C-B631-F7DCE1DCEC3E}" destId="{5EE85DDD-8ABD-CC49-9117-98F29C218252}" srcOrd="1" destOrd="0" presId="urn:microsoft.com/office/officeart/2009/3/layout/HorizontalOrganizationChart#124"/>
    <dgm:cxn modelId="{4AF409B9-83D4-324A-9E08-BEEEDB4AA5C0}" type="presParOf" srcId="{5EE85DDD-8ABD-CC49-9117-98F29C218252}" destId="{18A9FD41-1A0C-8F4A-815A-625E653AE34A}" srcOrd="0" destOrd="0" presId="urn:microsoft.com/office/officeart/2009/3/layout/HorizontalOrganizationChart#124"/>
    <dgm:cxn modelId="{C52F5990-169C-D74A-BEFE-DC2AAF01584F}" type="presParOf" srcId="{5EE85DDD-8ABD-CC49-9117-98F29C218252}" destId="{A2DE9F18-9A7F-264C-8D62-49EF170890AC}" srcOrd="1" destOrd="0" presId="urn:microsoft.com/office/officeart/2009/3/layout/HorizontalOrganizationChart#124"/>
    <dgm:cxn modelId="{B36943DA-DFC3-FE4A-B665-F24ED6636884}" type="presParOf" srcId="{A2DE9F18-9A7F-264C-8D62-49EF170890AC}" destId="{3CD0B178-CCF2-EB46-91F5-ACCEE61A2ACB}" srcOrd="0" destOrd="0" presId="urn:microsoft.com/office/officeart/2009/3/layout/HorizontalOrganizationChart#124"/>
    <dgm:cxn modelId="{B820F7FE-EB66-A94E-9D8F-8EA84DC1D6F3}" type="presParOf" srcId="{3CD0B178-CCF2-EB46-91F5-ACCEE61A2ACB}" destId="{F614E527-77DE-7244-B93F-851AC26D5930}" srcOrd="0" destOrd="0" presId="urn:microsoft.com/office/officeart/2009/3/layout/HorizontalOrganizationChart#124"/>
    <dgm:cxn modelId="{9E924355-3D05-5540-9319-838E8DBAEA06}" type="presParOf" srcId="{3CD0B178-CCF2-EB46-91F5-ACCEE61A2ACB}" destId="{40065926-D5E5-8F43-A4B5-098B0D12B83E}" srcOrd="1" destOrd="0" presId="urn:microsoft.com/office/officeart/2009/3/layout/HorizontalOrganizationChart#124"/>
    <dgm:cxn modelId="{14702EE0-D10B-BF43-AFE3-EA15276885E2}" type="presParOf" srcId="{A2DE9F18-9A7F-264C-8D62-49EF170890AC}" destId="{91D19CB0-2EA4-4543-BCDB-BDE3D6BC6314}" srcOrd="1" destOrd="0" presId="urn:microsoft.com/office/officeart/2009/3/layout/HorizontalOrganizationChart#124"/>
    <dgm:cxn modelId="{11C1A6C1-1A11-5B4F-90E3-5B9AFB7C0046}" type="presParOf" srcId="{A2DE9F18-9A7F-264C-8D62-49EF170890AC}" destId="{31B13936-E77A-8E40-BF7B-D617E7053A8E}" srcOrd="2" destOrd="0" presId="urn:microsoft.com/office/officeart/2009/3/layout/HorizontalOrganizationChart#124"/>
    <dgm:cxn modelId="{A011D067-8D2D-7844-878C-F520701068FC}" type="presParOf" srcId="{5EE85DDD-8ABD-CC49-9117-98F29C218252}" destId="{59A05EF3-7ADA-0C4C-B25C-08BDFDB89A17}" srcOrd="2" destOrd="0" presId="urn:microsoft.com/office/officeart/2009/3/layout/HorizontalOrganizationChart#124"/>
    <dgm:cxn modelId="{C478D91C-C02B-2F41-A69F-242ADF7A2EE9}" type="presParOf" srcId="{5EE85DDD-8ABD-CC49-9117-98F29C218252}" destId="{57CF0732-E14B-CB4E-BC2F-295F1E981CFD}" srcOrd="3" destOrd="0" presId="urn:microsoft.com/office/officeart/2009/3/layout/HorizontalOrganizationChart#124"/>
    <dgm:cxn modelId="{512AA144-7EFA-3640-A90C-1B80514FEBC8}" type="presParOf" srcId="{57CF0732-E14B-CB4E-BC2F-295F1E981CFD}" destId="{6D3D4BFE-299D-0E41-BE1F-391C3F2DB108}" srcOrd="0" destOrd="0" presId="urn:microsoft.com/office/officeart/2009/3/layout/HorizontalOrganizationChart#124"/>
    <dgm:cxn modelId="{662CAE4A-F362-3C43-B4C4-0BCF99C64AE8}" type="presParOf" srcId="{6D3D4BFE-299D-0E41-BE1F-391C3F2DB108}" destId="{0A4337B8-14C7-794C-8807-1CC8750A9F50}" srcOrd="0" destOrd="0" presId="urn:microsoft.com/office/officeart/2009/3/layout/HorizontalOrganizationChart#124"/>
    <dgm:cxn modelId="{859EC021-8D21-D24F-A63C-99A50115D549}" type="presParOf" srcId="{6D3D4BFE-299D-0E41-BE1F-391C3F2DB108}" destId="{CFEE6A88-30F4-E743-B12B-1B57700E68A5}" srcOrd="1" destOrd="0" presId="urn:microsoft.com/office/officeart/2009/3/layout/HorizontalOrganizationChart#124"/>
    <dgm:cxn modelId="{B0016668-9979-FE45-A09B-BC345DE22018}" type="presParOf" srcId="{57CF0732-E14B-CB4E-BC2F-295F1E981CFD}" destId="{DA12BBB9-90BE-1940-BBF0-6AE940A25DAE}" srcOrd="1" destOrd="0" presId="urn:microsoft.com/office/officeart/2009/3/layout/HorizontalOrganizationChart#124"/>
    <dgm:cxn modelId="{D0697ACE-ADCF-7446-83F7-F74F4E98EE7A}" type="presParOf" srcId="{57CF0732-E14B-CB4E-BC2F-295F1E981CFD}" destId="{BDBD1164-79CB-8049-A214-B69D1B0D29F8}" srcOrd="2" destOrd="0" presId="urn:microsoft.com/office/officeart/2009/3/layout/HorizontalOrganizationChart#124"/>
    <dgm:cxn modelId="{B967806F-93A3-4D45-9D67-C26392B96BCE}" type="presParOf" srcId="{5EE85DDD-8ABD-CC49-9117-98F29C218252}" destId="{76856A48-495B-9649-A3CC-CFBD572F8402}" srcOrd="4" destOrd="0" presId="urn:microsoft.com/office/officeart/2009/3/layout/HorizontalOrganizationChart#124"/>
    <dgm:cxn modelId="{31CF9238-FA0D-2C4A-A959-CB20155FAE25}" type="presParOf" srcId="{5EE85DDD-8ABD-CC49-9117-98F29C218252}" destId="{222E5572-6C08-B840-956E-2273317309F8}" srcOrd="5" destOrd="0" presId="urn:microsoft.com/office/officeart/2009/3/layout/HorizontalOrganizationChart#124"/>
    <dgm:cxn modelId="{ECEF19DB-117B-5E42-B441-642074CE1C82}" type="presParOf" srcId="{222E5572-6C08-B840-956E-2273317309F8}" destId="{5849C188-1F03-DD41-B2D2-1D1F1A3E8233}" srcOrd="0" destOrd="0" presId="urn:microsoft.com/office/officeart/2009/3/layout/HorizontalOrganizationChart#124"/>
    <dgm:cxn modelId="{B6293819-BB2D-E44B-93CC-B2B92EE753C1}" type="presParOf" srcId="{5849C188-1F03-DD41-B2D2-1D1F1A3E8233}" destId="{9086B711-0879-4A4E-9D1D-9A40265AF16D}" srcOrd="0" destOrd="0" presId="urn:microsoft.com/office/officeart/2009/3/layout/HorizontalOrganizationChart#124"/>
    <dgm:cxn modelId="{2412ECC9-F838-6D46-9697-6D30932E617D}" type="presParOf" srcId="{5849C188-1F03-DD41-B2D2-1D1F1A3E8233}" destId="{E6AE0372-46C7-A148-8CF8-F0807F66F9DE}" srcOrd="1" destOrd="0" presId="urn:microsoft.com/office/officeart/2009/3/layout/HorizontalOrganizationChart#124"/>
    <dgm:cxn modelId="{2AEF89C9-C511-3E4C-B3C7-3ED4F6E9172C}" type="presParOf" srcId="{222E5572-6C08-B840-956E-2273317309F8}" destId="{805F65B4-5522-9545-A82D-8BE7E1433922}" srcOrd="1" destOrd="0" presId="urn:microsoft.com/office/officeart/2009/3/layout/HorizontalOrganizationChart#124"/>
    <dgm:cxn modelId="{02C3E30B-4693-1E45-83CB-097A9B081C5B}" type="presParOf" srcId="{222E5572-6C08-B840-956E-2273317309F8}" destId="{87402AF5-E8F7-C749-B801-599F16CE9D2E}" srcOrd="2" destOrd="0" presId="urn:microsoft.com/office/officeart/2009/3/layout/HorizontalOrganizationChart#124"/>
    <dgm:cxn modelId="{00633EF2-5EE0-B140-8EA3-AD211C1C53D1}" type="presParOf" srcId="{CD152495-1EB2-684C-B631-F7DCE1DCEC3E}" destId="{D03B0D7D-1F9B-6442-96A6-DAE882A4668A}" srcOrd="2" destOrd="0" presId="urn:microsoft.com/office/officeart/2009/3/layout/HorizontalOrganizationChart#12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25" loCatId="" qsTypeId="urn:microsoft.com/office/officeart/2005/8/quickstyle/simple1#125" qsCatId="simple" csTypeId="urn:microsoft.com/office/officeart/2005/8/colors/accent2_1#126"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0CBBCC95-9C8F-8944-8263-3C5933B79A0B}" type="presOf" srcId="{79708798-F93B-AB45-811E-92744295A56F}" destId="{CFEE6A88-30F4-E743-B12B-1B57700E68A5}" srcOrd="1" destOrd="0" presId="urn:microsoft.com/office/officeart/2009/3/layout/HorizontalOrganizationChart#125"/>
    <dgm:cxn modelId="{F7BB51EC-4D3B-5743-9C23-D6D4BF39873A}" type="presOf" srcId="{FBAD41DC-EE51-AD4A-B195-8EC75846A75D}" destId="{76856A48-495B-9649-A3CC-CFBD572F8402}" srcOrd="0" destOrd="0" presId="urn:microsoft.com/office/officeart/2009/3/layout/HorizontalOrganizationChart#125"/>
    <dgm:cxn modelId="{C3E92D55-27CB-3F46-8E15-17736C37CCE0}" type="presOf" srcId="{5E694BDE-872B-CB4B-B848-A1DF20831124}" destId="{9086B711-0879-4A4E-9D1D-9A40265AF16D}" srcOrd="0" destOrd="0" presId="urn:microsoft.com/office/officeart/2009/3/layout/HorizontalOrganizationChart#125"/>
    <dgm:cxn modelId="{609ED237-57C9-354C-B56B-3938FB3370AD}" type="presOf" srcId="{B3A3B973-E202-8B47-9C70-5AE5E5555F4C}" destId="{F614E527-77DE-7244-B93F-851AC26D5930}" srcOrd="0" destOrd="0" presId="urn:microsoft.com/office/officeart/2009/3/layout/HorizontalOrganizationChart#125"/>
    <dgm:cxn modelId="{2D349AB2-6760-0448-9535-C9B7E2501394}" type="presOf" srcId="{445F804B-53E8-D44B-B90F-9FF5B65AC67F}" destId="{59A05EF3-7ADA-0C4C-B25C-08BDFDB89A17}" srcOrd="0" destOrd="0" presId="urn:microsoft.com/office/officeart/2009/3/layout/HorizontalOrganizationChart#125"/>
    <dgm:cxn modelId="{BAB17A0D-638B-E841-9612-1C1A2731C3CD}" type="presOf" srcId="{B3A3B973-E202-8B47-9C70-5AE5E5555F4C}" destId="{40065926-D5E5-8F43-A4B5-098B0D12B83E}" srcOrd="1" destOrd="0" presId="urn:microsoft.com/office/officeart/2009/3/layout/HorizontalOrganizationChart#125"/>
    <dgm:cxn modelId="{207B0FF6-0D10-E742-A01A-A0AECBE255E3}" type="presOf" srcId="{8C8A42D1-4B64-2B4E-AE4A-6A24BB4BBC85}" destId="{C4BD8591-0FAA-8747-9B3A-8E5BB8BD86E4}" srcOrd="1" destOrd="0" presId="urn:microsoft.com/office/officeart/2009/3/layout/HorizontalOrganizationChart#125"/>
    <dgm:cxn modelId="{73DF7545-1A58-6947-BA44-591CC3B710FF}" srcId="{8C8A42D1-4B64-2B4E-AE4A-6A24BB4BBC85}" destId="{B3A3B973-E202-8B47-9C70-5AE5E5555F4C}" srcOrd="0" destOrd="0" parTransId="{3DF71DAF-6F89-CC4C-851F-659E209968B2}" sibTransId="{0C766226-655E-1D4D-9B88-FAC280A2231C}"/>
    <dgm:cxn modelId="{29D3F701-C067-184C-905D-D0E54754A6BD}" type="presOf" srcId="{3185565C-B8D5-B14E-987A-C1E8EBB4CB4F}" destId="{20E37C1B-7B69-014B-BDA8-CB96045A0AF3}" srcOrd="0" destOrd="0" presId="urn:microsoft.com/office/officeart/2009/3/layout/HorizontalOrganizationChart#125"/>
    <dgm:cxn modelId="{CDDBF0C4-89CE-7E46-8469-0DA9CD23258B}" type="presOf" srcId="{79708798-F93B-AB45-811E-92744295A56F}" destId="{0A4337B8-14C7-794C-8807-1CC8750A9F50}" srcOrd="0" destOrd="0" presId="urn:microsoft.com/office/officeart/2009/3/layout/HorizontalOrganizationChart#125"/>
    <dgm:cxn modelId="{9F891EAA-1F31-F74C-8179-B94405C39FFB}" srcId="{8C8A42D1-4B64-2B4E-AE4A-6A24BB4BBC85}" destId="{5E694BDE-872B-CB4B-B848-A1DF20831124}" srcOrd="2" destOrd="0" parTransId="{FBAD41DC-EE51-AD4A-B195-8EC75846A75D}" sibTransId="{6A0CA26E-0BD3-6844-9636-4AFF6CE0C93D}"/>
    <dgm:cxn modelId="{43E0617B-EAA3-A64C-AD32-AC22D9B82465}" srcId="{3185565C-B8D5-B14E-987A-C1E8EBB4CB4F}" destId="{8C8A42D1-4B64-2B4E-AE4A-6A24BB4BBC85}" srcOrd="0" destOrd="0" parTransId="{B57E4992-3C2D-1041-97E2-1F739812F854}" sibTransId="{18A8DC0B-DB92-8144-9CFC-B881C8266B5F}"/>
    <dgm:cxn modelId="{FCCD908B-D8AC-3348-8F2F-90EAF0BA6DDB}" type="presOf" srcId="{5E694BDE-872B-CB4B-B848-A1DF20831124}" destId="{E6AE0372-46C7-A148-8CF8-F0807F66F9DE}" srcOrd="1" destOrd="0" presId="urn:microsoft.com/office/officeart/2009/3/layout/HorizontalOrganizationChart#125"/>
    <dgm:cxn modelId="{152678A4-1F3C-524C-9629-A21E13669F2C}" type="presOf" srcId="{3DF71DAF-6F89-CC4C-851F-659E209968B2}" destId="{18A9FD41-1A0C-8F4A-815A-625E653AE34A}" srcOrd="0" destOrd="0" presId="urn:microsoft.com/office/officeart/2009/3/layout/HorizontalOrganizationChart#125"/>
    <dgm:cxn modelId="{A628EF32-F411-2141-A8AC-FA47FD795359}" srcId="{8C8A42D1-4B64-2B4E-AE4A-6A24BB4BBC85}" destId="{79708798-F93B-AB45-811E-92744295A56F}" srcOrd="1" destOrd="0" parTransId="{445F804B-53E8-D44B-B90F-9FF5B65AC67F}" sibTransId="{098E9567-FE48-6544-82EA-45320321CECE}"/>
    <dgm:cxn modelId="{BE599552-C18A-6E44-B79E-C731CADEFB90}" type="presOf" srcId="{8C8A42D1-4B64-2B4E-AE4A-6A24BB4BBC85}" destId="{B0D40242-94E3-794C-AA20-10341F5AADF1}" srcOrd="0" destOrd="0" presId="urn:microsoft.com/office/officeart/2009/3/layout/HorizontalOrganizationChart#125"/>
    <dgm:cxn modelId="{72943373-D106-1646-B0C0-FA8F077C4886}" type="presParOf" srcId="{20E37C1B-7B69-014B-BDA8-CB96045A0AF3}" destId="{CD152495-1EB2-684C-B631-F7DCE1DCEC3E}" srcOrd="0" destOrd="0" presId="urn:microsoft.com/office/officeart/2009/3/layout/HorizontalOrganizationChart#125"/>
    <dgm:cxn modelId="{85EA3C5C-0589-E342-B385-B8F8F083B7A9}" type="presParOf" srcId="{CD152495-1EB2-684C-B631-F7DCE1DCEC3E}" destId="{D7BDA027-3E11-1246-BCA2-1599B13D699E}" srcOrd="0" destOrd="0" presId="urn:microsoft.com/office/officeart/2009/3/layout/HorizontalOrganizationChart#125"/>
    <dgm:cxn modelId="{048D88EF-F07E-6D42-9AC8-5528E6E18EC4}" type="presParOf" srcId="{D7BDA027-3E11-1246-BCA2-1599B13D699E}" destId="{B0D40242-94E3-794C-AA20-10341F5AADF1}" srcOrd="0" destOrd="0" presId="urn:microsoft.com/office/officeart/2009/3/layout/HorizontalOrganizationChart#125"/>
    <dgm:cxn modelId="{FEF47157-62B3-E744-BAE6-2B9800F060F5}" type="presParOf" srcId="{D7BDA027-3E11-1246-BCA2-1599B13D699E}" destId="{C4BD8591-0FAA-8747-9B3A-8E5BB8BD86E4}" srcOrd="1" destOrd="0" presId="urn:microsoft.com/office/officeart/2009/3/layout/HorizontalOrganizationChart#125"/>
    <dgm:cxn modelId="{5BE39268-99EA-1B4B-9E78-E84F6C9DF83E}" type="presParOf" srcId="{CD152495-1EB2-684C-B631-F7DCE1DCEC3E}" destId="{5EE85DDD-8ABD-CC49-9117-98F29C218252}" srcOrd="1" destOrd="0" presId="urn:microsoft.com/office/officeart/2009/3/layout/HorizontalOrganizationChart#125"/>
    <dgm:cxn modelId="{7634E47F-DF04-CC4D-AFD2-7712385B7801}" type="presParOf" srcId="{5EE85DDD-8ABD-CC49-9117-98F29C218252}" destId="{18A9FD41-1A0C-8F4A-815A-625E653AE34A}" srcOrd="0" destOrd="0" presId="urn:microsoft.com/office/officeart/2009/3/layout/HorizontalOrganizationChart#125"/>
    <dgm:cxn modelId="{F61ED0A7-FF68-AE43-8264-3DBDB12D472A}" type="presParOf" srcId="{5EE85DDD-8ABD-CC49-9117-98F29C218252}" destId="{A2DE9F18-9A7F-264C-8D62-49EF170890AC}" srcOrd="1" destOrd="0" presId="urn:microsoft.com/office/officeart/2009/3/layout/HorizontalOrganizationChart#125"/>
    <dgm:cxn modelId="{C4CDEC8A-5349-444F-9C16-B2A7757CA269}" type="presParOf" srcId="{A2DE9F18-9A7F-264C-8D62-49EF170890AC}" destId="{3CD0B178-CCF2-EB46-91F5-ACCEE61A2ACB}" srcOrd="0" destOrd="0" presId="urn:microsoft.com/office/officeart/2009/3/layout/HorizontalOrganizationChart#125"/>
    <dgm:cxn modelId="{883D1B88-0E15-B547-A580-00F90CD77779}" type="presParOf" srcId="{3CD0B178-CCF2-EB46-91F5-ACCEE61A2ACB}" destId="{F614E527-77DE-7244-B93F-851AC26D5930}" srcOrd="0" destOrd="0" presId="urn:microsoft.com/office/officeart/2009/3/layout/HorizontalOrganizationChart#125"/>
    <dgm:cxn modelId="{A687D080-E7F0-6046-9D96-3064AA2B0C6F}" type="presParOf" srcId="{3CD0B178-CCF2-EB46-91F5-ACCEE61A2ACB}" destId="{40065926-D5E5-8F43-A4B5-098B0D12B83E}" srcOrd="1" destOrd="0" presId="urn:microsoft.com/office/officeart/2009/3/layout/HorizontalOrganizationChart#125"/>
    <dgm:cxn modelId="{FD0DA1E7-768F-7C4A-BEFC-A56BEFBA669A}" type="presParOf" srcId="{A2DE9F18-9A7F-264C-8D62-49EF170890AC}" destId="{91D19CB0-2EA4-4543-BCDB-BDE3D6BC6314}" srcOrd="1" destOrd="0" presId="urn:microsoft.com/office/officeart/2009/3/layout/HorizontalOrganizationChart#125"/>
    <dgm:cxn modelId="{2D66E4C6-857D-DD46-8343-056917E23DDA}" type="presParOf" srcId="{A2DE9F18-9A7F-264C-8D62-49EF170890AC}" destId="{31B13936-E77A-8E40-BF7B-D617E7053A8E}" srcOrd="2" destOrd="0" presId="urn:microsoft.com/office/officeart/2009/3/layout/HorizontalOrganizationChart#125"/>
    <dgm:cxn modelId="{008D1D34-7993-1747-AE0E-13FCC8A09D1C}" type="presParOf" srcId="{5EE85DDD-8ABD-CC49-9117-98F29C218252}" destId="{59A05EF3-7ADA-0C4C-B25C-08BDFDB89A17}" srcOrd="2" destOrd="0" presId="urn:microsoft.com/office/officeart/2009/3/layout/HorizontalOrganizationChart#125"/>
    <dgm:cxn modelId="{9BAE83B6-9D48-104B-9B41-4AE89E06B7B6}" type="presParOf" srcId="{5EE85DDD-8ABD-CC49-9117-98F29C218252}" destId="{57CF0732-E14B-CB4E-BC2F-295F1E981CFD}" srcOrd="3" destOrd="0" presId="urn:microsoft.com/office/officeart/2009/3/layout/HorizontalOrganizationChart#125"/>
    <dgm:cxn modelId="{8EE4244B-7005-F644-8BB4-A3C40ABBD0BB}" type="presParOf" srcId="{57CF0732-E14B-CB4E-BC2F-295F1E981CFD}" destId="{6D3D4BFE-299D-0E41-BE1F-391C3F2DB108}" srcOrd="0" destOrd="0" presId="urn:microsoft.com/office/officeart/2009/3/layout/HorizontalOrganizationChart#125"/>
    <dgm:cxn modelId="{034A26A8-ACAB-0C4C-98B0-45A2B7B8C9EC}" type="presParOf" srcId="{6D3D4BFE-299D-0E41-BE1F-391C3F2DB108}" destId="{0A4337B8-14C7-794C-8807-1CC8750A9F50}" srcOrd="0" destOrd="0" presId="urn:microsoft.com/office/officeart/2009/3/layout/HorizontalOrganizationChart#125"/>
    <dgm:cxn modelId="{0CCC6D67-E189-D04C-8832-A8F4289BF978}" type="presParOf" srcId="{6D3D4BFE-299D-0E41-BE1F-391C3F2DB108}" destId="{CFEE6A88-30F4-E743-B12B-1B57700E68A5}" srcOrd="1" destOrd="0" presId="urn:microsoft.com/office/officeart/2009/3/layout/HorizontalOrganizationChart#125"/>
    <dgm:cxn modelId="{45F7D643-C77A-2642-8EF3-A61C033AB682}" type="presParOf" srcId="{57CF0732-E14B-CB4E-BC2F-295F1E981CFD}" destId="{DA12BBB9-90BE-1940-BBF0-6AE940A25DAE}" srcOrd="1" destOrd="0" presId="urn:microsoft.com/office/officeart/2009/3/layout/HorizontalOrganizationChart#125"/>
    <dgm:cxn modelId="{33208C9F-76BD-C444-88E7-FE495698BA63}" type="presParOf" srcId="{57CF0732-E14B-CB4E-BC2F-295F1E981CFD}" destId="{BDBD1164-79CB-8049-A214-B69D1B0D29F8}" srcOrd="2" destOrd="0" presId="urn:microsoft.com/office/officeart/2009/3/layout/HorizontalOrganizationChart#125"/>
    <dgm:cxn modelId="{B7C1771B-21F9-0A4C-AF7D-FEF85D516A1D}" type="presParOf" srcId="{5EE85DDD-8ABD-CC49-9117-98F29C218252}" destId="{76856A48-495B-9649-A3CC-CFBD572F8402}" srcOrd="4" destOrd="0" presId="urn:microsoft.com/office/officeart/2009/3/layout/HorizontalOrganizationChart#125"/>
    <dgm:cxn modelId="{1551E0C5-D1E0-984F-B74A-226CDC2C183C}" type="presParOf" srcId="{5EE85DDD-8ABD-CC49-9117-98F29C218252}" destId="{222E5572-6C08-B840-956E-2273317309F8}" srcOrd="5" destOrd="0" presId="urn:microsoft.com/office/officeart/2009/3/layout/HorizontalOrganizationChart#125"/>
    <dgm:cxn modelId="{E35051C5-FBCA-BA45-9A1E-8A046C6A269B}" type="presParOf" srcId="{222E5572-6C08-B840-956E-2273317309F8}" destId="{5849C188-1F03-DD41-B2D2-1D1F1A3E8233}" srcOrd="0" destOrd="0" presId="urn:microsoft.com/office/officeart/2009/3/layout/HorizontalOrganizationChart#125"/>
    <dgm:cxn modelId="{29D72AEA-DE77-9444-A054-207B04B8F461}" type="presParOf" srcId="{5849C188-1F03-DD41-B2D2-1D1F1A3E8233}" destId="{9086B711-0879-4A4E-9D1D-9A40265AF16D}" srcOrd="0" destOrd="0" presId="urn:microsoft.com/office/officeart/2009/3/layout/HorizontalOrganizationChart#125"/>
    <dgm:cxn modelId="{9AEC2ED6-CE7B-5446-9C43-45F47D060C48}" type="presParOf" srcId="{5849C188-1F03-DD41-B2D2-1D1F1A3E8233}" destId="{E6AE0372-46C7-A148-8CF8-F0807F66F9DE}" srcOrd="1" destOrd="0" presId="urn:microsoft.com/office/officeart/2009/3/layout/HorizontalOrganizationChart#125"/>
    <dgm:cxn modelId="{E6C07275-A557-F54C-88B1-2C478F121A71}" type="presParOf" srcId="{222E5572-6C08-B840-956E-2273317309F8}" destId="{805F65B4-5522-9545-A82D-8BE7E1433922}" srcOrd="1" destOrd="0" presId="urn:microsoft.com/office/officeart/2009/3/layout/HorizontalOrganizationChart#125"/>
    <dgm:cxn modelId="{0D2A355C-B2DA-0B44-BF84-EC6485DC332E}" type="presParOf" srcId="{222E5572-6C08-B840-956E-2273317309F8}" destId="{87402AF5-E8F7-C749-B801-599F16CE9D2E}" srcOrd="2" destOrd="0" presId="urn:microsoft.com/office/officeart/2009/3/layout/HorizontalOrganizationChart#125"/>
    <dgm:cxn modelId="{D037B3D7-EAC3-754A-8E49-52090EA3ADF1}" type="presParOf" srcId="{CD152495-1EB2-684C-B631-F7DCE1DCEC3E}" destId="{D03B0D7D-1F9B-6442-96A6-DAE882A4668A}" srcOrd="2" destOrd="0" presId="urn:microsoft.com/office/officeart/2009/3/layout/HorizontalOrganizationChart#12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26" loCatId="" qsTypeId="urn:microsoft.com/office/officeart/2005/8/quickstyle/simple1#126" qsCatId="simple" csTypeId="urn:microsoft.com/office/officeart/2005/8/colors/accent2_1#127"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589FB040-4E90-DF4C-A485-763752AEECDF}" type="presOf" srcId="{B3A3B973-E202-8B47-9C70-5AE5E5555F4C}" destId="{40065926-D5E5-8F43-A4B5-098B0D12B83E}" srcOrd="1" destOrd="0" presId="urn:microsoft.com/office/officeart/2009/3/layout/HorizontalOrganizationChart#126"/>
    <dgm:cxn modelId="{7D5157B4-9A5E-5841-919E-B35AD5DF815F}" type="presOf" srcId="{5E694BDE-872B-CB4B-B848-A1DF20831124}" destId="{9086B711-0879-4A4E-9D1D-9A40265AF16D}" srcOrd="0" destOrd="0" presId="urn:microsoft.com/office/officeart/2009/3/layout/HorizontalOrganizationChart#126"/>
    <dgm:cxn modelId="{2AE9D134-430F-B948-B366-8BCFCB480874}" type="presOf" srcId="{445F804B-53E8-D44B-B90F-9FF5B65AC67F}" destId="{59A05EF3-7ADA-0C4C-B25C-08BDFDB89A17}" srcOrd="0" destOrd="0" presId="urn:microsoft.com/office/officeart/2009/3/layout/HorizontalOrganizationChart#126"/>
    <dgm:cxn modelId="{9F891EAA-1F31-F74C-8179-B94405C39FFB}" srcId="{8C8A42D1-4B64-2B4E-AE4A-6A24BB4BBC85}" destId="{5E694BDE-872B-CB4B-B848-A1DF20831124}" srcOrd="2" destOrd="0" parTransId="{FBAD41DC-EE51-AD4A-B195-8EC75846A75D}" sibTransId="{6A0CA26E-0BD3-6844-9636-4AFF6CE0C93D}"/>
    <dgm:cxn modelId="{C9D765A8-BDED-F140-9B00-A71240A6CCE4}" type="presOf" srcId="{B3A3B973-E202-8B47-9C70-5AE5E5555F4C}" destId="{F614E527-77DE-7244-B93F-851AC26D5930}" srcOrd="0" destOrd="0" presId="urn:microsoft.com/office/officeart/2009/3/layout/HorizontalOrganizationChart#126"/>
    <dgm:cxn modelId="{1A36DB24-E33B-EA42-9245-C92052653A76}" type="presOf" srcId="{8C8A42D1-4B64-2B4E-AE4A-6A24BB4BBC85}" destId="{B0D40242-94E3-794C-AA20-10341F5AADF1}" srcOrd="0" destOrd="0" presId="urn:microsoft.com/office/officeart/2009/3/layout/HorizontalOrganizationChart#126"/>
    <dgm:cxn modelId="{83101E0D-79C8-944B-85F4-6510E20F44EF}" type="presOf" srcId="{5E694BDE-872B-CB4B-B848-A1DF20831124}" destId="{E6AE0372-46C7-A148-8CF8-F0807F66F9DE}" srcOrd="1" destOrd="0" presId="urn:microsoft.com/office/officeart/2009/3/layout/HorizontalOrganizationChart#126"/>
    <dgm:cxn modelId="{F4330741-513F-C040-B6A4-C5994242F94B}" type="presOf" srcId="{79708798-F93B-AB45-811E-92744295A56F}" destId="{CFEE6A88-30F4-E743-B12B-1B57700E68A5}" srcOrd="1" destOrd="0" presId="urn:microsoft.com/office/officeart/2009/3/layout/HorizontalOrganizationChart#126"/>
    <dgm:cxn modelId="{55457197-1083-7C4C-BE93-0A25D3522023}" type="presOf" srcId="{3185565C-B8D5-B14E-987A-C1E8EBB4CB4F}" destId="{20E37C1B-7B69-014B-BDA8-CB96045A0AF3}" srcOrd="0" destOrd="0" presId="urn:microsoft.com/office/officeart/2009/3/layout/HorizontalOrganizationChart#126"/>
    <dgm:cxn modelId="{84C2D508-0355-864C-98A0-8E7943449A34}" type="presOf" srcId="{79708798-F93B-AB45-811E-92744295A56F}" destId="{0A4337B8-14C7-794C-8807-1CC8750A9F50}" srcOrd="0" destOrd="0" presId="urn:microsoft.com/office/officeart/2009/3/layout/HorizontalOrganizationChart#126"/>
    <dgm:cxn modelId="{39B34DA3-7A61-014B-BF16-BB0282BAE0C9}" type="presOf" srcId="{8C8A42D1-4B64-2B4E-AE4A-6A24BB4BBC85}" destId="{C4BD8591-0FAA-8747-9B3A-8E5BB8BD86E4}" srcOrd="1" destOrd="0" presId="urn:microsoft.com/office/officeart/2009/3/layout/HorizontalOrganizationChart#126"/>
    <dgm:cxn modelId="{A628EF32-F411-2141-A8AC-FA47FD795359}" srcId="{8C8A42D1-4B64-2B4E-AE4A-6A24BB4BBC85}" destId="{79708798-F93B-AB45-811E-92744295A56F}" srcOrd="1" destOrd="0" parTransId="{445F804B-53E8-D44B-B90F-9FF5B65AC67F}" sibTransId="{098E9567-FE48-6544-82EA-45320321CECE}"/>
    <dgm:cxn modelId="{43E0617B-EAA3-A64C-AD32-AC22D9B82465}" srcId="{3185565C-B8D5-B14E-987A-C1E8EBB4CB4F}" destId="{8C8A42D1-4B64-2B4E-AE4A-6A24BB4BBC85}" srcOrd="0" destOrd="0" parTransId="{B57E4992-3C2D-1041-97E2-1F739812F854}" sibTransId="{18A8DC0B-DB92-8144-9CFC-B881C8266B5F}"/>
    <dgm:cxn modelId="{5CAA6ECF-BB3C-C345-866C-D1CF1B4D1C18}" type="presOf" srcId="{3DF71DAF-6F89-CC4C-851F-659E209968B2}" destId="{18A9FD41-1A0C-8F4A-815A-625E653AE34A}" srcOrd="0" destOrd="0" presId="urn:microsoft.com/office/officeart/2009/3/layout/HorizontalOrganizationChart#126"/>
    <dgm:cxn modelId="{73DF7545-1A58-6947-BA44-591CC3B710FF}" srcId="{8C8A42D1-4B64-2B4E-AE4A-6A24BB4BBC85}" destId="{B3A3B973-E202-8B47-9C70-5AE5E5555F4C}" srcOrd="0" destOrd="0" parTransId="{3DF71DAF-6F89-CC4C-851F-659E209968B2}" sibTransId="{0C766226-655E-1D4D-9B88-FAC280A2231C}"/>
    <dgm:cxn modelId="{F0F9029C-E6B0-244E-A39E-143FFD4A7377}" type="presOf" srcId="{FBAD41DC-EE51-AD4A-B195-8EC75846A75D}" destId="{76856A48-495B-9649-A3CC-CFBD572F8402}" srcOrd="0" destOrd="0" presId="urn:microsoft.com/office/officeart/2009/3/layout/HorizontalOrganizationChart#126"/>
    <dgm:cxn modelId="{6969AA4E-4B58-CB44-BD3D-979A30020810}" type="presParOf" srcId="{20E37C1B-7B69-014B-BDA8-CB96045A0AF3}" destId="{CD152495-1EB2-684C-B631-F7DCE1DCEC3E}" srcOrd="0" destOrd="0" presId="urn:microsoft.com/office/officeart/2009/3/layout/HorizontalOrganizationChart#126"/>
    <dgm:cxn modelId="{B3D49DD0-05A9-5E4D-AB0E-063DA2BB3AF0}" type="presParOf" srcId="{CD152495-1EB2-684C-B631-F7DCE1DCEC3E}" destId="{D7BDA027-3E11-1246-BCA2-1599B13D699E}" srcOrd="0" destOrd="0" presId="urn:microsoft.com/office/officeart/2009/3/layout/HorizontalOrganizationChart#126"/>
    <dgm:cxn modelId="{275F675C-D3A5-744F-B559-35E25BD8DB4B}" type="presParOf" srcId="{D7BDA027-3E11-1246-BCA2-1599B13D699E}" destId="{B0D40242-94E3-794C-AA20-10341F5AADF1}" srcOrd="0" destOrd="0" presId="urn:microsoft.com/office/officeart/2009/3/layout/HorizontalOrganizationChart#126"/>
    <dgm:cxn modelId="{EB90943B-0EA8-DB41-B44F-C9C68427BD32}" type="presParOf" srcId="{D7BDA027-3E11-1246-BCA2-1599B13D699E}" destId="{C4BD8591-0FAA-8747-9B3A-8E5BB8BD86E4}" srcOrd="1" destOrd="0" presId="urn:microsoft.com/office/officeart/2009/3/layout/HorizontalOrganizationChart#126"/>
    <dgm:cxn modelId="{490BC647-D745-774C-A3E7-B57B41B6B821}" type="presParOf" srcId="{CD152495-1EB2-684C-B631-F7DCE1DCEC3E}" destId="{5EE85DDD-8ABD-CC49-9117-98F29C218252}" srcOrd="1" destOrd="0" presId="urn:microsoft.com/office/officeart/2009/3/layout/HorizontalOrganizationChart#126"/>
    <dgm:cxn modelId="{9A9CA581-09F8-414C-B6C0-897029D6666D}" type="presParOf" srcId="{5EE85DDD-8ABD-CC49-9117-98F29C218252}" destId="{18A9FD41-1A0C-8F4A-815A-625E653AE34A}" srcOrd="0" destOrd="0" presId="urn:microsoft.com/office/officeart/2009/3/layout/HorizontalOrganizationChart#126"/>
    <dgm:cxn modelId="{A18A9BE4-0B2A-F544-9FF3-76F038B80055}" type="presParOf" srcId="{5EE85DDD-8ABD-CC49-9117-98F29C218252}" destId="{A2DE9F18-9A7F-264C-8D62-49EF170890AC}" srcOrd="1" destOrd="0" presId="urn:microsoft.com/office/officeart/2009/3/layout/HorizontalOrganizationChart#126"/>
    <dgm:cxn modelId="{EDDFAAF7-00E0-D445-A6F3-A9F100170901}" type="presParOf" srcId="{A2DE9F18-9A7F-264C-8D62-49EF170890AC}" destId="{3CD0B178-CCF2-EB46-91F5-ACCEE61A2ACB}" srcOrd="0" destOrd="0" presId="urn:microsoft.com/office/officeart/2009/3/layout/HorizontalOrganizationChart#126"/>
    <dgm:cxn modelId="{6BCBC5F1-7F8C-2641-863B-1ED70F4916DF}" type="presParOf" srcId="{3CD0B178-CCF2-EB46-91F5-ACCEE61A2ACB}" destId="{F614E527-77DE-7244-B93F-851AC26D5930}" srcOrd="0" destOrd="0" presId="urn:microsoft.com/office/officeart/2009/3/layout/HorizontalOrganizationChart#126"/>
    <dgm:cxn modelId="{E208E76D-51ED-994E-9B23-D814AAA6FA5F}" type="presParOf" srcId="{3CD0B178-CCF2-EB46-91F5-ACCEE61A2ACB}" destId="{40065926-D5E5-8F43-A4B5-098B0D12B83E}" srcOrd="1" destOrd="0" presId="urn:microsoft.com/office/officeart/2009/3/layout/HorizontalOrganizationChart#126"/>
    <dgm:cxn modelId="{21FFEB33-179A-834E-B987-19771CDB978F}" type="presParOf" srcId="{A2DE9F18-9A7F-264C-8D62-49EF170890AC}" destId="{91D19CB0-2EA4-4543-BCDB-BDE3D6BC6314}" srcOrd="1" destOrd="0" presId="urn:microsoft.com/office/officeart/2009/3/layout/HorizontalOrganizationChart#126"/>
    <dgm:cxn modelId="{A322EAD1-AD26-F94B-A9FE-414F24A0AFED}" type="presParOf" srcId="{A2DE9F18-9A7F-264C-8D62-49EF170890AC}" destId="{31B13936-E77A-8E40-BF7B-D617E7053A8E}" srcOrd="2" destOrd="0" presId="urn:microsoft.com/office/officeart/2009/3/layout/HorizontalOrganizationChart#126"/>
    <dgm:cxn modelId="{1BD39D20-275B-EA4B-9625-168D0241F3C5}" type="presParOf" srcId="{5EE85DDD-8ABD-CC49-9117-98F29C218252}" destId="{59A05EF3-7ADA-0C4C-B25C-08BDFDB89A17}" srcOrd="2" destOrd="0" presId="urn:microsoft.com/office/officeart/2009/3/layout/HorizontalOrganizationChart#126"/>
    <dgm:cxn modelId="{07373A17-D4C8-3A4E-888C-D51AAA9688BA}" type="presParOf" srcId="{5EE85DDD-8ABD-CC49-9117-98F29C218252}" destId="{57CF0732-E14B-CB4E-BC2F-295F1E981CFD}" srcOrd="3" destOrd="0" presId="urn:microsoft.com/office/officeart/2009/3/layout/HorizontalOrganizationChart#126"/>
    <dgm:cxn modelId="{961F7BD5-D40A-184F-BFCC-853EAD9E8F5F}" type="presParOf" srcId="{57CF0732-E14B-CB4E-BC2F-295F1E981CFD}" destId="{6D3D4BFE-299D-0E41-BE1F-391C3F2DB108}" srcOrd="0" destOrd="0" presId="urn:microsoft.com/office/officeart/2009/3/layout/HorizontalOrganizationChart#126"/>
    <dgm:cxn modelId="{DD03FD10-E93F-E146-8FCC-562FE39E7E02}" type="presParOf" srcId="{6D3D4BFE-299D-0E41-BE1F-391C3F2DB108}" destId="{0A4337B8-14C7-794C-8807-1CC8750A9F50}" srcOrd="0" destOrd="0" presId="urn:microsoft.com/office/officeart/2009/3/layout/HorizontalOrganizationChart#126"/>
    <dgm:cxn modelId="{C12942B0-88E8-C54F-9C96-6E66E33B7DB8}" type="presParOf" srcId="{6D3D4BFE-299D-0E41-BE1F-391C3F2DB108}" destId="{CFEE6A88-30F4-E743-B12B-1B57700E68A5}" srcOrd="1" destOrd="0" presId="urn:microsoft.com/office/officeart/2009/3/layout/HorizontalOrganizationChart#126"/>
    <dgm:cxn modelId="{61BA3D17-C9DB-9F4D-9D5B-7CC42ADABAF1}" type="presParOf" srcId="{57CF0732-E14B-CB4E-BC2F-295F1E981CFD}" destId="{DA12BBB9-90BE-1940-BBF0-6AE940A25DAE}" srcOrd="1" destOrd="0" presId="urn:microsoft.com/office/officeart/2009/3/layout/HorizontalOrganizationChart#126"/>
    <dgm:cxn modelId="{3DF09FC3-291D-2D42-AF89-30DA8A4B1D42}" type="presParOf" srcId="{57CF0732-E14B-CB4E-BC2F-295F1E981CFD}" destId="{BDBD1164-79CB-8049-A214-B69D1B0D29F8}" srcOrd="2" destOrd="0" presId="urn:microsoft.com/office/officeart/2009/3/layout/HorizontalOrganizationChart#126"/>
    <dgm:cxn modelId="{42B9D064-FACD-D24E-8D16-A3A50DA7C1E1}" type="presParOf" srcId="{5EE85DDD-8ABD-CC49-9117-98F29C218252}" destId="{76856A48-495B-9649-A3CC-CFBD572F8402}" srcOrd="4" destOrd="0" presId="urn:microsoft.com/office/officeart/2009/3/layout/HorizontalOrganizationChart#126"/>
    <dgm:cxn modelId="{F1849E47-B694-6541-82BC-0DAD15EC009B}" type="presParOf" srcId="{5EE85DDD-8ABD-CC49-9117-98F29C218252}" destId="{222E5572-6C08-B840-956E-2273317309F8}" srcOrd="5" destOrd="0" presId="urn:microsoft.com/office/officeart/2009/3/layout/HorizontalOrganizationChart#126"/>
    <dgm:cxn modelId="{9A99853A-D80B-F346-B8ED-D52E544DB79E}" type="presParOf" srcId="{222E5572-6C08-B840-956E-2273317309F8}" destId="{5849C188-1F03-DD41-B2D2-1D1F1A3E8233}" srcOrd="0" destOrd="0" presId="urn:microsoft.com/office/officeart/2009/3/layout/HorizontalOrganizationChart#126"/>
    <dgm:cxn modelId="{2E366B94-B2D3-AE49-8E01-FEFF83586309}" type="presParOf" srcId="{5849C188-1F03-DD41-B2D2-1D1F1A3E8233}" destId="{9086B711-0879-4A4E-9D1D-9A40265AF16D}" srcOrd="0" destOrd="0" presId="urn:microsoft.com/office/officeart/2009/3/layout/HorizontalOrganizationChart#126"/>
    <dgm:cxn modelId="{9A9325E7-32C8-AF4E-83D7-8CA8A59B7DD3}" type="presParOf" srcId="{5849C188-1F03-DD41-B2D2-1D1F1A3E8233}" destId="{E6AE0372-46C7-A148-8CF8-F0807F66F9DE}" srcOrd="1" destOrd="0" presId="urn:microsoft.com/office/officeart/2009/3/layout/HorizontalOrganizationChart#126"/>
    <dgm:cxn modelId="{BAAF6B18-1F70-2646-893B-8CE78304FA8A}" type="presParOf" srcId="{222E5572-6C08-B840-956E-2273317309F8}" destId="{805F65B4-5522-9545-A82D-8BE7E1433922}" srcOrd="1" destOrd="0" presId="urn:microsoft.com/office/officeart/2009/3/layout/HorizontalOrganizationChart#126"/>
    <dgm:cxn modelId="{0B109061-BF47-AF47-9A27-941A905E2C5D}" type="presParOf" srcId="{222E5572-6C08-B840-956E-2273317309F8}" destId="{87402AF5-E8F7-C749-B801-599F16CE9D2E}" srcOrd="2" destOrd="0" presId="urn:microsoft.com/office/officeart/2009/3/layout/HorizontalOrganizationChart#126"/>
    <dgm:cxn modelId="{A4CB6F3F-63B4-D843-B664-83BF66FA7AA6}" type="presParOf" srcId="{CD152495-1EB2-684C-B631-F7DCE1DCEC3E}" destId="{D03B0D7D-1F9B-6442-96A6-DAE882A4668A}" srcOrd="2" destOrd="0" presId="urn:microsoft.com/office/officeart/2009/3/layout/HorizontalOrganizationChart#12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56" loCatId="" qsTypeId="urn:microsoft.com/office/officeart/2005/8/quickstyle/simple1#56" qsCatId="simple" csTypeId="urn:microsoft.com/office/officeart/2005/8/colors/accent2_1#56"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solidFill>
          <a:srgbClr val="FF0000"/>
        </a:solid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DD00E74-4405-DA41-BD73-33BCEACAA28F}" srcId="{2B179273-2704-3D43-9593-9A14EA887E16}" destId="{32431CC2-FF1C-1C47-B100-1999122DC494}" srcOrd="4" destOrd="0" parTransId="{60481217-866F-EC4E-9BCA-CCDCA186FDBB}" sibTransId="{8599BEEC-93D9-994B-AE0F-C24D213B9D12}"/>
    <dgm:cxn modelId="{F09D9ADE-1779-C44D-9E37-45F06A1A7820}" srcId="{2B179273-2704-3D43-9593-9A14EA887E16}" destId="{0774BB43-37B4-DC4F-81E4-178EF4A18D34}" srcOrd="1" destOrd="0" parTransId="{0572A4C9-B3DE-A943-A31D-6C390134C0DE}" sibTransId="{BCBC775E-A257-0341-AB0E-3D385C1B89F2}"/>
    <dgm:cxn modelId="{FB03C910-301F-7D4C-A5B3-6C408C5EFA1F}" srcId="{2B179273-2704-3D43-9593-9A14EA887E16}" destId="{E2775487-DF8A-344F-B8D8-6AC7FD999A3D}" srcOrd="0" destOrd="0" parTransId="{60C86F9E-ECD4-F648-A2BA-C82DE325D55B}" sibTransId="{B12D8443-882A-3C40-A196-5434328AD660}"/>
    <dgm:cxn modelId="{0F55ED7C-778F-D846-ADDD-1111D2EF6600}" type="presOf" srcId="{C3B1E552-4C86-934A-B9AC-6D80E09981FB}" destId="{59D41257-D9E9-F943-80BA-3F11804838C7}" srcOrd="0" destOrd="0" presId="urn:microsoft.com/office/officeart/2009/3/layout/HorizontalOrganizationChart#56"/>
    <dgm:cxn modelId="{402F5829-4AA8-F24A-BE8E-BDDE2FDA7D5F}" type="presOf" srcId="{60481217-866F-EC4E-9BCA-CCDCA186FDBB}" destId="{D5B41C15-8B97-2E4E-8953-BB8241D11771}" srcOrd="0" destOrd="0" presId="urn:microsoft.com/office/officeart/2009/3/layout/HorizontalOrganizationChart#56"/>
    <dgm:cxn modelId="{01E6CB35-5547-0C4B-8FEB-73EFF0C78E19}" type="presOf" srcId="{E2775487-DF8A-344F-B8D8-6AC7FD999A3D}" destId="{AA1EC854-01A0-3B42-B2B8-01447225C09A}" srcOrd="1" destOrd="0" presId="urn:microsoft.com/office/officeart/2009/3/layout/HorizontalOrganizationChart#56"/>
    <dgm:cxn modelId="{5F7420EF-0DBB-8B45-B5ED-9711F3790A97}" srcId="{2B179273-2704-3D43-9593-9A14EA887E16}" destId="{C3B1E552-4C86-934A-B9AC-6D80E09981FB}" srcOrd="2" destOrd="0" parTransId="{EA8C3C0C-7CD0-5840-B329-C1537917FA6E}" sibTransId="{38AFA7AA-DE82-3941-B5B5-2F38B3BE9093}"/>
    <dgm:cxn modelId="{F6988138-F33C-7040-9D48-CD0562E95AF8}" type="presOf" srcId="{60C86F9E-ECD4-F648-A2BA-C82DE325D55B}" destId="{39CC3071-B54C-4946-BADD-878ECE21822F}" srcOrd="0" destOrd="0" presId="urn:microsoft.com/office/officeart/2009/3/layout/HorizontalOrganizationChart#56"/>
    <dgm:cxn modelId="{478C803F-893F-4248-8C35-F1DECB2F0D2C}" srcId="{E9262D6E-5D67-1749-9B3E-98FE22637E0E}" destId="{2B179273-2704-3D43-9593-9A14EA887E16}" srcOrd="0" destOrd="0" parTransId="{919B3BA2-B184-594C-B712-7BE270D4AC41}" sibTransId="{0D6293B7-76DE-2F47-94E9-C0A3E8F07E6A}"/>
    <dgm:cxn modelId="{E260B1F7-EE6D-A449-8E9C-83885117B727}" type="presOf" srcId="{C56A63DB-2540-B74A-844D-266E8014420E}" destId="{AB1E20DE-926E-D043-913F-F98B1BCE8D50}" srcOrd="0" destOrd="0" presId="urn:microsoft.com/office/officeart/2009/3/layout/HorizontalOrganizationChart#56"/>
    <dgm:cxn modelId="{1D631E17-C9AE-F24F-A95E-58841B018E5B}" type="presOf" srcId="{E9262D6E-5D67-1749-9B3E-98FE22637E0E}" destId="{D01011B3-9247-344D-89EF-A190C3A4E16A}" srcOrd="0" destOrd="0" presId="urn:microsoft.com/office/officeart/2009/3/layout/HorizontalOrganizationChart#56"/>
    <dgm:cxn modelId="{1A112593-AD91-CE44-9516-D6D5D90E810E}" type="presOf" srcId="{0774BB43-37B4-DC4F-81E4-178EF4A18D34}" destId="{759DA5C7-AB80-6547-BEDD-B6A548F15238}" srcOrd="0" destOrd="0" presId="urn:microsoft.com/office/officeart/2009/3/layout/HorizontalOrganizationChart#56"/>
    <dgm:cxn modelId="{56CEBF3B-31FA-9448-B42B-876DA25D8D78}" type="presOf" srcId="{2B179273-2704-3D43-9593-9A14EA887E16}" destId="{C66CCFD0-EBC3-7149-A8D4-80E9D63FB304}" srcOrd="0" destOrd="0" presId="urn:microsoft.com/office/officeart/2009/3/layout/HorizontalOrganizationChart#56"/>
    <dgm:cxn modelId="{38DDE7F8-BF57-3741-AB5D-1E43A95FCFC9}" type="presOf" srcId="{E2775487-DF8A-344F-B8D8-6AC7FD999A3D}" destId="{1F170545-5F3F-A14A-B776-4C6B79BF8AE5}" srcOrd="0" destOrd="0" presId="urn:microsoft.com/office/officeart/2009/3/layout/HorizontalOrganizationChart#56"/>
    <dgm:cxn modelId="{A9582D28-D785-1041-942A-A6AAFD67324F}" srcId="{2B179273-2704-3D43-9593-9A14EA887E16}" destId="{C56A63DB-2540-B74A-844D-266E8014420E}" srcOrd="3" destOrd="0" parTransId="{8DF1DB71-48E7-9642-A49B-251B711B1738}" sibTransId="{097887AF-D762-EB4B-A45B-7E6F49C293E7}"/>
    <dgm:cxn modelId="{9082B1AD-41F7-F947-A23F-17CE8BCDFC22}" type="presOf" srcId="{8DF1DB71-48E7-9642-A49B-251B711B1738}" destId="{592399A9-576A-F948-84DC-39E095494FCC}" srcOrd="0" destOrd="0" presId="urn:microsoft.com/office/officeart/2009/3/layout/HorizontalOrganizationChart#56"/>
    <dgm:cxn modelId="{7EB219E1-45D2-954E-9964-55208EEE3B37}" type="presOf" srcId="{EA8C3C0C-7CD0-5840-B329-C1537917FA6E}" destId="{E5185E33-A69C-A14B-8DB1-4AE618D86EBD}" srcOrd="0" destOrd="0" presId="urn:microsoft.com/office/officeart/2009/3/layout/HorizontalOrganizationChart#56"/>
    <dgm:cxn modelId="{18010E2F-DE17-6249-BD8A-CA4FC13A7A12}" type="presOf" srcId="{C3B1E552-4C86-934A-B9AC-6D80E09981FB}" destId="{0BF10FB6-4937-4545-B2B1-3E203BD6DE8A}" srcOrd="1" destOrd="0" presId="urn:microsoft.com/office/officeart/2009/3/layout/HorizontalOrganizationChart#56"/>
    <dgm:cxn modelId="{68CA9FD6-99A8-644E-8863-0ACF6C73508B}" type="presOf" srcId="{2B179273-2704-3D43-9593-9A14EA887E16}" destId="{0838EECB-55B7-E045-8B8A-C5CC1ABEBE3D}" srcOrd="1" destOrd="0" presId="urn:microsoft.com/office/officeart/2009/3/layout/HorizontalOrganizationChart#56"/>
    <dgm:cxn modelId="{E0ED2DBA-A2F6-BA40-84F9-400C43FA3499}" type="presOf" srcId="{32431CC2-FF1C-1C47-B100-1999122DC494}" destId="{FEB746DA-611D-7546-9EAF-B8163E4EC36D}" srcOrd="0" destOrd="0" presId="urn:microsoft.com/office/officeart/2009/3/layout/HorizontalOrganizationChart#56"/>
    <dgm:cxn modelId="{8197F037-072C-AB44-861A-72E76B0AB90A}" type="presOf" srcId="{0572A4C9-B3DE-A943-A31D-6C390134C0DE}" destId="{FEA15BB8-BB7F-6240-A649-8E9B8F3FCE92}" srcOrd="0" destOrd="0" presId="urn:microsoft.com/office/officeart/2009/3/layout/HorizontalOrganizationChart#56"/>
    <dgm:cxn modelId="{A9047581-6A78-6643-B1D1-48AD4E7133AA}" type="presOf" srcId="{32431CC2-FF1C-1C47-B100-1999122DC494}" destId="{398E564E-AB0F-984F-8DC0-A6A3ED798886}" srcOrd="1" destOrd="0" presId="urn:microsoft.com/office/officeart/2009/3/layout/HorizontalOrganizationChart#56"/>
    <dgm:cxn modelId="{AC0C55F4-1F99-9145-A5B9-B325BCA9A66B}" type="presOf" srcId="{C56A63DB-2540-B74A-844D-266E8014420E}" destId="{078E0EB9-8965-3347-A9FE-777BCBAF59A1}" srcOrd="1" destOrd="0" presId="urn:microsoft.com/office/officeart/2009/3/layout/HorizontalOrganizationChart#56"/>
    <dgm:cxn modelId="{2FE66DC9-EEAE-F144-98D6-013431EF2864}" type="presOf" srcId="{0774BB43-37B4-DC4F-81E4-178EF4A18D34}" destId="{05E3AC22-BCCB-D145-94DE-970DB76ABA3C}" srcOrd="1" destOrd="0" presId="urn:microsoft.com/office/officeart/2009/3/layout/HorizontalOrganizationChart#56"/>
    <dgm:cxn modelId="{E56F4274-17DC-CC49-B4A2-3E72AFE6AD1F}" type="presParOf" srcId="{D01011B3-9247-344D-89EF-A190C3A4E16A}" destId="{522A4F15-5E5B-4343-AC2A-145AD12F5BC8}" srcOrd="0" destOrd="0" presId="urn:microsoft.com/office/officeart/2009/3/layout/HorizontalOrganizationChart#56"/>
    <dgm:cxn modelId="{EE0DD348-A92C-9F40-AF4D-DAA5FFE9AD72}" type="presParOf" srcId="{522A4F15-5E5B-4343-AC2A-145AD12F5BC8}" destId="{F15FC2B3-F7CC-D546-A82F-D26D0E72EEAC}" srcOrd="0" destOrd="0" presId="urn:microsoft.com/office/officeart/2009/3/layout/HorizontalOrganizationChart#56"/>
    <dgm:cxn modelId="{A114F6E5-58F6-D342-9C61-81521EA96C09}" type="presParOf" srcId="{F15FC2B3-F7CC-D546-A82F-D26D0E72EEAC}" destId="{C66CCFD0-EBC3-7149-A8D4-80E9D63FB304}" srcOrd="0" destOrd="0" presId="urn:microsoft.com/office/officeart/2009/3/layout/HorizontalOrganizationChart#56"/>
    <dgm:cxn modelId="{4FD7394E-62E3-1F4E-BAED-2EEAA6CB0B8C}" type="presParOf" srcId="{F15FC2B3-F7CC-D546-A82F-D26D0E72EEAC}" destId="{0838EECB-55B7-E045-8B8A-C5CC1ABEBE3D}" srcOrd="1" destOrd="0" presId="urn:microsoft.com/office/officeart/2009/3/layout/HorizontalOrganizationChart#56"/>
    <dgm:cxn modelId="{7BE26E68-7A73-4948-9F87-694ACE697D2E}" type="presParOf" srcId="{522A4F15-5E5B-4343-AC2A-145AD12F5BC8}" destId="{27EE6AE5-5A1A-3140-892B-66736C64D091}" srcOrd="1" destOrd="0" presId="urn:microsoft.com/office/officeart/2009/3/layout/HorizontalOrganizationChart#56"/>
    <dgm:cxn modelId="{6D52FDBF-DEFF-3C4E-97B9-9BD05B737411}" type="presParOf" srcId="{27EE6AE5-5A1A-3140-892B-66736C64D091}" destId="{39CC3071-B54C-4946-BADD-878ECE21822F}" srcOrd="0" destOrd="0" presId="urn:microsoft.com/office/officeart/2009/3/layout/HorizontalOrganizationChart#56"/>
    <dgm:cxn modelId="{B4FABF28-C42D-D54C-9FA6-2E55884AE81C}" type="presParOf" srcId="{27EE6AE5-5A1A-3140-892B-66736C64D091}" destId="{A87CA5F6-E563-254D-8019-8E43BDB9E430}" srcOrd="1" destOrd="0" presId="urn:microsoft.com/office/officeart/2009/3/layout/HorizontalOrganizationChart#56"/>
    <dgm:cxn modelId="{93AB0167-F3BE-3643-A70C-77610895F1AB}" type="presParOf" srcId="{A87CA5F6-E563-254D-8019-8E43BDB9E430}" destId="{2121AAF9-47A7-D34F-83AA-AD09384DD22B}" srcOrd="0" destOrd="0" presId="urn:microsoft.com/office/officeart/2009/3/layout/HorizontalOrganizationChart#56"/>
    <dgm:cxn modelId="{40B21EA1-CA91-2E47-90C9-6F2F79F95216}" type="presParOf" srcId="{2121AAF9-47A7-D34F-83AA-AD09384DD22B}" destId="{1F170545-5F3F-A14A-B776-4C6B79BF8AE5}" srcOrd="0" destOrd="0" presId="urn:microsoft.com/office/officeart/2009/3/layout/HorizontalOrganizationChart#56"/>
    <dgm:cxn modelId="{C297D855-BE0B-3C4D-929C-A6CD01C31C3E}" type="presParOf" srcId="{2121AAF9-47A7-D34F-83AA-AD09384DD22B}" destId="{AA1EC854-01A0-3B42-B2B8-01447225C09A}" srcOrd="1" destOrd="0" presId="urn:microsoft.com/office/officeart/2009/3/layout/HorizontalOrganizationChart#56"/>
    <dgm:cxn modelId="{F575C710-F32C-A240-A889-5AC939D655E2}" type="presParOf" srcId="{A87CA5F6-E563-254D-8019-8E43BDB9E430}" destId="{94FBC40C-5DCB-C24B-BDC8-1CDCFD2977CA}" srcOrd="1" destOrd="0" presId="urn:microsoft.com/office/officeart/2009/3/layout/HorizontalOrganizationChart#56"/>
    <dgm:cxn modelId="{0CB14896-9BBE-2F45-8C25-04CABF01FE17}" type="presParOf" srcId="{A87CA5F6-E563-254D-8019-8E43BDB9E430}" destId="{924395FB-44C8-1B4E-B957-03E49C5D33DB}" srcOrd="2" destOrd="0" presId="urn:microsoft.com/office/officeart/2009/3/layout/HorizontalOrganizationChart#56"/>
    <dgm:cxn modelId="{0B9CE6CC-4936-004E-B3CF-E7BE96482A60}" type="presParOf" srcId="{27EE6AE5-5A1A-3140-892B-66736C64D091}" destId="{FEA15BB8-BB7F-6240-A649-8E9B8F3FCE92}" srcOrd="2" destOrd="0" presId="urn:microsoft.com/office/officeart/2009/3/layout/HorizontalOrganizationChart#56"/>
    <dgm:cxn modelId="{C360B7A0-CDC7-694F-919C-A2507FBF7DB9}" type="presParOf" srcId="{27EE6AE5-5A1A-3140-892B-66736C64D091}" destId="{DBD5B863-3310-A146-80BE-76595AEC574F}" srcOrd="3" destOrd="0" presId="urn:microsoft.com/office/officeart/2009/3/layout/HorizontalOrganizationChart#56"/>
    <dgm:cxn modelId="{9DA4E0C0-D3F0-054C-A5B5-DA3175DE5F56}" type="presParOf" srcId="{DBD5B863-3310-A146-80BE-76595AEC574F}" destId="{8B508A1B-FECB-4A48-86F4-79662C0296D9}" srcOrd="0" destOrd="0" presId="urn:microsoft.com/office/officeart/2009/3/layout/HorizontalOrganizationChart#56"/>
    <dgm:cxn modelId="{E299C808-D9D6-A74D-9304-3F04035A03CE}" type="presParOf" srcId="{8B508A1B-FECB-4A48-86F4-79662C0296D9}" destId="{759DA5C7-AB80-6547-BEDD-B6A548F15238}" srcOrd="0" destOrd="0" presId="urn:microsoft.com/office/officeart/2009/3/layout/HorizontalOrganizationChart#56"/>
    <dgm:cxn modelId="{1F04B3F3-AA48-8141-8FF5-0DB3545BE44C}" type="presParOf" srcId="{8B508A1B-FECB-4A48-86F4-79662C0296D9}" destId="{05E3AC22-BCCB-D145-94DE-970DB76ABA3C}" srcOrd="1" destOrd="0" presId="urn:microsoft.com/office/officeart/2009/3/layout/HorizontalOrganizationChart#56"/>
    <dgm:cxn modelId="{B2FFF5AC-D135-744E-99B6-03B2198A9028}" type="presParOf" srcId="{DBD5B863-3310-A146-80BE-76595AEC574F}" destId="{7DFFB080-5E62-D143-A36B-5E78DDF3B740}" srcOrd="1" destOrd="0" presId="urn:microsoft.com/office/officeart/2009/3/layout/HorizontalOrganizationChart#56"/>
    <dgm:cxn modelId="{28B873BE-4F76-4848-A879-25F1D6AD3F9A}" type="presParOf" srcId="{DBD5B863-3310-A146-80BE-76595AEC574F}" destId="{6929E8D5-9FEF-7644-AF7A-52F023AE7FE9}" srcOrd="2" destOrd="0" presId="urn:microsoft.com/office/officeart/2009/3/layout/HorizontalOrganizationChart#56"/>
    <dgm:cxn modelId="{E8953D29-2631-6241-9CB1-FFF6F96961AA}" type="presParOf" srcId="{27EE6AE5-5A1A-3140-892B-66736C64D091}" destId="{E5185E33-A69C-A14B-8DB1-4AE618D86EBD}" srcOrd="4" destOrd="0" presId="urn:microsoft.com/office/officeart/2009/3/layout/HorizontalOrganizationChart#56"/>
    <dgm:cxn modelId="{E3999B4F-E591-B34E-9EC8-272F25F99751}" type="presParOf" srcId="{27EE6AE5-5A1A-3140-892B-66736C64D091}" destId="{9C501E13-1C3D-C34C-9444-38ED53A28DAD}" srcOrd="5" destOrd="0" presId="urn:microsoft.com/office/officeart/2009/3/layout/HorizontalOrganizationChart#56"/>
    <dgm:cxn modelId="{5FC87B73-E286-9B4C-A10A-6123A883F65A}" type="presParOf" srcId="{9C501E13-1C3D-C34C-9444-38ED53A28DAD}" destId="{D21B1B66-1004-B846-8462-E980A4497C48}" srcOrd="0" destOrd="0" presId="urn:microsoft.com/office/officeart/2009/3/layout/HorizontalOrganizationChart#56"/>
    <dgm:cxn modelId="{3DB122E0-845F-8645-8815-CD2F44FF99FA}" type="presParOf" srcId="{D21B1B66-1004-B846-8462-E980A4497C48}" destId="{59D41257-D9E9-F943-80BA-3F11804838C7}" srcOrd="0" destOrd="0" presId="urn:microsoft.com/office/officeart/2009/3/layout/HorizontalOrganizationChart#56"/>
    <dgm:cxn modelId="{15AEABD5-AB76-A84B-918C-BDBE591DA6D8}" type="presParOf" srcId="{D21B1B66-1004-B846-8462-E980A4497C48}" destId="{0BF10FB6-4937-4545-B2B1-3E203BD6DE8A}" srcOrd="1" destOrd="0" presId="urn:microsoft.com/office/officeart/2009/3/layout/HorizontalOrganizationChart#56"/>
    <dgm:cxn modelId="{8358825E-BF21-5040-8E1B-5234B84D7C20}" type="presParOf" srcId="{9C501E13-1C3D-C34C-9444-38ED53A28DAD}" destId="{8F1B0309-21A9-8849-B53A-EA3DFCD4C4F0}" srcOrd="1" destOrd="0" presId="urn:microsoft.com/office/officeart/2009/3/layout/HorizontalOrganizationChart#56"/>
    <dgm:cxn modelId="{E60781A1-52CD-584B-A2DD-C6217BC3525A}" type="presParOf" srcId="{9C501E13-1C3D-C34C-9444-38ED53A28DAD}" destId="{22615910-1D52-C34A-95A6-872F0B23C7DF}" srcOrd="2" destOrd="0" presId="urn:microsoft.com/office/officeart/2009/3/layout/HorizontalOrganizationChart#56"/>
    <dgm:cxn modelId="{409DDDD1-A12C-2048-891A-D5A79CBEDE55}" type="presParOf" srcId="{27EE6AE5-5A1A-3140-892B-66736C64D091}" destId="{592399A9-576A-F948-84DC-39E095494FCC}" srcOrd="6" destOrd="0" presId="urn:microsoft.com/office/officeart/2009/3/layout/HorizontalOrganizationChart#56"/>
    <dgm:cxn modelId="{F549D993-5A52-6B4B-B45B-EAAC68E8527C}" type="presParOf" srcId="{27EE6AE5-5A1A-3140-892B-66736C64D091}" destId="{CE9AFFBE-26A9-5642-889D-A6AE33D4B085}" srcOrd="7" destOrd="0" presId="urn:microsoft.com/office/officeart/2009/3/layout/HorizontalOrganizationChart#56"/>
    <dgm:cxn modelId="{6D544F72-7018-F646-B7B9-7616B69E15B3}" type="presParOf" srcId="{CE9AFFBE-26A9-5642-889D-A6AE33D4B085}" destId="{EA435581-C6D6-5249-99A1-6BA121C879BA}" srcOrd="0" destOrd="0" presId="urn:microsoft.com/office/officeart/2009/3/layout/HorizontalOrganizationChart#56"/>
    <dgm:cxn modelId="{5BA6A6BC-7FA0-6341-BB42-84BD6EC2E7EC}" type="presParOf" srcId="{EA435581-C6D6-5249-99A1-6BA121C879BA}" destId="{AB1E20DE-926E-D043-913F-F98B1BCE8D50}" srcOrd="0" destOrd="0" presId="urn:microsoft.com/office/officeart/2009/3/layout/HorizontalOrganizationChart#56"/>
    <dgm:cxn modelId="{EA7B805B-ED44-BD4D-88BE-7FB1DE2194AF}" type="presParOf" srcId="{EA435581-C6D6-5249-99A1-6BA121C879BA}" destId="{078E0EB9-8965-3347-A9FE-777BCBAF59A1}" srcOrd="1" destOrd="0" presId="urn:microsoft.com/office/officeart/2009/3/layout/HorizontalOrganizationChart#56"/>
    <dgm:cxn modelId="{8DF9285A-A6F0-564B-87C8-A7D648A6C742}" type="presParOf" srcId="{CE9AFFBE-26A9-5642-889D-A6AE33D4B085}" destId="{E08B2666-EF99-4348-B311-4C310DA0B24C}" srcOrd="1" destOrd="0" presId="urn:microsoft.com/office/officeart/2009/3/layout/HorizontalOrganizationChart#56"/>
    <dgm:cxn modelId="{40D463EF-94D5-824E-A241-367D1E48BA6B}" type="presParOf" srcId="{CE9AFFBE-26A9-5642-889D-A6AE33D4B085}" destId="{9E6AFEFB-5257-1246-ABCE-3D448D1E1C41}" srcOrd="2" destOrd="0" presId="urn:microsoft.com/office/officeart/2009/3/layout/HorizontalOrganizationChart#56"/>
    <dgm:cxn modelId="{213E2BE1-E5B1-CC4E-80C6-5B03F1C42D20}" type="presParOf" srcId="{27EE6AE5-5A1A-3140-892B-66736C64D091}" destId="{D5B41C15-8B97-2E4E-8953-BB8241D11771}" srcOrd="8" destOrd="0" presId="urn:microsoft.com/office/officeart/2009/3/layout/HorizontalOrganizationChart#56"/>
    <dgm:cxn modelId="{DC2F9C99-C10D-664F-B068-522EE25F0380}" type="presParOf" srcId="{27EE6AE5-5A1A-3140-892B-66736C64D091}" destId="{DEC1EF73-ECFD-8F42-954E-349A2B317E0B}" srcOrd="9" destOrd="0" presId="urn:microsoft.com/office/officeart/2009/3/layout/HorizontalOrganizationChart#56"/>
    <dgm:cxn modelId="{DF8BEDB0-0B73-DA45-96F4-E9AE69719DB1}" type="presParOf" srcId="{DEC1EF73-ECFD-8F42-954E-349A2B317E0B}" destId="{2848BF66-6C88-1E45-AD2A-F7E2D971DC68}" srcOrd="0" destOrd="0" presId="urn:microsoft.com/office/officeart/2009/3/layout/HorizontalOrganizationChart#56"/>
    <dgm:cxn modelId="{ED9EF799-3E48-9746-81BB-305C166F8CA3}" type="presParOf" srcId="{2848BF66-6C88-1E45-AD2A-F7E2D971DC68}" destId="{FEB746DA-611D-7546-9EAF-B8163E4EC36D}" srcOrd="0" destOrd="0" presId="urn:microsoft.com/office/officeart/2009/3/layout/HorizontalOrganizationChart#56"/>
    <dgm:cxn modelId="{AB56D2A5-780B-7E43-890D-052D630A2532}" type="presParOf" srcId="{2848BF66-6C88-1E45-AD2A-F7E2D971DC68}" destId="{398E564E-AB0F-984F-8DC0-A6A3ED798886}" srcOrd="1" destOrd="0" presId="urn:microsoft.com/office/officeart/2009/3/layout/HorizontalOrganizationChart#56"/>
    <dgm:cxn modelId="{464C5B32-2E89-AE4B-837F-48C90EDA1F14}" type="presParOf" srcId="{DEC1EF73-ECFD-8F42-954E-349A2B317E0B}" destId="{92413F5C-5079-B445-AFDC-455212E9B5DD}" srcOrd="1" destOrd="0" presId="urn:microsoft.com/office/officeart/2009/3/layout/HorizontalOrganizationChart#56"/>
    <dgm:cxn modelId="{816B251A-6DF5-5741-BBD6-756BD1E07793}" type="presParOf" srcId="{DEC1EF73-ECFD-8F42-954E-349A2B317E0B}" destId="{AEE40536-DA15-B94E-A7DF-407DB9094E8F}" srcOrd="2" destOrd="0" presId="urn:microsoft.com/office/officeart/2009/3/layout/HorizontalOrganizationChart#56"/>
    <dgm:cxn modelId="{70A65682-2DB7-FF42-A2AE-589293D8E3C9}" type="presParOf" srcId="{522A4F15-5E5B-4343-AC2A-145AD12F5BC8}" destId="{C67A4154-AA7D-8744-A523-45364D3CDCAE}" srcOrd="2" destOrd="0" presId="urn:microsoft.com/office/officeart/2009/3/layout/HorizontalOrganizationChart#5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27" loCatId="" qsTypeId="urn:microsoft.com/office/officeart/2005/8/quickstyle/simple1#127" qsCatId="simple" csTypeId="urn:microsoft.com/office/officeart/2005/8/colors/accent2_1#128"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7CFE6C77-0AAA-D940-8F90-70D78E139F63}" type="presOf" srcId="{FBAD41DC-EE51-AD4A-B195-8EC75846A75D}" destId="{76856A48-495B-9649-A3CC-CFBD572F8402}" srcOrd="0" destOrd="0" presId="urn:microsoft.com/office/officeart/2009/3/layout/HorizontalOrganizationChart#127"/>
    <dgm:cxn modelId="{6BFE8DFF-858B-2C40-8869-25B1CE64D3D7}" type="presOf" srcId="{79708798-F93B-AB45-811E-92744295A56F}" destId="{0A4337B8-14C7-794C-8807-1CC8750A9F50}" srcOrd="0" destOrd="0" presId="urn:microsoft.com/office/officeart/2009/3/layout/HorizontalOrganizationChart#127"/>
    <dgm:cxn modelId="{73DF7545-1A58-6947-BA44-591CC3B710FF}" srcId="{8C8A42D1-4B64-2B4E-AE4A-6A24BB4BBC85}" destId="{B3A3B973-E202-8B47-9C70-5AE5E5555F4C}" srcOrd="0" destOrd="0" parTransId="{3DF71DAF-6F89-CC4C-851F-659E209968B2}" sibTransId="{0C766226-655E-1D4D-9B88-FAC280A2231C}"/>
    <dgm:cxn modelId="{9F891EAA-1F31-F74C-8179-B94405C39FFB}" srcId="{8C8A42D1-4B64-2B4E-AE4A-6A24BB4BBC85}" destId="{5E694BDE-872B-CB4B-B848-A1DF20831124}" srcOrd="2" destOrd="0" parTransId="{FBAD41DC-EE51-AD4A-B195-8EC75846A75D}" sibTransId="{6A0CA26E-0BD3-6844-9636-4AFF6CE0C93D}"/>
    <dgm:cxn modelId="{107CD2C6-A475-964A-A3FA-A52157D2310F}" type="presOf" srcId="{5E694BDE-872B-CB4B-B848-A1DF20831124}" destId="{9086B711-0879-4A4E-9D1D-9A40265AF16D}" srcOrd="0" destOrd="0" presId="urn:microsoft.com/office/officeart/2009/3/layout/HorizontalOrganizationChart#127"/>
    <dgm:cxn modelId="{221A2BAC-F135-9C46-A1B2-93C67FD435A5}" type="presOf" srcId="{3DF71DAF-6F89-CC4C-851F-659E209968B2}" destId="{18A9FD41-1A0C-8F4A-815A-625E653AE34A}" srcOrd="0" destOrd="0" presId="urn:microsoft.com/office/officeart/2009/3/layout/HorizontalOrganizationChart#127"/>
    <dgm:cxn modelId="{89861169-5852-084B-9EEC-55A27F05255C}" type="presOf" srcId="{B3A3B973-E202-8B47-9C70-5AE5E5555F4C}" destId="{40065926-D5E5-8F43-A4B5-098B0D12B83E}" srcOrd="1" destOrd="0" presId="urn:microsoft.com/office/officeart/2009/3/layout/HorizontalOrganizationChart#127"/>
    <dgm:cxn modelId="{4D66BA29-0F2C-B441-884C-1EA1798D82ED}" type="presOf" srcId="{8C8A42D1-4B64-2B4E-AE4A-6A24BB4BBC85}" destId="{B0D40242-94E3-794C-AA20-10341F5AADF1}" srcOrd="0" destOrd="0" presId="urn:microsoft.com/office/officeart/2009/3/layout/HorizontalOrganizationChart#127"/>
    <dgm:cxn modelId="{81814094-410D-8549-B3C7-3E51A16C8D48}" type="presOf" srcId="{3185565C-B8D5-B14E-987A-C1E8EBB4CB4F}" destId="{20E37C1B-7B69-014B-BDA8-CB96045A0AF3}" srcOrd="0" destOrd="0" presId="urn:microsoft.com/office/officeart/2009/3/layout/HorizontalOrganizationChart#127"/>
    <dgm:cxn modelId="{43E0617B-EAA3-A64C-AD32-AC22D9B82465}" srcId="{3185565C-B8D5-B14E-987A-C1E8EBB4CB4F}" destId="{8C8A42D1-4B64-2B4E-AE4A-6A24BB4BBC85}" srcOrd="0" destOrd="0" parTransId="{B57E4992-3C2D-1041-97E2-1F739812F854}" sibTransId="{18A8DC0B-DB92-8144-9CFC-B881C8266B5F}"/>
    <dgm:cxn modelId="{80BD5C1F-E927-AF47-8976-236D600232FE}" type="presOf" srcId="{79708798-F93B-AB45-811E-92744295A56F}" destId="{CFEE6A88-30F4-E743-B12B-1B57700E68A5}" srcOrd="1" destOrd="0" presId="urn:microsoft.com/office/officeart/2009/3/layout/HorizontalOrganizationChart#127"/>
    <dgm:cxn modelId="{A628EF32-F411-2141-A8AC-FA47FD795359}" srcId="{8C8A42D1-4B64-2B4E-AE4A-6A24BB4BBC85}" destId="{79708798-F93B-AB45-811E-92744295A56F}" srcOrd="1" destOrd="0" parTransId="{445F804B-53E8-D44B-B90F-9FF5B65AC67F}" sibTransId="{098E9567-FE48-6544-82EA-45320321CECE}"/>
    <dgm:cxn modelId="{BCFD1728-0164-9F47-99E3-7ABD7F2E7EC0}" type="presOf" srcId="{5E694BDE-872B-CB4B-B848-A1DF20831124}" destId="{E6AE0372-46C7-A148-8CF8-F0807F66F9DE}" srcOrd="1" destOrd="0" presId="urn:microsoft.com/office/officeart/2009/3/layout/HorizontalOrganizationChart#127"/>
    <dgm:cxn modelId="{7B687D5C-4D3E-EA45-A1EA-089A2A02844D}" type="presOf" srcId="{445F804B-53E8-D44B-B90F-9FF5B65AC67F}" destId="{59A05EF3-7ADA-0C4C-B25C-08BDFDB89A17}" srcOrd="0" destOrd="0" presId="urn:microsoft.com/office/officeart/2009/3/layout/HorizontalOrganizationChart#127"/>
    <dgm:cxn modelId="{4095F4B4-D597-874B-9950-AFEDC17F4635}" type="presOf" srcId="{B3A3B973-E202-8B47-9C70-5AE5E5555F4C}" destId="{F614E527-77DE-7244-B93F-851AC26D5930}" srcOrd="0" destOrd="0" presId="urn:microsoft.com/office/officeart/2009/3/layout/HorizontalOrganizationChart#127"/>
    <dgm:cxn modelId="{5882A99D-1E17-5A4E-89C1-8B6022C85EFA}" type="presOf" srcId="{8C8A42D1-4B64-2B4E-AE4A-6A24BB4BBC85}" destId="{C4BD8591-0FAA-8747-9B3A-8E5BB8BD86E4}" srcOrd="1" destOrd="0" presId="urn:microsoft.com/office/officeart/2009/3/layout/HorizontalOrganizationChart#127"/>
    <dgm:cxn modelId="{CE256811-418D-6243-80B3-777DB354A3D6}" type="presParOf" srcId="{20E37C1B-7B69-014B-BDA8-CB96045A0AF3}" destId="{CD152495-1EB2-684C-B631-F7DCE1DCEC3E}" srcOrd="0" destOrd="0" presId="urn:microsoft.com/office/officeart/2009/3/layout/HorizontalOrganizationChart#127"/>
    <dgm:cxn modelId="{9C3A3D0D-B307-284E-ABAE-6D7A24B08F30}" type="presParOf" srcId="{CD152495-1EB2-684C-B631-F7DCE1DCEC3E}" destId="{D7BDA027-3E11-1246-BCA2-1599B13D699E}" srcOrd="0" destOrd="0" presId="urn:microsoft.com/office/officeart/2009/3/layout/HorizontalOrganizationChart#127"/>
    <dgm:cxn modelId="{A0B41B92-2CB4-954F-B0CF-0078989CC715}" type="presParOf" srcId="{D7BDA027-3E11-1246-BCA2-1599B13D699E}" destId="{B0D40242-94E3-794C-AA20-10341F5AADF1}" srcOrd="0" destOrd="0" presId="urn:microsoft.com/office/officeart/2009/3/layout/HorizontalOrganizationChart#127"/>
    <dgm:cxn modelId="{6D7AFEF6-DC83-664F-895C-3FF07E5C1245}" type="presParOf" srcId="{D7BDA027-3E11-1246-BCA2-1599B13D699E}" destId="{C4BD8591-0FAA-8747-9B3A-8E5BB8BD86E4}" srcOrd="1" destOrd="0" presId="urn:microsoft.com/office/officeart/2009/3/layout/HorizontalOrganizationChart#127"/>
    <dgm:cxn modelId="{A4F5D69F-7565-F446-BF04-3C4F171D4D8F}" type="presParOf" srcId="{CD152495-1EB2-684C-B631-F7DCE1DCEC3E}" destId="{5EE85DDD-8ABD-CC49-9117-98F29C218252}" srcOrd="1" destOrd="0" presId="urn:microsoft.com/office/officeart/2009/3/layout/HorizontalOrganizationChart#127"/>
    <dgm:cxn modelId="{39A2E6DB-39D3-3647-BC26-A5A07BED1AF6}" type="presParOf" srcId="{5EE85DDD-8ABD-CC49-9117-98F29C218252}" destId="{18A9FD41-1A0C-8F4A-815A-625E653AE34A}" srcOrd="0" destOrd="0" presId="urn:microsoft.com/office/officeart/2009/3/layout/HorizontalOrganizationChart#127"/>
    <dgm:cxn modelId="{74037C3B-A4AC-F943-976E-9909907853A5}" type="presParOf" srcId="{5EE85DDD-8ABD-CC49-9117-98F29C218252}" destId="{A2DE9F18-9A7F-264C-8D62-49EF170890AC}" srcOrd="1" destOrd="0" presId="urn:microsoft.com/office/officeart/2009/3/layout/HorizontalOrganizationChart#127"/>
    <dgm:cxn modelId="{6737EAC6-2B6E-734A-A23E-1FA9C5B70054}" type="presParOf" srcId="{A2DE9F18-9A7F-264C-8D62-49EF170890AC}" destId="{3CD0B178-CCF2-EB46-91F5-ACCEE61A2ACB}" srcOrd="0" destOrd="0" presId="urn:microsoft.com/office/officeart/2009/3/layout/HorizontalOrganizationChart#127"/>
    <dgm:cxn modelId="{CDE51237-A747-534A-A28B-2521F98E5E5E}" type="presParOf" srcId="{3CD0B178-CCF2-EB46-91F5-ACCEE61A2ACB}" destId="{F614E527-77DE-7244-B93F-851AC26D5930}" srcOrd="0" destOrd="0" presId="urn:microsoft.com/office/officeart/2009/3/layout/HorizontalOrganizationChart#127"/>
    <dgm:cxn modelId="{82FE8C21-B647-1041-8AD1-8147B6B8DAF9}" type="presParOf" srcId="{3CD0B178-CCF2-EB46-91F5-ACCEE61A2ACB}" destId="{40065926-D5E5-8F43-A4B5-098B0D12B83E}" srcOrd="1" destOrd="0" presId="urn:microsoft.com/office/officeart/2009/3/layout/HorizontalOrganizationChart#127"/>
    <dgm:cxn modelId="{C11FBF12-75B4-F94C-9C65-C2ABC45F99ED}" type="presParOf" srcId="{A2DE9F18-9A7F-264C-8D62-49EF170890AC}" destId="{91D19CB0-2EA4-4543-BCDB-BDE3D6BC6314}" srcOrd="1" destOrd="0" presId="urn:microsoft.com/office/officeart/2009/3/layout/HorizontalOrganizationChart#127"/>
    <dgm:cxn modelId="{71819FAE-CE0D-5340-B899-FDE60517F269}" type="presParOf" srcId="{A2DE9F18-9A7F-264C-8D62-49EF170890AC}" destId="{31B13936-E77A-8E40-BF7B-D617E7053A8E}" srcOrd="2" destOrd="0" presId="urn:microsoft.com/office/officeart/2009/3/layout/HorizontalOrganizationChart#127"/>
    <dgm:cxn modelId="{BFBABD2E-9E85-D144-AECE-E79A56551AEB}" type="presParOf" srcId="{5EE85DDD-8ABD-CC49-9117-98F29C218252}" destId="{59A05EF3-7ADA-0C4C-B25C-08BDFDB89A17}" srcOrd="2" destOrd="0" presId="urn:microsoft.com/office/officeart/2009/3/layout/HorizontalOrganizationChart#127"/>
    <dgm:cxn modelId="{86518A0C-B863-8E40-B0B8-36C718D33528}" type="presParOf" srcId="{5EE85DDD-8ABD-CC49-9117-98F29C218252}" destId="{57CF0732-E14B-CB4E-BC2F-295F1E981CFD}" srcOrd="3" destOrd="0" presId="urn:microsoft.com/office/officeart/2009/3/layout/HorizontalOrganizationChart#127"/>
    <dgm:cxn modelId="{F5734325-ABE8-C449-9B4F-09BAAC4C579C}" type="presParOf" srcId="{57CF0732-E14B-CB4E-BC2F-295F1E981CFD}" destId="{6D3D4BFE-299D-0E41-BE1F-391C3F2DB108}" srcOrd="0" destOrd="0" presId="urn:microsoft.com/office/officeart/2009/3/layout/HorizontalOrganizationChart#127"/>
    <dgm:cxn modelId="{AE9CC6E7-7208-934D-9878-F1EE24AB0093}" type="presParOf" srcId="{6D3D4BFE-299D-0E41-BE1F-391C3F2DB108}" destId="{0A4337B8-14C7-794C-8807-1CC8750A9F50}" srcOrd="0" destOrd="0" presId="urn:microsoft.com/office/officeart/2009/3/layout/HorizontalOrganizationChart#127"/>
    <dgm:cxn modelId="{4340C565-5498-AE42-9DB4-BAE3DEC7C0CE}" type="presParOf" srcId="{6D3D4BFE-299D-0E41-BE1F-391C3F2DB108}" destId="{CFEE6A88-30F4-E743-B12B-1B57700E68A5}" srcOrd="1" destOrd="0" presId="urn:microsoft.com/office/officeart/2009/3/layout/HorizontalOrganizationChart#127"/>
    <dgm:cxn modelId="{841ABC88-E879-CA42-99BD-B5B5F759A3B5}" type="presParOf" srcId="{57CF0732-E14B-CB4E-BC2F-295F1E981CFD}" destId="{DA12BBB9-90BE-1940-BBF0-6AE940A25DAE}" srcOrd="1" destOrd="0" presId="urn:microsoft.com/office/officeart/2009/3/layout/HorizontalOrganizationChart#127"/>
    <dgm:cxn modelId="{CC44E253-B6F5-3448-BF12-796E051AEAE1}" type="presParOf" srcId="{57CF0732-E14B-CB4E-BC2F-295F1E981CFD}" destId="{BDBD1164-79CB-8049-A214-B69D1B0D29F8}" srcOrd="2" destOrd="0" presId="urn:microsoft.com/office/officeart/2009/3/layout/HorizontalOrganizationChart#127"/>
    <dgm:cxn modelId="{EDA1307A-893A-A849-9955-436239B16D11}" type="presParOf" srcId="{5EE85DDD-8ABD-CC49-9117-98F29C218252}" destId="{76856A48-495B-9649-A3CC-CFBD572F8402}" srcOrd="4" destOrd="0" presId="urn:microsoft.com/office/officeart/2009/3/layout/HorizontalOrganizationChart#127"/>
    <dgm:cxn modelId="{8AF69EA5-0E61-2F44-8C6C-2B9A6136A88A}" type="presParOf" srcId="{5EE85DDD-8ABD-CC49-9117-98F29C218252}" destId="{222E5572-6C08-B840-956E-2273317309F8}" srcOrd="5" destOrd="0" presId="urn:microsoft.com/office/officeart/2009/3/layout/HorizontalOrganizationChart#127"/>
    <dgm:cxn modelId="{B1DE4ED7-1E45-2D4D-97E9-53957EBE5685}" type="presParOf" srcId="{222E5572-6C08-B840-956E-2273317309F8}" destId="{5849C188-1F03-DD41-B2D2-1D1F1A3E8233}" srcOrd="0" destOrd="0" presId="urn:microsoft.com/office/officeart/2009/3/layout/HorizontalOrganizationChart#127"/>
    <dgm:cxn modelId="{DE88A82A-7870-C849-932C-49645E009AF1}" type="presParOf" srcId="{5849C188-1F03-DD41-B2D2-1D1F1A3E8233}" destId="{9086B711-0879-4A4E-9D1D-9A40265AF16D}" srcOrd="0" destOrd="0" presId="urn:microsoft.com/office/officeart/2009/3/layout/HorizontalOrganizationChart#127"/>
    <dgm:cxn modelId="{91BA177E-737C-E04F-859E-366FA317C7F6}" type="presParOf" srcId="{5849C188-1F03-DD41-B2D2-1D1F1A3E8233}" destId="{E6AE0372-46C7-A148-8CF8-F0807F66F9DE}" srcOrd="1" destOrd="0" presId="urn:microsoft.com/office/officeart/2009/3/layout/HorizontalOrganizationChart#127"/>
    <dgm:cxn modelId="{DB43A29C-6D5A-504A-9C83-833E1ADE4C61}" type="presParOf" srcId="{222E5572-6C08-B840-956E-2273317309F8}" destId="{805F65B4-5522-9545-A82D-8BE7E1433922}" srcOrd="1" destOrd="0" presId="urn:microsoft.com/office/officeart/2009/3/layout/HorizontalOrganizationChart#127"/>
    <dgm:cxn modelId="{3C5B0050-2A09-BD43-A91F-3D3979864E50}" type="presParOf" srcId="{222E5572-6C08-B840-956E-2273317309F8}" destId="{87402AF5-E8F7-C749-B801-599F16CE9D2E}" srcOrd="2" destOrd="0" presId="urn:microsoft.com/office/officeart/2009/3/layout/HorizontalOrganizationChart#127"/>
    <dgm:cxn modelId="{BEB739D1-ACF5-744D-83AE-F82903BC8F9A}" type="presParOf" srcId="{CD152495-1EB2-684C-B631-F7DCE1DCEC3E}" destId="{D03B0D7D-1F9B-6442-96A6-DAE882A4668A}" srcOrd="2" destOrd="0" presId="urn:microsoft.com/office/officeart/2009/3/layout/HorizontalOrganizationChart#12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28" loCatId="" qsTypeId="urn:microsoft.com/office/officeart/2005/8/quickstyle/simple1#128" qsCatId="simple" csTypeId="urn:microsoft.com/office/officeart/2005/8/colors/accent2_1#129"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91A861D4-D509-204D-B694-4A1DA6BA8F86}" type="presOf" srcId="{5E694BDE-872B-CB4B-B848-A1DF20831124}" destId="{9086B711-0879-4A4E-9D1D-9A40265AF16D}" srcOrd="0" destOrd="0" presId="urn:microsoft.com/office/officeart/2009/3/layout/HorizontalOrganizationChart#128"/>
    <dgm:cxn modelId="{5845B000-CE45-3247-B63C-39BE2724E997}" type="presOf" srcId="{B3A3B973-E202-8B47-9C70-5AE5E5555F4C}" destId="{F614E527-77DE-7244-B93F-851AC26D5930}" srcOrd="0" destOrd="0" presId="urn:microsoft.com/office/officeart/2009/3/layout/HorizontalOrganizationChart#128"/>
    <dgm:cxn modelId="{9B194F15-B603-504D-A9F3-25254DBA50C2}" type="presOf" srcId="{445F804B-53E8-D44B-B90F-9FF5B65AC67F}" destId="{59A05EF3-7ADA-0C4C-B25C-08BDFDB89A17}" srcOrd="0" destOrd="0" presId="urn:microsoft.com/office/officeart/2009/3/layout/HorizontalOrganizationChart#128"/>
    <dgm:cxn modelId="{9F891EAA-1F31-F74C-8179-B94405C39FFB}" srcId="{8C8A42D1-4B64-2B4E-AE4A-6A24BB4BBC85}" destId="{5E694BDE-872B-CB4B-B848-A1DF20831124}" srcOrd="2" destOrd="0" parTransId="{FBAD41DC-EE51-AD4A-B195-8EC75846A75D}" sibTransId="{6A0CA26E-0BD3-6844-9636-4AFF6CE0C93D}"/>
    <dgm:cxn modelId="{5D3D49BF-076D-A64F-8157-38EB5842330D}" type="presOf" srcId="{FBAD41DC-EE51-AD4A-B195-8EC75846A75D}" destId="{76856A48-495B-9649-A3CC-CFBD572F8402}" srcOrd="0" destOrd="0" presId="urn:microsoft.com/office/officeart/2009/3/layout/HorizontalOrganizationChart#128"/>
    <dgm:cxn modelId="{4C0182E6-DEAF-6D45-9D15-FA55A017EF44}" type="presOf" srcId="{79708798-F93B-AB45-811E-92744295A56F}" destId="{CFEE6A88-30F4-E743-B12B-1B57700E68A5}" srcOrd="1" destOrd="0" presId="urn:microsoft.com/office/officeart/2009/3/layout/HorizontalOrganizationChart#128"/>
    <dgm:cxn modelId="{B95E7BA8-D774-F340-A249-6985F69395BC}" type="presOf" srcId="{8C8A42D1-4B64-2B4E-AE4A-6A24BB4BBC85}" destId="{C4BD8591-0FAA-8747-9B3A-8E5BB8BD86E4}" srcOrd="1" destOrd="0" presId="urn:microsoft.com/office/officeart/2009/3/layout/HorizontalOrganizationChart#128"/>
    <dgm:cxn modelId="{A628EF32-F411-2141-A8AC-FA47FD795359}" srcId="{8C8A42D1-4B64-2B4E-AE4A-6A24BB4BBC85}" destId="{79708798-F93B-AB45-811E-92744295A56F}" srcOrd="1" destOrd="0" parTransId="{445F804B-53E8-D44B-B90F-9FF5B65AC67F}" sibTransId="{098E9567-FE48-6544-82EA-45320321CECE}"/>
    <dgm:cxn modelId="{43E0617B-EAA3-A64C-AD32-AC22D9B82465}" srcId="{3185565C-B8D5-B14E-987A-C1E8EBB4CB4F}" destId="{8C8A42D1-4B64-2B4E-AE4A-6A24BB4BBC85}" srcOrd="0" destOrd="0" parTransId="{B57E4992-3C2D-1041-97E2-1F739812F854}" sibTransId="{18A8DC0B-DB92-8144-9CFC-B881C8266B5F}"/>
    <dgm:cxn modelId="{54B7BA2A-AA78-164B-A7EF-28972B2DDAF4}" type="presOf" srcId="{8C8A42D1-4B64-2B4E-AE4A-6A24BB4BBC85}" destId="{B0D40242-94E3-794C-AA20-10341F5AADF1}" srcOrd="0" destOrd="0" presId="urn:microsoft.com/office/officeart/2009/3/layout/HorizontalOrganizationChart#128"/>
    <dgm:cxn modelId="{B5E5A6B8-413E-9147-B9FD-5A222716BA1D}" type="presOf" srcId="{79708798-F93B-AB45-811E-92744295A56F}" destId="{0A4337B8-14C7-794C-8807-1CC8750A9F50}" srcOrd="0" destOrd="0" presId="urn:microsoft.com/office/officeart/2009/3/layout/HorizontalOrganizationChart#128"/>
    <dgm:cxn modelId="{A2A883A9-E74D-3C46-BD1D-E3443DF69D61}" type="presOf" srcId="{3185565C-B8D5-B14E-987A-C1E8EBB4CB4F}" destId="{20E37C1B-7B69-014B-BDA8-CB96045A0AF3}" srcOrd="0" destOrd="0" presId="urn:microsoft.com/office/officeart/2009/3/layout/HorizontalOrganizationChart#128"/>
    <dgm:cxn modelId="{73DF7545-1A58-6947-BA44-591CC3B710FF}" srcId="{8C8A42D1-4B64-2B4E-AE4A-6A24BB4BBC85}" destId="{B3A3B973-E202-8B47-9C70-5AE5E5555F4C}" srcOrd="0" destOrd="0" parTransId="{3DF71DAF-6F89-CC4C-851F-659E209968B2}" sibTransId="{0C766226-655E-1D4D-9B88-FAC280A2231C}"/>
    <dgm:cxn modelId="{DA61D366-2A09-924F-AAD8-ACA2EE738C6F}" type="presOf" srcId="{B3A3B973-E202-8B47-9C70-5AE5E5555F4C}" destId="{40065926-D5E5-8F43-A4B5-098B0D12B83E}" srcOrd="1" destOrd="0" presId="urn:microsoft.com/office/officeart/2009/3/layout/HorizontalOrganizationChart#128"/>
    <dgm:cxn modelId="{62991A8A-F307-3747-9443-128ADDEBF6E2}" type="presOf" srcId="{3DF71DAF-6F89-CC4C-851F-659E209968B2}" destId="{18A9FD41-1A0C-8F4A-815A-625E653AE34A}" srcOrd="0" destOrd="0" presId="urn:microsoft.com/office/officeart/2009/3/layout/HorizontalOrganizationChart#128"/>
    <dgm:cxn modelId="{35FB8E5A-BBE2-D847-94B3-6AB12292F082}" type="presOf" srcId="{5E694BDE-872B-CB4B-B848-A1DF20831124}" destId="{E6AE0372-46C7-A148-8CF8-F0807F66F9DE}" srcOrd="1" destOrd="0" presId="urn:microsoft.com/office/officeart/2009/3/layout/HorizontalOrganizationChart#128"/>
    <dgm:cxn modelId="{46B8B922-114D-AD4C-98F9-761F21422FC9}" type="presParOf" srcId="{20E37C1B-7B69-014B-BDA8-CB96045A0AF3}" destId="{CD152495-1EB2-684C-B631-F7DCE1DCEC3E}" srcOrd="0" destOrd="0" presId="urn:microsoft.com/office/officeart/2009/3/layout/HorizontalOrganizationChart#128"/>
    <dgm:cxn modelId="{A95143B4-997F-3B45-B88D-7F6D53FEC139}" type="presParOf" srcId="{CD152495-1EB2-684C-B631-F7DCE1DCEC3E}" destId="{D7BDA027-3E11-1246-BCA2-1599B13D699E}" srcOrd="0" destOrd="0" presId="urn:microsoft.com/office/officeart/2009/3/layout/HorizontalOrganizationChart#128"/>
    <dgm:cxn modelId="{E81C45BF-6048-1B47-9F1F-7A6D50424C56}" type="presParOf" srcId="{D7BDA027-3E11-1246-BCA2-1599B13D699E}" destId="{B0D40242-94E3-794C-AA20-10341F5AADF1}" srcOrd="0" destOrd="0" presId="urn:microsoft.com/office/officeart/2009/3/layout/HorizontalOrganizationChart#128"/>
    <dgm:cxn modelId="{1D3B2AFF-1615-AE41-9AA9-57BB97C536ED}" type="presParOf" srcId="{D7BDA027-3E11-1246-BCA2-1599B13D699E}" destId="{C4BD8591-0FAA-8747-9B3A-8E5BB8BD86E4}" srcOrd="1" destOrd="0" presId="urn:microsoft.com/office/officeart/2009/3/layout/HorizontalOrganizationChart#128"/>
    <dgm:cxn modelId="{87D37420-6746-4040-892E-8F3AC43B4FF6}" type="presParOf" srcId="{CD152495-1EB2-684C-B631-F7DCE1DCEC3E}" destId="{5EE85DDD-8ABD-CC49-9117-98F29C218252}" srcOrd="1" destOrd="0" presId="urn:microsoft.com/office/officeart/2009/3/layout/HorizontalOrganizationChart#128"/>
    <dgm:cxn modelId="{3AD5D11B-572C-F145-9247-97CE4E6FB6CA}" type="presParOf" srcId="{5EE85DDD-8ABD-CC49-9117-98F29C218252}" destId="{18A9FD41-1A0C-8F4A-815A-625E653AE34A}" srcOrd="0" destOrd="0" presId="urn:microsoft.com/office/officeart/2009/3/layout/HorizontalOrganizationChart#128"/>
    <dgm:cxn modelId="{A41828DF-DDA5-2F4A-885C-C7A8F94D9F3D}" type="presParOf" srcId="{5EE85DDD-8ABD-CC49-9117-98F29C218252}" destId="{A2DE9F18-9A7F-264C-8D62-49EF170890AC}" srcOrd="1" destOrd="0" presId="urn:microsoft.com/office/officeart/2009/3/layout/HorizontalOrganizationChart#128"/>
    <dgm:cxn modelId="{54B098B4-F8CF-FD45-A8D5-E85C7901B0A4}" type="presParOf" srcId="{A2DE9F18-9A7F-264C-8D62-49EF170890AC}" destId="{3CD0B178-CCF2-EB46-91F5-ACCEE61A2ACB}" srcOrd="0" destOrd="0" presId="urn:microsoft.com/office/officeart/2009/3/layout/HorizontalOrganizationChart#128"/>
    <dgm:cxn modelId="{D3EE070D-75A1-E648-8BDD-02685059662A}" type="presParOf" srcId="{3CD0B178-CCF2-EB46-91F5-ACCEE61A2ACB}" destId="{F614E527-77DE-7244-B93F-851AC26D5930}" srcOrd="0" destOrd="0" presId="urn:microsoft.com/office/officeart/2009/3/layout/HorizontalOrganizationChart#128"/>
    <dgm:cxn modelId="{4AC7EC5C-2386-074D-956F-7C6D75EB3948}" type="presParOf" srcId="{3CD0B178-CCF2-EB46-91F5-ACCEE61A2ACB}" destId="{40065926-D5E5-8F43-A4B5-098B0D12B83E}" srcOrd="1" destOrd="0" presId="urn:microsoft.com/office/officeart/2009/3/layout/HorizontalOrganizationChart#128"/>
    <dgm:cxn modelId="{9FD2FA45-57C6-5246-8671-7A5077A23FF7}" type="presParOf" srcId="{A2DE9F18-9A7F-264C-8D62-49EF170890AC}" destId="{91D19CB0-2EA4-4543-BCDB-BDE3D6BC6314}" srcOrd="1" destOrd="0" presId="urn:microsoft.com/office/officeart/2009/3/layout/HorizontalOrganizationChart#128"/>
    <dgm:cxn modelId="{148CC6F8-F41D-6147-B69E-4307FF3210AD}" type="presParOf" srcId="{A2DE9F18-9A7F-264C-8D62-49EF170890AC}" destId="{31B13936-E77A-8E40-BF7B-D617E7053A8E}" srcOrd="2" destOrd="0" presId="urn:microsoft.com/office/officeart/2009/3/layout/HorizontalOrganizationChart#128"/>
    <dgm:cxn modelId="{C8C86A68-07B1-1F4A-AE95-C637BF7699FB}" type="presParOf" srcId="{5EE85DDD-8ABD-CC49-9117-98F29C218252}" destId="{59A05EF3-7ADA-0C4C-B25C-08BDFDB89A17}" srcOrd="2" destOrd="0" presId="urn:microsoft.com/office/officeart/2009/3/layout/HorizontalOrganizationChart#128"/>
    <dgm:cxn modelId="{5507F39D-92BF-B84A-AF27-4350392DC91B}" type="presParOf" srcId="{5EE85DDD-8ABD-CC49-9117-98F29C218252}" destId="{57CF0732-E14B-CB4E-BC2F-295F1E981CFD}" srcOrd="3" destOrd="0" presId="urn:microsoft.com/office/officeart/2009/3/layout/HorizontalOrganizationChart#128"/>
    <dgm:cxn modelId="{64342BED-92BF-1C41-9F35-C97B02D0F774}" type="presParOf" srcId="{57CF0732-E14B-CB4E-BC2F-295F1E981CFD}" destId="{6D3D4BFE-299D-0E41-BE1F-391C3F2DB108}" srcOrd="0" destOrd="0" presId="urn:microsoft.com/office/officeart/2009/3/layout/HorizontalOrganizationChart#128"/>
    <dgm:cxn modelId="{764C0A87-6A33-3A4B-8062-D11578697DB9}" type="presParOf" srcId="{6D3D4BFE-299D-0E41-BE1F-391C3F2DB108}" destId="{0A4337B8-14C7-794C-8807-1CC8750A9F50}" srcOrd="0" destOrd="0" presId="urn:microsoft.com/office/officeart/2009/3/layout/HorizontalOrganizationChart#128"/>
    <dgm:cxn modelId="{B208E299-6FC7-094D-B4A2-F29BE013D442}" type="presParOf" srcId="{6D3D4BFE-299D-0E41-BE1F-391C3F2DB108}" destId="{CFEE6A88-30F4-E743-B12B-1B57700E68A5}" srcOrd="1" destOrd="0" presId="urn:microsoft.com/office/officeart/2009/3/layout/HorizontalOrganizationChart#128"/>
    <dgm:cxn modelId="{BF126BE8-D3F8-0944-A78F-0401F9C2AB5D}" type="presParOf" srcId="{57CF0732-E14B-CB4E-BC2F-295F1E981CFD}" destId="{DA12BBB9-90BE-1940-BBF0-6AE940A25DAE}" srcOrd="1" destOrd="0" presId="urn:microsoft.com/office/officeart/2009/3/layout/HorizontalOrganizationChart#128"/>
    <dgm:cxn modelId="{4A6A719D-E131-4747-9612-06F343380CCE}" type="presParOf" srcId="{57CF0732-E14B-CB4E-BC2F-295F1E981CFD}" destId="{BDBD1164-79CB-8049-A214-B69D1B0D29F8}" srcOrd="2" destOrd="0" presId="urn:microsoft.com/office/officeart/2009/3/layout/HorizontalOrganizationChart#128"/>
    <dgm:cxn modelId="{81DC7F9C-4410-D54F-A3A6-1364AFF26AE9}" type="presParOf" srcId="{5EE85DDD-8ABD-CC49-9117-98F29C218252}" destId="{76856A48-495B-9649-A3CC-CFBD572F8402}" srcOrd="4" destOrd="0" presId="urn:microsoft.com/office/officeart/2009/3/layout/HorizontalOrganizationChart#128"/>
    <dgm:cxn modelId="{F11B04FB-463E-0D42-9C79-29F988FDF686}" type="presParOf" srcId="{5EE85DDD-8ABD-CC49-9117-98F29C218252}" destId="{222E5572-6C08-B840-956E-2273317309F8}" srcOrd="5" destOrd="0" presId="urn:microsoft.com/office/officeart/2009/3/layout/HorizontalOrganizationChart#128"/>
    <dgm:cxn modelId="{5EB4AB24-D8DB-ED4F-8671-58509841C21D}" type="presParOf" srcId="{222E5572-6C08-B840-956E-2273317309F8}" destId="{5849C188-1F03-DD41-B2D2-1D1F1A3E8233}" srcOrd="0" destOrd="0" presId="urn:microsoft.com/office/officeart/2009/3/layout/HorizontalOrganizationChart#128"/>
    <dgm:cxn modelId="{8F469DE5-FACC-2B45-99C9-15A598899099}" type="presParOf" srcId="{5849C188-1F03-DD41-B2D2-1D1F1A3E8233}" destId="{9086B711-0879-4A4E-9D1D-9A40265AF16D}" srcOrd="0" destOrd="0" presId="urn:microsoft.com/office/officeart/2009/3/layout/HorizontalOrganizationChart#128"/>
    <dgm:cxn modelId="{F7CA28BC-BA83-294F-A77A-5A6E801C28DF}" type="presParOf" srcId="{5849C188-1F03-DD41-B2D2-1D1F1A3E8233}" destId="{E6AE0372-46C7-A148-8CF8-F0807F66F9DE}" srcOrd="1" destOrd="0" presId="urn:microsoft.com/office/officeart/2009/3/layout/HorizontalOrganizationChart#128"/>
    <dgm:cxn modelId="{D520EF0B-9B90-CD4F-8BD4-9DEB610ADAE4}" type="presParOf" srcId="{222E5572-6C08-B840-956E-2273317309F8}" destId="{805F65B4-5522-9545-A82D-8BE7E1433922}" srcOrd="1" destOrd="0" presId="urn:microsoft.com/office/officeart/2009/3/layout/HorizontalOrganizationChart#128"/>
    <dgm:cxn modelId="{7BBE0899-EF04-ED42-8A23-62E167F54ACE}" type="presParOf" srcId="{222E5572-6C08-B840-956E-2273317309F8}" destId="{87402AF5-E8F7-C749-B801-599F16CE9D2E}" srcOrd="2" destOrd="0" presId="urn:microsoft.com/office/officeart/2009/3/layout/HorizontalOrganizationChart#128"/>
    <dgm:cxn modelId="{817D1B32-8CF7-B54A-B009-5000649A4F62}" type="presParOf" srcId="{CD152495-1EB2-684C-B631-F7DCE1DCEC3E}" destId="{D03B0D7D-1F9B-6442-96A6-DAE882A4668A}" srcOrd="2" destOrd="0" presId="urn:microsoft.com/office/officeart/2009/3/layout/HorizontalOrganizationChart#12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29" loCatId="" qsTypeId="urn:microsoft.com/office/officeart/2005/8/quickstyle/simple1#129" qsCatId="simple" csTypeId="urn:microsoft.com/office/officeart/2005/8/colors/accent2_1#130"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B57A1BCB-E13C-FE48-9D5F-BF82069B78A6}" type="presOf" srcId="{B3A3B973-E202-8B47-9C70-5AE5E5555F4C}" destId="{F614E527-77DE-7244-B93F-851AC26D5930}" srcOrd="0" destOrd="0" presId="urn:microsoft.com/office/officeart/2009/3/layout/HorizontalOrganizationChart#129"/>
    <dgm:cxn modelId="{C1C3CEC5-25ED-9349-8750-AF848D38D69D}" type="presOf" srcId="{79708798-F93B-AB45-811E-92744295A56F}" destId="{0A4337B8-14C7-794C-8807-1CC8750A9F50}" srcOrd="0" destOrd="0" presId="urn:microsoft.com/office/officeart/2009/3/layout/HorizontalOrganizationChart#129"/>
    <dgm:cxn modelId="{83DC5D6A-F238-CE4B-8304-31CA771B1495}" type="presOf" srcId="{B3A3B973-E202-8B47-9C70-5AE5E5555F4C}" destId="{40065926-D5E5-8F43-A4B5-098B0D12B83E}" srcOrd="1" destOrd="0" presId="urn:microsoft.com/office/officeart/2009/3/layout/HorizontalOrganizationChart#129"/>
    <dgm:cxn modelId="{B9E9E8CE-040A-1349-9324-91706BDA58EE}" type="presOf" srcId="{8C8A42D1-4B64-2B4E-AE4A-6A24BB4BBC85}" destId="{B0D40242-94E3-794C-AA20-10341F5AADF1}" srcOrd="0" destOrd="0" presId="urn:microsoft.com/office/officeart/2009/3/layout/HorizontalOrganizationChart#129"/>
    <dgm:cxn modelId="{AF1304E9-D111-CB45-9AD9-B4E1D1609222}" type="presOf" srcId="{8C8A42D1-4B64-2B4E-AE4A-6A24BB4BBC85}" destId="{C4BD8591-0FAA-8747-9B3A-8E5BB8BD86E4}" srcOrd="1" destOrd="0" presId="urn:microsoft.com/office/officeart/2009/3/layout/HorizontalOrganizationChart#129"/>
    <dgm:cxn modelId="{73DF7545-1A58-6947-BA44-591CC3B710FF}" srcId="{8C8A42D1-4B64-2B4E-AE4A-6A24BB4BBC85}" destId="{B3A3B973-E202-8B47-9C70-5AE5E5555F4C}" srcOrd="0" destOrd="0" parTransId="{3DF71DAF-6F89-CC4C-851F-659E209968B2}" sibTransId="{0C766226-655E-1D4D-9B88-FAC280A2231C}"/>
    <dgm:cxn modelId="{6A6600D1-5A8C-B24D-890B-B3FE17AE0AC1}" type="presOf" srcId="{5E694BDE-872B-CB4B-B848-A1DF20831124}" destId="{E6AE0372-46C7-A148-8CF8-F0807F66F9DE}" srcOrd="1" destOrd="0" presId="urn:microsoft.com/office/officeart/2009/3/layout/HorizontalOrganizationChart#129"/>
    <dgm:cxn modelId="{915EF562-1E69-CF4E-A88D-EF615682E77E}" type="presOf" srcId="{5E694BDE-872B-CB4B-B848-A1DF20831124}" destId="{9086B711-0879-4A4E-9D1D-9A40265AF16D}" srcOrd="0" destOrd="0" presId="urn:microsoft.com/office/officeart/2009/3/layout/HorizontalOrganizationChart#129"/>
    <dgm:cxn modelId="{F739079C-2D2C-E44D-8BE3-FD655B5DDE5A}" type="presOf" srcId="{3185565C-B8D5-B14E-987A-C1E8EBB4CB4F}" destId="{20E37C1B-7B69-014B-BDA8-CB96045A0AF3}" srcOrd="0" destOrd="0" presId="urn:microsoft.com/office/officeart/2009/3/layout/HorizontalOrganizationChart#129"/>
    <dgm:cxn modelId="{56B0E325-E8E8-4E4D-9D74-D2D9F95EE04A}" type="presOf" srcId="{3DF71DAF-6F89-CC4C-851F-659E209968B2}" destId="{18A9FD41-1A0C-8F4A-815A-625E653AE34A}" srcOrd="0" destOrd="0" presId="urn:microsoft.com/office/officeart/2009/3/layout/HorizontalOrganizationChart#129"/>
    <dgm:cxn modelId="{9F891EAA-1F31-F74C-8179-B94405C39FFB}" srcId="{8C8A42D1-4B64-2B4E-AE4A-6A24BB4BBC85}" destId="{5E694BDE-872B-CB4B-B848-A1DF20831124}" srcOrd="2" destOrd="0" parTransId="{FBAD41DC-EE51-AD4A-B195-8EC75846A75D}" sibTransId="{6A0CA26E-0BD3-6844-9636-4AFF6CE0C93D}"/>
    <dgm:cxn modelId="{43E0617B-EAA3-A64C-AD32-AC22D9B82465}" srcId="{3185565C-B8D5-B14E-987A-C1E8EBB4CB4F}" destId="{8C8A42D1-4B64-2B4E-AE4A-6A24BB4BBC85}" srcOrd="0" destOrd="0" parTransId="{B57E4992-3C2D-1041-97E2-1F739812F854}" sibTransId="{18A8DC0B-DB92-8144-9CFC-B881C8266B5F}"/>
    <dgm:cxn modelId="{206384F2-DB4B-0646-A47E-D394B57BD18E}" type="presOf" srcId="{FBAD41DC-EE51-AD4A-B195-8EC75846A75D}" destId="{76856A48-495B-9649-A3CC-CFBD572F8402}" srcOrd="0" destOrd="0" presId="urn:microsoft.com/office/officeart/2009/3/layout/HorizontalOrganizationChart#129"/>
    <dgm:cxn modelId="{B8097FB1-F6CA-EA48-93F1-74D47BBCF8EA}" type="presOf" srcId="{79708798-F93B-AB45-811E-92744295A56F}" destId="{CFEE6A88-30F4-E743-B12B-1B57700E68A5}" srcOrd="1" destOrd="0" presId="urn:microsoft.com/office/officeart/2009/3/layout/HorizontalOrganizationChart#129"/>
    <dgm:cxn modelId="{A628EF32-F411-2141-A8AC-FA47FD795359}" srcId="{8C8A42D1-4B64-2B4E-AE4A-6A24BB4BBC85}" destId="{79708798-F93B-AB45-811E-92744295A56F}" srcOrd="1" destOrd="0" parTransId="{445F804B-53E8-D44B-B90F-9FF5B65AC67F}" sibTransId="{098E9567-FE48-6544-82EA-45320321CECE}"/>
    <dgm:cxn modelId="{5E69FF97-E7E8-584D-ABDD-7EC939BDB5A9}" type="presOf" srcId="{445F804B-53E8-D44B-B90F-9FF5B65AC67F}" destId="{59A05EF3-7ADA-0C4C-B25C-08BDFDB89A17}" srcOrd="0" destOrd="0" presId="urn:microsoft.com/office/officeart/2009/3/layout/HorizontalOrganizationChart#129"/>
    <dgm:cxn modelId="{753555AF-BCB7-9140-806F-F12BBCE12E7C}" type="presParOf" srcId="{20E37C1B-7B69-014B-BDA8-CB96045A0AF3}" destId="{CD152495-1EB2-684C-B631-F7DCE1DCEC3E}" srcOrd="0" destOrd="0" presId="urn:microsoft.com/office/officeart/2009/3/layout/HorizontalOrganizationChart#129"/>
    <dgm:cxn modelId="{A9CF5B85-9CEA-4F4F-B12F-D54028679B20}" type="presParOf" srcId="{CD152495-1EB2-684C-B631-F7DCE1DCEC3E}" destId="{D7BDA027-3E11-1246-BCA2-1599B13D699E}" srcOrd="0" destOrd="0" presId="urn:microsoft.com/office/officeart/2009/3/layout/HorizontalOrganizationChart#129"/>
    <dgm:cxn modelId="{F0849871-72B6-EC4B-B2B0-38CE3B6FD60E}" type="presParOf" srcId="{D7BDA027-3E11-1246-BCA2-1599B13D699E}" destId="{B0D40242-94E3-794C-AA20-10341F5AADF1}" srcOrd="0" destOrd="0" presId="urn:microsoft.com/office/officeart/2009/3/layout/HorizontalOrganizationChart#129"/>
    <dgm:cxn modelId="{A8EE096E-59D3-4641-9C7A-8DE0C22B554A}" type="presParOf" srcId="{D7BDA027-3E11-1246-BCA2-1599B13D699E}" destId="{C4BD8591-0FAA-8747-9B3A-8E5BB8BD86E4}" srcOrd="1" destOrd="0" presId="urn:microsoft.com/office/officeart/2009/3/layout/HorizontalOrganizationChart#129"/>
    <dgm:cxn modelId="{3D339884-4CCD-6D48-B206-C52F98C557B4}" type="presParOf" srcId="{CD152495-1EB2-684C-B631-F7DCE1DCEC3E}" destId="{5EE85DDD-8ABD-CC49-9117-98F29C218252}" srcOrd="1" destOrd="0" presId="urn:microsoft.com/office/officeart/2009/3/layout/HorizontalOrganizationChart#129"/>
    <dgm:cxn modelId="{B9FEBD06-D007-5B4D-8AF9-27E078010BF7}" type="presParOf" srcId="{5EE85DDD-8ABD-CC49-9117-98F29C218252}" destId="{18A9FD41-1A0C-8F4A-815A-625E653AE34A}" srcOrd="0" destOrd="0" presId="urn:microsoft.com/office/officeart/2009/3/layout/HorizontalOrganizationChart#129"/>
    <dgm:cxn modelId="{C2EDC319-F383-2745-AC13-971A6209D4B6}" type="presParOf" srcId="{5EE85DDD-8ABD-CC49-9117-98F29C218252}" destId="{A2DE9F18-9A7F-264C-8D62-49EF170890AC}" srcOrd="1" destOrd="0" presId="urn:microsoft.com/office/officeart/2009/3/layout/HorizontalOrganizationChart#129"/>
    <dgm:cxn modelId="{4E6548EF-297A-F240-9111-887E1B6375BF}" type="presParOf" srcId="{A2DE9F18-9A7F-264C-8D62-49EF170890AC}" destId="{3CD0B178-CCF2-EB46-91F5-ACCEE61A2ACB}" srcOrd="0" destOrd="0" presId="urn:microsoft.com/office/officeart/2009/3/layout/HorizontalOrganizationChart#129"/>
    <dgm:cxn modelId="{E3F317A0-E4DF-D84B-A3ED-E576C4C0DC93}" type="presParOf" srcId="{3CD0B178-CCF2-EB46-91F5-ACCEE61A2ACB}" destId="{F614E527-77DE-7244-B93F-851AC26D5930}" srcOrd="0" destOrd="0" presId="urn:microsoft.com/office/officeart/2009/3/layout/HorizontalOrganizationChart#129"/>
    <dgm:cxn modelId="{D9F1F3D3-3B61-9C44-A8F9-3AF13C5EF008}" type="presParOf" srcId="{3CD0B178-CCF2-EB46-91F5-ACCEE61A2ACB}" destId="{40065926-D5E5-8F43-A4B5-098B0D12B83E}" srcOrd="1" destOrd="0" presId="urn:microsoft.com/office/officeart/2009/3/layout/HorizontalOrganizationChart#129"/>
    <dgm:cxn modelId="{D1F1E6D8-288C-BD4E-A2F8-FC13B476AC8A}" type="presParOf" srcId="{A2DE9F18-9A7F-264C-8D62-49EF170890AC}" destId="{91D19CB0-2EA4-4543-BCDB-BDE3D6BC6314}" srcOrd="1" destOrd="0" presId="urn:microsoft.com/office/officeart/2009/3/layout/HorizontalOrganizationChart#129"/>
    <dgm:cxn modelId="{D82321B4-8688-7947-93D5-EA1E8A8767F9}" type="presParOf" srcId="{A2DE9F18-9A7F-264C-8D62-49EF170890AC}" destId="{31B13936-E77A-8E40-BF7B-D617E7053A8E}" srcOrd="2" destOrd="0" presId="urn:microsoft.com/office/officeart/2009/3/layout/HorizontalOrganizationChart#129"/>
    <dgm:cxn modelId="{37E47230-55D0-134C-BAD3-E15191F3C26D}" type="presParOf" srcId="{5EE85DDD-8ABD-CC49-9117-98F29C218252}" destId="{59A05EF3-7ADA-0C4C-B25C-08BDFDB89A17}" srcOrd="2" destOrd="0" presId="urn:microsoft.com/office/officeart/2009/3/layout/HorizontalOrganizationChart#129"/>
    <dgm:cxn modelId="{6DF6C29D-5C5A-FE43-B209-3CF036746F73}" type="presParOf" srcId="{5EE85DDD-8ABD-CC49-9117-98F29C218252}" destId="{57CF0732-E14B-CB4E-BC2F-295F1E981CFD}" srcOrd="3" destOrd="0" presId="urn:microsoft.com/office/officeart/2009/3/layout/HorizontalOrganizationChart#129"/>
    <dgm:cxn modelId="{6FC51A49-C030-6F45-9901-2771D61BA803}" type="presParOf" srcId="{57CF0732-E14B-CB4E-BC2F-295F1E981CFD}" destId="{6D3D4BFE-299D-0E41-BE1F-391C3F2DB108}" srcOrd="0" destOrd="0" presId="urn:microsoft.com/office/officeart/2009/3/layout/HorizontalOrganizationChart#129"/>
    <dgm:cxn modelId="{8E12A03F-5113-B843-9962-08A9D4BA678F}" type="presParOf" srcId="{6D3D4BFE-299D-0E41-BE1F-391C3F2DB108}" destId="{0A4337B8-14C7-794C-8807-1CC8750A9F50}" srcOrd="0" destOrd="0" presId="urn:microsoft.com/office/officeart/2009/3/layout/HorizontalOrganizationChart#129"/>
    <dgm:cxn modelId="{6C539483-7DAD-E34A-83D3-CB73108DA0D2}" type="presParOf" srcId="{6D3D4BFE-299D-0E41-BE1F-391C3F2DB108}" destId="{CFEE6A88-30F4-E743-B12B-1B57700E68A5}" srcOrd="1" destOrd="0" presId="urn:microsoft.com/office/officeart/2009/3/layout/HorizontalOrganizationChart#129"/>
    <dgm:cxn modelId="{C4FB1DD1-8F62-F14E-9DC2-8D52CBBB593D}" type="presParOf" srcId="{57CF0732-E14B-CB4E-BC2F-295F1E981CFD}" destId="{DA12BBB9-90BE-1940-BBF0-6AE940A25DAE}" srcOrd="1" destOrd="0" presId="urn:microsoft.com/office/officeart/2009/3/layout/HorizontalOrganizationChart#129"/>
    <dgm:cxn modelId="{2C1417CD-D738-8F4C-8D2F-1CFE71391E51}" type="presParOf" srcId="{57CF0732-E14B-CB4E-BC2F-295F1E981CFD}" destId="{BDBD1164-79CB-8049-A214-B69D1B0D29F8}" srcOrd="2" destOrd="0" presId="urn:microsoft.com/office/officeart/2009/3/layout/HorizontalOrganizationChart#129"/>
    <dgm:cxn modelId="{F3937A1F-AB41-CA42-B5A0-693271F0D22E}" type="presParOf" srcId="{5EE85DDD-8ABD-CC49-9117-98F29C218252}" destId="{76856A48-495B-9649-A3CC-CFBD572F8402}" srcOrd="4" destOrd="0" presId="urn:microsoft.com/office/officeart/2009/3/layout/HorizontalOrganizationChart#129"/>
    <dgm:cxn modelId="{72BD4B63-1424-C645-8B1E-31D6E6A1BC83}" type="presParOf" srcId="{5EE85DDD-8ABD-CC49-9117-98F29C218252}" destId="{222E5572-6C08-B840-956E-2273317309F8}" srcOrd="5" destOrd="0" presId="urn:microsoft.com/office/officeart/2009/3/layout/HorizontalOrganizationChart#129"/>
    <dgm:cxn modelId="{1434A25B-AA87-3C41-98C0-879B62A4EEC8}" type="presParOf" srcId="{222E5572-6C08-B840-956E-2273317309F8}" destId="{5849C188-1F03-DD41-B2D2-1D1F1A3E8233}" srcOrd="0" destOrd="0" presId="urn:microsoft.com/office/officeart/2009/3/layout/HorizontalOrganizationChart#129"/>
    <dgm:cxn modelId="{52417594-ADC9-1044-BD03-E15526DBA50A}" type="presParOf" srcId="{5849C188-1F03-DD41-B2D2-1D1F1A3E8233}" destId="{9086B711-0879-4A4E-9D1D-9A40265AF16D}" srcOrd="0" destOrd="0" presId="urn:microsoft.com/office/officeart/2009/3/layout/HorizontalOrganizationChart#129"/>
    <dgm:cxn modelId="{A6488815-B351-0A42-834D-5F1C61E7749A}" type="presParOf" srcId="{5849C188-1F03-DD41-B2D2-1D1F1A3E8233}" destId="{E6AE0372-46C7-A148-8CF8-F0807F66F9DE}" srcOrd="1" destOrd="0" presId="urn:microsoft.com/office/officeart/2009/3/layout/HorizontalOrganizationChart#129"/>
    <dgm:cxn modelId="{E2171FC8-23CB-4549-8405-6B3B6A4903E8}" type="presParOf" srcId="{222E5572-6C08-B840-956E-2273317309F8}" destId="{805F65B4-5522-9545-A82D-8BE7E1433922}" srcOrd="1" destOrd="0" presId="urn:microsoft.com/office/officeart/2009/3/layout/HorizontalOrganizationChart#129"/>
    <dgm:cxn modelId="{1632FAE8-886A-B54C-95A1-60FCB0E2853F}" type="presParOf" srcId="{222E5572-6C08-B840-956E-2273317309F8}" destId="{87402AF5-E8F7-C749-B801-599F16CE9D2E}" srcOrd="2" destOrd="0" presId="urn:microsoft.com/office/officeart/2009/3/layout/HorizontalOrganizationChart#129"/>
    <dgm:cxn modelId="{3D44A40F-AC4F-A748-B88C-76D923AD8EBB}" type="presParOf" srcId="{CD152495-1EB2-684C-B631-F7DCE1DCEC3E}" destId="{D03B0D7D-1F9B-6442-96A6-DAE882A4668A}" srcOrd="2" destOrd="0" presId="urn:microsoft.com/office/officeart/2009/3/layout/HorizontalOrganizationChart#12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30" loCatId="" qsTypeId="urn:microsoft.com/office/officeart/2005/8/quickstyle/simple1#130" qsCatId="simple" csTypeId="urn:microsoft.com/office/officeart/2005/8/colors/accent2_1#131"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74751D9B-2819-6546-AF65-45A87EAD4E65}" type="presOf" srcId="{3185565C-B8D5-B14E-987A-C1E8EBB4CB4F}" destId="{20E37C1B-7B69-014B-BDA8-CB96045A0AF3}" srcOrd="0" destOrd="0" presId="urn:microsoft.com/office/officeart/2009/3/layout/HorizontalOrganizationChart#130"/>
    <dgm:cxn modelId="{30ECD0AB-C000-494F-8DAD-B977603F48E3}" type="presOf" srcId="{8C8A42D1-4B64-2B4E-AE4A-6A24BB4BBC85}" destId="{C4BD8591-0FAA-8747-9B3A-8E5BB8BD86E4}" srcOrd="1" destOrd="0" presId="urn:microsoft.com/office/officeart/2009/3/layout/HorizontalOrganizationChart#130"/>
    <dgm:cxn modelId="{9F891EAA-1F31-F74C-8179-B94405C39FFB}" srcId="{8C8A42D1-4B64-2B4E-AE4A-6A24BB4BBC85}" destId="{5E694BDE-872B-CB4B-B848-A1DF20831124}" srcOrd="2" destOrd="0" parTransId="{FBAD41DC-EE51-AD4A-B195-8EC75846A75D}" sibTransId="{6A0CA26E-0BD3-6844-9636-4AFF6CE0C93D}"/>
    <dgm:cxn modelId="{5AAC42C2-5F04-1F4B-89D0-F2918FDC68DD}" type="presOf" srcId="{79708798-F93B-AB45-811E-92744295A56F}" destId="{0A4337B8-14C7-794C-8807-1CC8750A9F50}" srcOrd="0" destOrd="0" presId="urn:microsoft.com/office/officeart/2009/3/layout/HorizontalOrganizationChart#130"/>
    <dgm:cxn modelId="{A628EF32-F411-2141-A8AC-FA47FD795359}" srcId="{8C8A42D1-4B64-2B4E-AE4A-6A24BB4BBC85}" destId="{79708798-F93B-AB45-811E-92744295A56F}" srcOrd="1" destOrd="0" parTransId="{445F804B-53E8-D44B-B90F-9FF5B65AC67F}" sibTransId="{098E9567-FE48-6544-82EA-45320321CECE}"/>
    <dgm:cxn modelId="{F991B0D5-B352-6448-A523-34C081490218}" type="presOf" srcId="{5E694BDE-872B-CB4B-B848-A1DF20831124}" destId="{E6AE0372-46C7-A148-8CF8-F0807F66F9DE}" srcOrd="1" destOrd="0" presId="urn:microsoft.com/office/officeart/2009/3/layout/HorizontalOrganizationChart#130"/>
    <dgm:cxn modelId="{3BC5D262-82D2-7E4C-A1F3-6EE864370380}" type="presOf" srcId="{445F804B-53E8-D44B-B90F-9FF5B65AC67F}" destId="{59A05EF3-7ADA-0C4C-B25C-08BDFDB89A17}" srcOrd="0" destOrd="0" presId="urn:microsoft.com/office/officeart/2009/3/layout/HorizontalOrganizationChart#130"/>
    <dgm:cxn modelId="{7DCED95A-897F-0243-B0A9-4C033A8483A7}" type="presOf" srcId="{8C8A42D1-4B64-2B4E-AE4A-6A24BB4BBC85}" destId="{B0D40242-94E3-794C-AA20-10341F5AADF1}" srcOrd="0" destOrd="0" presId="urn:microsoft.com/office/officeart/2009/3/layout/HorizontalOrganizationChart#130"/>
    <dgm:cxn modelId="{EC71693E-3F9F-754D-A5A7-1E7F5870BA87}" type="presOf" srcId="{79708798-F93B-AB45-811E-92744295A56F}" destId="{CFEE6A88-30F4-E743-B12B-1B57700E68A5}" srcOrd="1" destOrd="0" presId="urn:microsoft.com/office/officeart/2009/3/layout/HorizontalOrganizationChart#130"/>
    <dgm:cxn modelId="{43E0617B-EAA3-A64C-AD32-AC22D9B82465}" srcId="{3185565C-B8D5-B14E-987A-C1E8EBB4CB4F}" destId="{8C8A42D1-4B64-2B4E-AE4A-6A24BB4BBC85}" srcOrd="0" destOrd="0" parTransId="{B57E4992-3C2D-1041-97E2-1F739812F854}" sibTransId="{18A8DC0B-DB92-8144-9CFC-B881C8266B5F}"/>
    <dgm:cxn modelId="{35F4382E-0DE7-A34E-BAE7-D596AC16C426}" type="presOf" srcId="{B3A3B973-E202-8B47-9C70-5AE5E5555F4C}" destId="{40065926-D5E5-8F43-A4B5-098B0D12B83E}" srcOrd="1" destOrd="0" presId="urn:microsoft.com/office/officeart/2009/3/layout/HorizontalOrganizationChart#130"/>
    <dgm:cxn modelId="{974C86E4-8777-5244-B889-1987E25100AC}" type="presOf" srcId="{3DF71DAF-6F89-CC4C-851F-659E209968B2}" destId="{18A9FD41-1A0C-8F4A-815A-625E653AE34A}" srcOrd="0" destOrd="0" presId="urn:microsoft.com/office/officeart/2009/3/layout/HorizontalOrganizationChart#130"/>
    <dgm:cxn modelId="{73DF7545-1A58-6947-BA44-591CC3B710FF}" srcId="{8C8A42D1-4B64-2B4E-AE4A-6A24BB4BBC85}" destId="{B3A3B973-E202-8B47-9C70-5AE5E5555F4C}" srcOrd="0" destOrd="0" parTransId="{3DF71DAF-6F89-CC4C-851F-659E209968B2}" sibTransId="{0C766226-655E-1D4D-9B88-FAC280A2231C}"/>
    <dgm:cxn modelId="{A78248F4-D9D8-3447-965E-2FE24E43A13F}" type="presOf" srcId="{FBAD41DC-EE51-AD4A-B195-8EC75846A75D}" destId="{76856A48-495B-9649-A3CC-CFBD572F8402}" srcOrd="0" destOrd="0" presId="urn:microsoft.com/office/officeart/2009/3/layout/HorizontalOrganizationChart#130"/>
    <dgm:cxn modelId="{701FC8A1-CCF3-F442-912A-F7BF43C527E3}" type="presOf" srcId="{5E694BDE-872B-CB4B-B848-A1DF20831124}" destId="{9086B711-0879-4A4E-9D1D-9A40265AF16D}" srcOrd="0" destOrd="0" presId="urn:microsoft.com/office/officeart/2009/3/layout/HorizontalOrganizationChart#130"/>
    <dgm:cxn modelId="{E671DAE9-65FE-E449-AB14-825ECBE3263E}" type="presOf" srcId="{B3A3B973-E202-8B47-9C70-5AE5E5555F4C}" destId="{F614E527-77DE-7244-B93F-851AC26D5930}" srcOrd="0" destOrd="0" presId="urn:microsoft.com/office/officeart/2009/3/layout/HorizontalOrganizationChart#130"/>
    <dgm:cxn modelId="{0473D824-9DF0-9F48-B968-F65EA445C9D5}" type="presParOf" srcId="{20E37C1B-7B69-014B-BDA8-CB96045A0AF3}" destId="{CD152495-1EB2-684C-B631-F7DCE1DCEC3E}" srcOrd="0" destOrd="0" presId="urn:microsoft.com/office/officeart/2009/3/layout/HorizontalOrganizationChart#130"/>
    <dgm:cxn modelId="{040C4D63-0C1E-AF4D-B9AE-1775E453577F}" type="presParOf" srcId="{CD152495-1EB2-684C-B631-F7DCE1DCEC3E}" destId="{D7BDA027-3E11-1246-BCA2-1599B13D699E}" srcOrd="0" destOrd="0" presId="urn:microsoft.com/office/officeart/2009/3/layout/HorizontalOrganizationChart#130"/>
    <dgm:cxn modelId="{60E05058-6F4D-9D44-B8C3-75CFAA2B4E49}" type="presParOf" srcId="{D7BDA027-3E11-1246-BCA2-1599B13D699E}" destId="{B0D40242-94E3-794C-AA20-10341F5AADF1}" srcOrd="0" destOrd="0" presId="urn:microsoft.com/office/officeart/2009/3/layout/HorizontalOrganizationChart#130"/>
    <dgm:cxn modelId="{01EBFEBD-3C26-0740-B546-A55A47271276}" type="presParOf" srcId="{D7BDA027-3E11-1246-BCA2-1599B13D699E}" destId="{C4BD8591-0FAA-8747-9B3A-8E5BB8BD86E4}" srcOrd="1" destOrd="0" presId="urn:microsoft.com/office/officeart/2009/3/layout/HorizontalOrganizationChart#130"/>
    <dgm:cxn modelId="{11CFF8E4-1E76-9D48-A131-AD9F44F93D87}" type="presParOf" srcId="{CD152495-1EB2-684C-B631-F7DCE1DCEC3E}" destId="{5EE85DDD-8ABD-CC49-9117-98F29C218252}" srcOrd="1" destOrd="0" presId="urn:microsoft.com/office/officeart/2009/3/layout/HorizontalOrganizationChart#130"/>
    <dgm:cxn modelId="{D3A8279C-C24D-8B48-934C-2A6EB610F850}" type="presParOf" srcId="{5EE85DDD-8ABD-CC49-9117-98F29C218252}" destId="{18A9FD41-1A0C-8F4A-815A-625E653AE34A}" srcOrd="0" destOrd="0" presId="urn:microsoft.com/office/officeart/2009/3/layout/HorizontalOrganizationChart#130"/>
    <dgm:cxn modelId="{59EFB64F-A299-A94C-A856-D0200D539E87}" type="presParOf" srcId="{5EE85DDD-8ABD-CC49-9117-98F29C218252}" destId="{A2DE9F18-9A7F-264C-8D62-49EF170890AC}" srcOrd="1" destOrd="0" presId="urn:microsoft.com/office/officeart/2009/3/layout/HorizontalOrganizationChart#130"/>
    <dgm:cxn modelId="{78D4D4C6-343B-454B-9AAF-F9C5F171867C}" type="presParOf" srcId="{A2DE9F18-9A7F-264C-8D62-49EF170890AC}" destId="{3CD0B178-CCF2-EB46-91F5-ACCEE61A2ACB}" srcOrd="0" destOrd="0" presId="urn:microsoft.com/office/officeart/2009/3/layout/HorizontalOrganizationChart#130"/>
    <dgm:cxn modelId="{3AF00249-7EC5-174B-B804-618BFB51E9C7}" type="presParOf" srcId="{3CD0B178-CCF2-EB46-91F5-ACCEE61A2ACB}" destId="{F614E527-77DE-7244-B93F-851AC26D5930}" srcOrd="0" destOrd="0" presId="urn:microsoft.com/office/officeart/2009/3/layout/HorizontalOrganizationChart#130"/>
    <dgm:cxn modelId="{50EA262C-D5DF-C148-B4A9-66BD1FCFDEB5}" type="presParOf" srcId="{3CD0B178-CCF2-EB46-91F5-ACCEE61A2ACB}" destId="{40065926-D5E5-8F43-A4B5-098B0D12B83E}" srcOrd="1" destOrd="0" presId="urn:microsoft.com/office/officeart/2009/3/layout/HorizontalOrganizationChart#130"/>
    <dgm:cxn modelId="{579B9A87-A57A-C040-8687-B6E030BBC7A9}" type="presParOf" srcId="{A2DE9F18-9A7F-264C-8D62-49EF170890AC}" destId="{91D19CB0-2EA4-4543-BCDB-BDE3D6BC6314}" srcOrd="1" destOrd="0" presId="urn:microsoft.com/office/officeart/2009/3/layout/HorizontalOrganizationChart#130"/>
    <dgm:cxn modelId="{026CB06B-18B1-8042-A162-86C6741D223D}" type="presParOf" srcId="{A2DE9F18-9A7F-264C-8D62-49EF170890AC}" destId="{31B13936-E77A-8E40-BF7B-D617E7053A8E}" srcOrd="2" destOrd="0" presId="urn:microsoft.com/office/officeart/2009/3/layout/HorizontalOrganizationChart#130"/>
    <dgm:cxn modelId="{99F36173-E7D1-C34B-9FD4-6206677330C8}" type="presParOf" srcId="{5EE85DDD-8ABD-CC49-9117-98F29C218252}" destId="{59A05EF3-7ADA-0C4C-B25C-08BDFDB89A17}" srcOrd="2" destOrd="0" presId="urn:microsoft.com/office/officeart/2009/3/layout/HorizontalOrganizationChart#130"/>
    <dgm:cxn modelId="{F5F80861-E829-CF40-A1FA-06CF48519D12}" type="presParOf" srcId="{5EE85DDD-8ABD-CC49-9117-98F29C218252}" destId="{57CF0732-E14B-CB4E-BC2F-295F1E981CFD}" srcOrd="3" destOrd="0" presId="urn:microsoft.com/office/officeart/2009/3/layout/HorizontalOrganizationChart#130"/>
    <dgm:cxn modelId="{354347F6-EE50-3844-95E3-5B3538564FFA}" type="presParOf" srcId="{57CF0732-E14B-CB4E-BC2F-295F1E981CFD}" destId="{6D3D4BFE-299D-0E41-BE1F-391C3F2DB108}" srcOrd="0" destOrd="0" presId="urn:microsoft.com/office/officeart/2009/3/layout/HorizontalOrganizationChart#130"/>
    <dgm:cxn modelId="{A93C7161-7759-2843-ADEE-39453B2649A7}" type="presParOf" srcId="{6D3D4BFE-299D-0E41-BE1F-391C3F2DB108}" destId="{0A4337B8-14C7-794C-8807-1CC8750A9F50}" srcOrd="0" destOrd="0" presId="urn:microsoft.com/office/officeart/2009/3/layout/HorizontalOrganizationChart#130"/>
    <dgm:cxn modelId="{80C2E2E7-6911-514A-BD94-A315D6837058}" type="presParOf" srcId="{6D3D4BFE-299D-0E41-BE1F-391C3F2DB108}" destId="{CFEE6A88-30F4-E743-B12B-1B57700E68A5}" srcOrd="1" destOrd="0" presId="urn:microsoft.com/office/officeart/2009/3/layout/HorizontalOrganizationChart#130"/>
    <dgm:cxn modelId="{93DBED95-3814-0243-8428-9842DB1197DF}" type="presParOf" srcId="{57CF0732-E14B-CB4E-BC2F-295F1E981CFD}" destId="{DA12BBB9-90BE-1940-BBF0-6AE940A25DAE}" srcOrd="1" destOrd="0" presId="urn:microsoft.com/office/officeart/2009/3/layout/HorizontalOrganizationChart#130"/>
    <dgm:cxn modelId="{34885F01-4CBC-B04F-8CF9-EDF635DE7DF6}" type="presParOf" srcId="{57CF0732-E14B-CB4E-BC2F-295F1E981CFD}" destId="{BDBD1164-79CB-8049-A214-B69D1B0D29F8}" srcOrd="2" destOrd="0" presId="urn:microsoft.com/office/officeart/2009/3/layout/HorizontalOrganizationChart#130"/>
    <dgm:cxn modelId="{C20F35B4-A946-0443-9B7A-7CEF1F3FD8C6}" type="presParOf" srcId="{5EE85DDD-8ABD-CC49-9117-98F29C218252}" destId="{76856A48-495B-9649-A3CC-CFBD572F8402}" srcOrd="4" destOrd="0" presId="urn:microsoft.com/office/officeart/2009/3/layout/HorizontalOrganizationChart#130"/>
    <dgm:cxn modelId="{F00B33EB-6B81-DE4C-8FA0-9AD1CD2DA213}" type="presParOf" srcId="{5EE85DDD-8ABD-CC49-9117-98F29C218252}" destId="{222E5572-6C08-B840-956E-2273317309F8}" srcOrd="5" destOrd="0" presId="urn:microsoft.com/office/officeart/2009/3/layout/HorizontalOrganizationChart#130"/>
    <dgm:cxn modelId="{898FBF4A-5FD6-D341-9976-63ACA7D7DB79}" type="presParOf" srcId="{222E5572-6C08-B840-956E-2273317309F8}" destId="{5849C188-1F03-DD41-B2D2-1D1F1A3E8233}" srcOrd="0" destOrd="0" presId="urn:microsoft.com/office/officeart/2009/3/layout/HorizontalOrganizationChart#130"/>
    <dgm:cxn modelId="{B51DB9E9-45CB-A942-B3DB-29FBA6D9388D}" type="presParOf" srcId="{5849C188-1F03-DD41-B2D2-1D1F1A3E8233}" destId="{9086B711-0879-4A4E-9D1D-9A40265AF16D}" srcOrd="0" destOrd="0" presId="urn:microsoft.com/office/officeart/2009/3/layout/HorizontalOrganizationChart#130"/>
    <dgm:cxn modelId="{B7A24E93-3B9B-144D-B5AC-EC4E4297E98A}" type="presParOf" srcId="{5849C188-1F03-DD41-B2D2-1D1F1A3E8233}" destId="{E6AE0372-46C7-A148-8CF8-F0807F66F9DE}" srcOrd="1" destOrd="0" presId="urn:microsoft.com/office/officeart/2009/3/layout/HorizontalOrganizationChart#130"/>
    <dgm:cxn modelId="{BFF14249-35A1-8948-9D97-7B4CFEC7ED14}" type="presParOf" srcId="{222E5572-6C08-B840-956E-2273317309F8}" destId="{805F65B4-5522-9545-A82D-8BE7E1433922}" srcOrd="1" destOrd="0" presId="urn:microsoft.com/office/officeart/2009/3/layout/HorizontalOrganizationChart#130"/>
    <dgm:cxn modelId="{FC7B9926-67BC-8847-AFB7-27EF10E050B2}" type="presParOf" srcId="{222E5572-6C08-B840-956E-2273317309F8}" destId="{87402AF5-E8F7-C749-B801-599F16CE9D2E}" srcOrd="2" destOrd="0" presId="urn:microsoft.com/office/officeart/2009/3/layout/HorizontalOrganizationChart#130"/>
    <dgm:cxn modelId="{62D03D50-3C0F-C940-AE0C-16D06BC26C21}" type="presParOf" srcId="{CD152495-1EB2-684C-B631-F7DCE1DCEC3E}" destId="{D03B0D7D-1F9B-6442-96A6-DAE882A4668A}" srcOrd="2" destOrd="0" presId="urn:microsoft.com/office/officeart/2009/3/layout/HorizontalOrganizationChart#13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31" loCatId="" qsTypeId="urn:microsoft.com/office/officeart/2005/8/quickstyle/simple1#131" qsCatId="simple" csTypeId="urn:microsoft.com/office/officeart/2005/8/colors/accent2_1#132"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51EAAA47-D490-CE47-8C12-751EAACD45D3}" type="presOf" srcId="{3DF71DAF-6F89-CC4C-851F-659E209968B2}" destId="{18A9FD41-1A0C-8F4A-815A-625E653AE34A}" srcOrd="0" destOrd="0" presId="urn:microsoft.com/office/officeart/2009/3/layout/HorizontalOrganizationChart#131"/>
    <dgm:cxn modelId="{71B092CC-81E0-6244-B2FA-FB4559251C3E}" type="presOf" srcId="{FBAD41DC-EE51-AD4A-B195-8EC75846A75D}" destId="{76856A48-495B-9649-A3CC-CFBD572F8402}" srcOrd="0" destOrd="0" presId="urn:microsoft.com/office/officeart/2009/3/layout/HorizontalOrganizationChart#131"/>
    <dgm:cxn modelId="{62CB3182-3EF3-8A4C-90D9-78B8B51A307E}" type="presOf" srcId="{79708798-F93B-AB45-811E-92744295A56F}" destId="{CFEE6A88-30F4-E743-B12B-1B57700E68A5}" srcOrd="1" destOrd="0" presId="urn:microsoft.com/office/officeart/2009/3/layout/HorizontalOrganizationChart#131"/>
    <dgm:cxn modelId="{736BCD6D-727B-B24F-9435-9CD27E0839E6}" type="presOf" srcId="{79708798-F93B-AB45-811E-92744295A56F}" destId="{0A4337B8-14C7-794C-8807-1CC8750A9F50}" srcOrd="0" destOrd="0" presId="urn:microsoft.com/office/officeart/2009/3/layout/HorizontalOrganizationChart#131"/>
    <dgm:cxn modelId="{73DF7545-1A58-6947-BA44-591CC3B710FF}" srcId="{8C8A42D1-4B64-2B4E-AE4A-6A24BB4BBC85}" destId="{B3A3B973-E202-8B47-9C70-5AE5E5555F4C}" srcOrd="0" destOrd="0" parTransId="{3DF71DAF-6F89-CC4C-851F-659E209968B2}" sibTransId="{0C766226-655E-1D4D-9B88-FAC280A2231C}"/>
    <dgm:cxn modelId="{706D96A3-F1FB-8F46-8684-E1E2A381A71C}" type="presOf" srcId="{5E694BDE-872B-CB4B-B848-A1DF20831124}" destId="{E6AE0372-46C7-A148-8CF8-F0807F66F9DE}" srcOrd="1" destOrd="0" presId="urn:microsoft.com/office/officeart/2009/3/layout/HorizontalOrganizationChart#131"/>
    <dgm:cxn modelId="{9F891EAA-1F31-F74C-8179-B94405C39FFB}" srcId="{8C8A42D1-4B64-2B4E-AE4A-6A24BB4BBC85}" destId="{5E694BDE-872B-CB4B-B848-A1DF20831124}" srcOrd="2" destOrd="0" parTransId="{FBAD41DC-EE51-AD4A-B195-8EC75846A75D}" sibTransId="{6A0CA26E-0BD3-6844-9636-4AFF6CE0C93D}"/>
    <dgm:cxn modelId="{FBD9915A-2DBA-894B-A6BF-3F66AA62925C}" type="presOf" srcId="{5E694BDE-872B-CB4B-B848-A1DF20831124}" destId="{9086B711-0879-4A4E-9D1D-9A40265AF16D}" srcOrd="0" destOrd="0" presId="urn:microsoft.com/office/officeart/2009/3/layout/HorizontalOrganizationChart#131"/>
    <dgm:cxn modelId="{89D245C6-6675-C243-8390-90414D0F7C69}" type="presOf" srcId="{8C8A42D1-4B64-2B4E-AE4A-6A24BB4BBC85}" destId="{B0D40242-94E3-794C-AA20-10341F5AADF1}" srcOrd="0" destOrd="0" presId="urn:microsoft.com/office/officeart/2009/3/layout/HorizontalOrganizationChart#131"/>
    <dgm:cxn modelId="{16842641-21AC-C442-8C76-E8D1B6EB9C1F}" type="presOf" srcId="{B3A3B973-E202-8B47-9C70-5AE5E5555F4C}" destId="{40065926-D5E5-8F43-A4B5-098B0D12B83E}" srcOrd="1" destOrd="0" presId="urn:microsoft.com/office/officeart/2009/3/layout/HorizontalOrganizationChart#131"/>
    <dgm:cxn modelId="{1B0485C4-DBEC-884F-9054-E4C2D9DDE823}" type="presOf" srcId="{3185565C-B8D5-B14E-987A-C1E8EBB4CB4F}" destId="{20E37C1B-7B69-014B-BDA8-CB96045A0AF3}" srcOrd="0" destOrd="0" presId="urn:microsoft.com/office/officeart/2009/3/layout/HorizontalOrganizationChart#131"/>
    <dgm:cxn modelId="{43E0617B-EAA3-A64C-AD32-AC22D9B82465}" srcId="{3185565C-B8D5-B14E-987A-C1E8EBB4CB4F}" destId="{8C8A42D1-4B64-2B4E-AE4A-6A24BB4BBC85}" srcOrd="0" destOrd="0" parTransId="{B57E4992-3C2D-1041-97E2-1F739812F854}" sibTransId="{18A8DC0B-DB92-8144-9CFC-B881C8266B5F}"/>
    <dgm:cxn modelId="{A628EF32-F411-2141-A8AC-FA47FD795359}" srcId="{8C8A42D1-4B64-2B4E-AE4A-6A24BB4BBC85}" destId="{79708798-F93B-AB45-811E-92744295A56F}" srcOrd="1" destOrd="0" parTransId="{445F804B-53E8-D44B-B90F-9FF5B65AC67F}" sibTransId="{098E9567-FE48-6544-82EA-45320321CECE}"/>
    <dgm:cxn modelId="{A782F4DE-8322-FB45-A032-4C79C6332B61}" type="presOf" srcId="{445F804B-53E8-D44B-B90F-9FF5B65AC67F}" destId="{59A05EF3-7ADA-0C4C-B25C-08BDFDB89A17}" srcOrd="0" destOrd="0" presId="urn:microsoft.com/office/officeart/2009/3/layout/HorizontalOrganizationChart#131"/>
    <dgm:cxn modelId="{2EB10B96-9402-5849-8E2F-D2D1E8D98544}" type="presOf" srcId="{8C8A42D1-4B64-2B4E-AE4A-6A24BB4BBC85}" destId="{C4BD8591-0FAA-8747-9B3A-8E5BB8BD86E4}" srcOrd="1" destOrd="0" presId="urn:microsoft.com/office/officeart/2009/3/layout/HorizontalOrganizationChart#131"/>
    <dgm:cxn modelId="{F2544924-D671-8649-91A5-D3BBD4BD56F0}" type="presOf" srcId="{B3A3B973-E202-8B47-9C70-5AE5E5555F4C}" destId="{F614E527-77DE-7244-B93F-851AC26D5930}" srcOrd="0" destOrd="0" presId="urn:microsoft.com/office/officeart/2009/3/layout/HorizontalOrganizationChart#131"/>
    <dgm:cxn modelId="{E484B52E-7356-4246-A7FB-E6187BA64109}" type="presParOf" srcId="{20E37C1B-7B69-014B-BDA8-CB96045A0AF3}" destId="{CD152495-1EB2-684C-B631-F7DCE1DCEC3E}" srcOrd="0" destOrd="0" presId="urn:microsoft.com/office/officeart/2009/3/layout/HorizontalOrganizationChart#131"/>
    <dgm:cxn modelId="{DEB3B3FF-4D0A-A34E-8DC4-6BAEEA8A2867}" type="presParOf" srcId="{CD152495-1EB2-684C-B631-F7DCE1DCEC3E}" destId="{D7BDA027-3E11-1246-BCA2-1599B13D699E}" srcOrd="0" destOrd="0" presId="urn:microsoft.com/office/officeart/2009/3/layout/HorizontalOrganizationChart#131"/>
    <dgm:cxn modelId="{BFCBA49A-BE33-744D-851D-58348B10212D}" type="presParOf" srcId="{D7BDA027-3E11-1246-BCA2-1599B13D699E}" destId="{B0D40242-94E3-794C-AA20-10341F5AADF1}" srcOrd="0" destOrd="0" presId="urn:microsoft.com/office/officeart/2009/3/layout/HorizontalOrganizationChart#131"/>
    <dgm:cxn modelId="{CA4EFBDE-2CFF-6748-A487-3E3D942AAEA4}" type="presParOf" srcId="{D7BDA027-3E11-1246-BCA2-1599B13D699E}" destId="{C4BD8591-0FAA-8747-9B3A-8E5BB8BD86E4}" srcOrd="1" destOrd="0" presId="urn:microsoft.com/office/officeart/2009/3/layout/HorizontalOrganizationChart#131"/>
    <dgm:cxn modelId="{8877A2B5-19F3-6742-8B94-27648E13695A}" type="presParOf" srcId="{CD152495-1EB2-684C-B631-F7DCE1DCEC3E}" destId="{5EE85DDD-8ABD-CC49-9117-98F29C218252}" srcOrd="1" destOrd="0" presId="urn:microsoft.com/office/officeart/2009/3/layout/HorizontalOrganizationChart#131"/>
    <dgm:cxn modelId="{88BA5CCC-22CF-154F-A680-664CB78AE331}" type="presParOf" srcId="{5EE85DDD-8ABD-CC49-9117-98F29C218252}" destId="{18A9FD41-1A0C-8F4A-815A-625E653AE34A}" srcOrd="0" destOrd="0" presId="urn:microsoft.com/office/officeart/2009/3/layout/HorizontalOrganizationChart#131"/>
    <dgm:cxn modelId="{BE06ABC6-8BF4-5346-95BC-2C428E1DEE81}" type="presParOf" srcId="{5EE85DDD-8ABD-CC49-9117-98F29C218252}" destId="{A2DE9F18-9A7F-264C-8D62-49EF170890AC}" srcOrd="1" destOrd="0" presId="urn:microsoft.com/office/officeart/2009/3/layout/HorizontalOrganizationChart#131"/>
    <dgm:cxn modelId="{64D40621-36B9-AE42-AD9E-A6A3EC687BDD}" type="presParOf" srcId="{A2DE9F18-9A7F-264C-8D62-49EF170890AC}" destId="{3CD0B178-CCF2-EB46-91F5-ACCEE61A2ACB}" srcOrd="0" destOrd="0" presId="urn:microsoft.com/office/officeart/2009/3/layout/HorizontalOrganizationChart#131"/>
    <dgm:cxn modelId="{5C270BD4-F1B3-DD4E-A0B6-251CC70B2986}" type="presParOf" srcId="{3CD0B178-CCF2-EB46-91F5-ACCEE61A2ACB}" destId="{F614E527-77DE-7244-B93F-851AC26D5930}" srcOrd="0" destOrd="0" presId="urn:microsoft.com/office/officeart/2009/3/layout/HorizontalOrganizationChart#131"/>
    <dgm:cxn modelId="{4143E98D-76F1-384F-833F-2FAB6D9280A4}" type="presParOf" srcId="{3CD0B178-CCF2-EB46-91F5-ACCEE61A2ACB}" destId="{40065926-D5E5-8F43-A4B5-098B0D12B83E}" srcOrd="1" destOrd="0" presId="urn:microsoft.com/office/officeart/2009/3/layout/HorizontalOrganizationChart#131"/>
    <dgm:cxn modelId="{9ABABBB3-0ACC-0E4C-9BCC-852BD0F0F93F}" type="presParOf" srcId="{A2DE9F18-9A7F-264C-8D62-49EF170890AC}" destId="{91D19CB0-2EA4-4543-BCDB-BDE3D6BC6314}" srcOrd="1" destOrd="0" presId="urn:microsoft.com/office/officeart/2009/3/layout/HorizontalOrganizationChart#131"/>
    <dgm:cxn modelId="{8C0AE07E-7135-1A46-8A6F-07EC8E615ED0}" type="presParOf" srcId="{A2DE9F18-9A7F-264C-8D62-49EF170890AC}" destId="{31B13936-E77A-8E40-BF7B-D617E7053A8E}" srcOrd="2" destOrd="0" presId="urn:microsoft.com/office/officeart/2009/3/layout/HorizontalOrganizationChart#131"/>
    <dgm:cxn modelId="{91E4B75E-2458-974C-99EB-393DBF0C3860}" type="presParOf" srcId="{5EE85DDD-8ABD-CC49-9117-98F29C218252}" destId="{59A05EF3-7ADA-0C4C-B25C-08BDFDB89A17}" srcOrd="2" destOrd="0" presId="urn:microsoft.com/office/officeart/2009/3/layout/HorizontalOrganizationChart#131"/>
    <dgm:cxn modelId="{78AAE1C0-9AEF-DC47-9FBA-EE8B34BDC3C5}" type="presParOf" srcId="{5EE85DDD-8ABD-CC49-9117-98F29C218252}" destId="{57CF0732-E14B-CB4E-BC2F-295F1E981CFD}" srcOrd="3" destOrd="0" presId="urn:microsoft.com/office/officeart/2009/3/layout/HorizontalOrganizationChart#131"/>
    <dgm:cxn modelId="{9DE75CA2-8356-CB42-A0BD-F331670E75B1}" type="presParOf" srcId="{57CF0732-E14B-CB4E-BC2F-295F1E981CFD}" destId="{6D3D4BFE-299D-0E41-BE1F-391C3F2DB108}" srcOrd="0" destOrd="0" presId="urn:microsoft.com/office/officeart/2009/3/layout/HorizontalOrganizationChart#131"/>
    <dgm:cxn modelId="{6656AB2B-11F9-0046-A5F8-4DDEDB6A0CEF}" type="presParOf" srcId="{6D3D4BFE-299D-0E41-BE1F-391C3F2DB108}" destId="{0A4337B8-14C7-794C-8807-1CC8750A9F50}" srcOrd="0" destOrd="0" presId="urn:microsoft.com/office/officeart/2009/3/layout/HorizontalOrganizationChart#131"/>
    <dgm:cxn modelId="{D8A2AAEA-23A9-874B-9647-0A011F26F990}" type="presParOf" srcId="{6D3D4BFE-299D-0E41-BE1F-391C3F2DB108}" destId="{CFEE6A88-30F4-E743-B12B-1B57700E68A5}" srcOrd="1" destOrd="0" presId="urn:microsoft.com/office/officeart/2009/3/layout/HorizontalOrganizationChart#131"/>
    <dgm:cxn modelId="{2948F95E-A021-AF4E-8893-1E1B3A438BC1}" type="presParOf" srcId="{57CF0732-E14B-CB4E-BC2F-295F1E981CFD}" destId="{DA12BBB9-90BE-1940-BBF0-6AE940A25DAE}" srcOrd="1" destOrd="0" presId="urn:microsoft.com/office/officeart/2009/3/layout/HorizontalOrganizationChart#131"/>
    <dgm:cxn modelId="{0DE2897E-4D4F-834E-8DA9-0592999C723A}" type="presParOf" srcId="{57CF0732-E14B-CB4E-BC2F-295F1E981CFD}" destId="{BDBD1164-79CB-8049-A214-B69D1B0D29F8}" srcOrd="2" destOrd="0" presId="urn:microsoft.com/office/officeart/2009/3/layout/HorizontalOrganizationChart#131"/>
    <dgm:cxn modelId="{00D7B5D1-7EB3-744C-B6C1-717FDFC84757}" type="presParOf" srcId="{5EE85DDD-8ABD-CC49-9117-98F29C218252}" destId="{76856A48-495B-9649-A3CC-CFBD572F8402}" srcOrd="4" destOrd="0" presId="urn:microsoft.com/office/officeart/2009/3/layout/HorizontalOrganizationChart#131"/>
    <dgm:cxn modelId="{0467FEC4-A014-0245-85C6-2E22A3762232}" type="presParOf" srcId="{5EE85DDD-8ABD-CC49-9117-98F29C218252}" destId="{222E5572-6C08-B840-956E-2273317309F8}" srcOrd="5" destOrd="0" presId="urn:microsoft.com/office/officeart/2009/3/layout/HorizontalOrganizationChart#131"/>
    <dgm:cxn modelId="{4DA19C40-4BE9-E749-B51F-0582BCDB7959}" type="presParOf" srcId="{222E5572-6C08-B840-956E-2273317309F8}" destId="{5849C188-1F03-DD41-B2D2-1D1F1A3E8233}" srcOrd="0" destOrd="0" presId="urn:microsoft.com/office/officeart/2009/3/layout/HorizontalOrganizationChart#131"/>
    <dgm:cxn modelId="{0649914F-80E7-DE4D-9C7A-545E099C4C60}" type="presParOf" srcId="{5849C188-1F03-DD41-B2D2-1D1F1A3E8233}" destId="{9086B711-0879-4A4E-9D1D-9A40265AF16D}" srcOrd="0" destOrd="0" presId="urn:microsoft.com/office/officeart/2009/3/layout/HorizontalOrganizationChart#131"/>
    <dgm:cxn modelId="{A9CAB9AB-3D28-4E44-B74C-6282EEAFD682}" type="presParOf" srcId="{5849C188-1F03-DD41-B2D2-1D1F1A3E8233}" destId="{E6AE0372-46C7-A148-8CF8-F0807F66F9DE}" srcOrd="1" destOrd="0" presId="urn:microsoft.com/office/officeart/2009/3/layout/HorizontalOrganizationChart#131"/>
    <dgm:cxn modelId="{A781D492-246A-7D40-84D9-8553DA470724}" type="presParOf" srcId="{222E5572-6C08-B840-956E-2273317309F8}" destId="{805F65B4-5522-9545-A82D-8BE7E1433922}" srcOrd="1" destOrd="0" presId="urn:microsoft.com/office/officeart/2009/3/layout/HorizontalOrganizationChart#131"/>
    <dgm:cxn modelId="{A4F99D04-2538-744D-8945-960F2CF5B9AB}" type="presParOf" srcId="{222E5572-6C08-B840-956E-2273317309F8}" destId="{87402AF5-E8F7-C749-B801-599F16CE9D2E}" srcOrd="2" destOrd="0" presId="urn:microsoft.com/office/officeart/2009/3/layout/HorizontalOrganizationChart#131"/>
    <dgm:cxn modelId="{E4BB39E7-614F-2645-9DE8-F76FB14AB23E}" type="presParOf" srcId="{CD152495-1EB2-684C-B631-F7DCE1DCEC3E}" destId="{D03B0D7D-1F9B-6442-96A6-DAE882A4668A}" srcOrd="2" destOrd="0" presId="urn:microsoft.com/office/officeart/2009/3/layout/HorizontalOrganizationChart#1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32" loCatId="" qsTypeId="urn:microsoft.com/office/officeart/2005/8/quickstyle/simple1#132" qsCatId="simple" csTypeId="urn:microsoft.com/office/officeart/2005/8/colors/accent2_1#133"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F52417E4-F0F3-D042-87D8-73BF863B5812}" type="presOf" srcId="{5E694BDE-872B-CB4B-B848-A1DF20831124}" destId="{9086B711-0879-4A4E-9D1D-9A40265AF16D}" srcOrd="0" destOrd="0" presId="urn:microsoft.com/office/officeart/2009/3/layout/HorizontalOrganizationChart#132"/>
    <dgm:cxn modelId="{995473B5-A749-4243-B156-048B53DCDA6B}" type="presOf" srcId="{B3A3B973-E202-8B47-9C70-5AE5E5555F4C}" destId="{F614E527-77DE-7244-B93F-851AC26D5930}" srcOrd="0" destOrd="0" presId="urn:microsoft.com/office/officeart/2009/3/layout/HorizontalOrganizationChart#132"/>
    <dgm:cxn modelId="{FA220CB1-C892-3B45-871B-BBEFFDAF3196}" type="presOf" srcId="{FBAD41DC-EE51-AD4A-B195-8EC75846A75D}" destId="{76856A48-495B-9649-A3CC-CFBD572F8402}" srcOrd="0" destOrd="0" presId="urn:microsoft.com/office/officeart/2009/3/layout/HorizontalOrganizationChart#132"/>
    <dgm:cxn modelId="{3A54EBDD-FBAC-6B49-87FA-0641A2F7EB88}" type="presOf" srcId="{3185565C-B8D5-B14E-987A-C1E8EBB4CB4F}" destId="{20E37C1B-7B69-014B-BDA8-CB96045A0AF3}" srcOrd="0" destOrd="0" presId="urn:microsoft.com/office/officeart/2009/3/layout/HorizontalOrganizationChart#132"/>
    <dgm:cxn modelId="{46E2B8F9-64CC-614A-9BF9-E03EEDA34D8B}" type="presOf" srcId="{8C8A42D1-4B64-2B4E-AE4A-6A24BB4BBC85}" destId="{C4BD8591-0FAA-8747-9B3A-8E5BB8BD86E4}" srcOrd="1" destOrd="0" presId="urn:microsoft.com/office/officeart/2009/3/layout/HorizontalOrganizationChart#132"/>
    <dgm:cxn modelId="{E8F19CBA-99E0-934B-805C-9058C58635EE}" type="presOf" srcId="{79708798-F93B-AB45-811E-92744295A56F}" destId="{CFEE6A88-30F4-E743-B12B-1B57700E68A5}" srcOrd="1" destOrd="0" presId="urn:microsoft.com/office/officeart/2009/3/layout/HorizontalOrganizationChart#132"/>
    <dgm:cxn modelId="{2875F794-8691-D542-92D4-69641E9DD5E9}" type="presOf" srcId="{445F804B-53E8-D44B-B90F-9FF5B65AC67F}" destId="{59A05EF3-7ADA-0C4C-B25C-08BDFDB89A17}" srcOrd="0" destOrd="0" presId="urn:microsoft.com/office/officeart/2009/3/layout/HorizontalOrganizationChart#132"/>
    <dgm:cxn modelId="{3009CB56-CDD1-2C40-A171-7725B8985EA1}" type="presOf" srcId="{B3A3B973-E202-8B47-9C70-5AE5E5555F4C}" destId="{40065926-D5E5-8F43-A4B5-098B0D12B83E}" srcOrd="1" destOrd="0" presId="urn:microsoft.com/office/officeart/2009/3/layout/HorizontalOrganizationChart#132"/>
    <dgm:cxn modelId="{73DF7545-1A58-6947-BA44-591CC3B710FF}" srcId="{8C8A42D1-4B64-2B4E-AE4A-6A24BB4BBC85}" destId="{B3A3B973-E202-8B47-9C70-5AE5E5555F4C}" srcOrd="0" destOrd="0" parTransId="{3DF71DAF-6F89-CC4C-851F-659E209968B2}" sibTransId="{0C766226-655E-1D4D-9B88-FAC280A2231C}"/>
    <dgm:cxn modelId="{6E8ED722-4722-F546-BD7B-55C16BCF1FB7}" type="presOf" srcId="{8C8A42D1-4B64-2B4E-AE4A-6A24BB4BBC85}" destId="{B0D40242-94E3-794C-AA20-10341F5AADF1}" srcOrd="0" destOrd="0" presId="urn:microsoft.com/office/officeart/2009/3/layout/HorizontalOrganizationChart#132"/>
    <dgm:cxn modelId="{9F891EAA-1F31-F74C-8179-B94405C39FFB}" srcId="{8C8A42D1-4B64-2B4E-AE4A-6A24BB4BBC85}" destId="{5E694BDE-872B-CB4B-B848-A1DF20831124}" srcOrd="2" destOrd="0" parTransId="{FBAD41DC-EE51-AD4A-B195-8EC75846A75D}" sibTransId="{6A0CA26E-0BD3-6844-9636-4AFF6CE0C93D}"/>
    <dgm:cxn modelId="{43E0617B-EAA3-A64C-AD32-AC22D9B82465}" srcId="{3185565C-B8D5-B14E-987A-C1E8EBB4CB4F}" destId="{8C8A42D1-4B64-2B4E-AE4A-6A24BB4BBC85}" srcOrd="0" destOrd="0" parTransId="{B57E4992-3C2D-1041-97E2-1F739812F854}" sibTransId="{18A8DC0B-DB92-8144-9CFC-B881C8266B5F}"/>
    <dgm:cxn modelId="{E7A81BBF-FF37-9B4F-B79F-E7B16DA80973}" type="presOf" srcId="{79708798-F93B-AB45-811E-92744295A56F}" destId="{0A4337B8-14C7-794C-8807-1CC8750A9F50}" srcOrd="0" destOrd="0" presId="urn:microsoft.com/office/officeart/2009/3/layout/HorizontalOrganizationChart#132"/>
    <dgm:cxn modelId="{A628EF32-F411-2141-A8AC-FA47FD795359}" srcId="{8C8A42D1-4B64-2B4E-AE4A-6A24BB4BBC85}" destId="{79708798-F93B-AB45-811E-92744295A56F}" srcOrd="1" destOrd="0" parTransId="{445F804B-53E8-D44B-B90F-9FF5B65AC67F}" sibTransId="{098E9567-FE48-6544-82EA-45320321CECE}"/>
    <dgm:cxn modelId="{26E2333A-FC37-FA47-B21D-E1DB49AA2442}" type="presOf" srcId="{3DF71DAF-6F89-CC4C-851F-659E209968B2}" destId="{18A9FD41-1A0C-8F4A-815A-625E653AE34A}" srcOrd="0" destOrd="0" presId="urn:microsoft.com/office/officeart/2009/3/layout/HorizontalOrganizationChart#132"/>
    <dgm:cxn modelId="{548D3EBB-0827-F141-87C3-AD72439725A6}" type="presOf" srcId="{5E694BDE-872B-CB4B-B848-A1DF20831124}" destId="{E6AE0372-46C7-A148-8CF8-F0807F66F9DE}" srcOrd="1" destOrd="0" presId="urn:microsoft.com/office/officeart/2009/3/layout/HorizontalOrganizationChart#132"/>
    <dgm:cxn modelId="{5CB224E7-E251-404B-B9F6-FE5579677EB8}" type="presParOf" srcId="{20E37C1B-7B69-014B-BDA8-CB96045A0AF3}" destId="{CD152495-1EB2-684C-B631-F7DCE1DCEC3E}" srcOrd="0" destOrd="0" presId="urn:microsoft.com/office/officeart/2009/3/layout/HorizontalOrganizationChart#132"/>
    <dgm:cxn modelId="{6B95462C-5403-DF4D-B8D2-37DAEB849E8E}" type="presParOf" srcId="{CD152495-1EB2-684C-B631-F7DCE1DCEC3E}" destId="{D7BDA027-3E11-1246-BCA2-1599B13D699E}" srcOrd="0" destOrd="0" presId="urn:microsoft.com/office/officeart/2009/3/layout/HorizontalOrganizationChart#132"/>
    <dgm:cxn modelId="{EC18ED04-407F-AE4B-9916-9A4A072E9FA5}" type="presParOf" srcId="{D7BDA027-3E11-1246-BCA2-1599B13D699E}" destId="{B0D40242-94E3-794C-AA20-10341F5AADF1}" srcOrd="0" destOrd="0" presId="urn:microsoft.com/office/officeart/2009/3/layout/HorizontalOrganizationChart#132"/>
    <dgm:cxn modelId="{AE76D064-1166-554A-829E-A923ECEF2701}" type="presParOf" srcId="{D7BDA027-3E11-1246-BCA2-1599B13D699E}" destId="{C4BD8591-0FAA-8747-9B3A-8E5BB8BD86E4}" srcOrd="1" destOrd="0" presId="urn:microsoft.com/office/officeart/2009/3/layout/HorizontalOrganizationChart#132"/>
    <dgm:cxn modelId="{5B243C7A-5653-5C4B-9380-F6354963C34F}" type="presParOf" srcId="{CD152495-1EB2-684C-B631-F7DCE1DCEC3E}" destId="{5EE85DDD-8ABD-CC49-9117-98F29C218252}" srcOrd="1" destOrd="0" presId="urn:microsoft.com/office/officeart/2009/3/layout/HorizontalOrganizationChart#132"/>
    <dgm:cxn modelId="{CAAFEEFA-23DB-5149-A0B9-A816AD892316}" type="presParOf" srcId="{5EE85DDD-8ABD-CC49-9117-98F29C218252}" destId="{18A9FD41-1A0C-8F4A-815A-625E653AE34A}" srcOrd="0" destOrd="0" presId="urn:microsoft.com/office/officeart/2009/3/layout/HorizontalOrganizationChart#132"/>
    <dgm:cxn modelId="{7BCAD6FE-05EB-A04A-AB4B-1A6DFA81274E}" type="presParOf" srcId="{5EE85DDD-8ABD-CC49-9117-98F29C218252}" destId="{A2DE9F18-9A7F-264C-8D62-49EF170890AC}" srcOrd="1" destOrd="0" presId="urn:microsoft.com/office/officeart/2009/3/layout/HorizontalOrganizationChart#132"/>
    <dgm:cxn modelId="{DF0075C7-9AFA-7241-BAE0-88A50FFF6F01}" type="presParOf" srcId="{A2DE9F18-9A7F-264C-8D62-49EF170890AC}" destId="{3CD0B178-CCF2-EB46-91F5-ACCEE61A2ACB}" srcOrd="0" destOrd="0" presId="urn:microsoft.com/office/officeart/2009/3/layout/HorizontalOrganizationChart#132"/>
    <dgm:cxn modelId="{F4D7F582-2A96-9846-A7D6-75B4B3DDA5D5}" type="presParOf" srcId="{3CD0B178-CCF2-EB46-91F5-ACCEE61A2ACB}" destId="{F614E527-77DE-7244-B93F-851AC26D5930}" srcOrd="0" destOrd="0" presId="urn:microsoft.com/office/officeart/2009/3/layout/HorizontalOrganizationChart#132"/>
    <dgm:cxn modelId="{727AF458-4C79-194C-8007-73993E2276E2}" type="presParOf" srcId="{3CD0B178-CCF2-EB46-91F5-ACCEE61A2ACB}" destId="{40065926-D5E5-8F43-A4B5-098B0D12B83E}" srcOrd="1" destOrd="0" presId="urn:microsoft.com/office/officeart/2009/3/layout/HorizontalOrganizationChart#132"/>
    <dgm:cxn modelId="{9BD5D18C-C1D7-1A4F-A44F-55463F2B7E22}" type="presParOf" srcId="{A2DE9F18-9A7F-264C-8D62-49EF170890AC}" destId="{91D19CB0-2EA4-4543-BCDB-BDE3D6BC6314}" srcOrd="1" destOrd="0" presId="urn:microsoft.com/office/officeart/2009/3/layout/HorizontalOrganizationChart#132"/>
    <dgm:cxn modelId="{693A036F-7984-484A-9482-4D36413EDE00}" type="presParOf" srcId="{A2DE9F18-9A7F-264C-8D62-49EF170890AC}" destId="{31B13936-E77A-8E40-BF7B-D617E7053A8E}" srcOrd="2" destOrd="0" presId="urn:microsoft.com/office/officeart/2009/3/layout/HorizontalOrganizationChart#132"/>
    <dgm:cxn modelId="{9A4DB0B1-2743-7745-BF5E-B50098E2D712}" type="presParOf" srcId="{5EE85DDD-8ABD-CC49-9117-98F29C218252}" destId="{59A05EF3-7ADA-0C4C-B25C-08BDFDB89A17}" srcOrd="2" destOrd="0" presId="urn:microsoft.com/office/officeart/2009/3/layout/HorizontalOrganizationChart#132"/>
    <dgm:cxn modelId="{730AC5B1-9329-454B-B93B-A7D32B420F38}" type="presParOf" srcId="{5EE85DDD-8ABD-CC49-9117-98F29C218252}" destId="{57CF0732-E14B-CB4E-BC2F-295F1E981CFD}" srcOrd="3" destOrd="0" presId="urn:microsoft.com/office/officeart/2009/3/layout/HorizontalOrganizationChart#132"/>
    <dgm:cxn modelId="{EFD22008-3C11-EF49-819C-29E0483970CE}" type="presParOf" srcId="{57CF0732-E14B-CB4E-BC2F-295F1E981CFD}" destId="{6D3D4BFE-299D-0E41-BE1F-391C3F2DB108}" srcOrd="0" destOrd="0" presId="urn:microsoft.com/office/officeart/2009/3/layout/HorizontalOrganizationChart#132"/>
    <dgm:cxn modelId="{E28D08F4-CD7D-8847-A0B7-46696005259F}" type="presParOf" srcId="{6D3D4BFE-299D-0E41-BE1F-391C3F2DB108}" destId="{0A4337B8-14C7-794C-8807-1CC8750A9F50}" srcOrd="0" destOrd="0" presId="urn:microsoft.com/office/officeart/2009/3/layout/HorizontalOrganizationChart#132"/>
    <dgm:cxn modelId="{47C9B3C3-A5EE-1D46-8D69-245281FFC5AB}" type="presParOf" srcId="{6D3D4BFE-299D-0E41-BE1F-391C3F2DB108}" destId="{CFEE6A88-30F4-E743-B12B-1B57700E68A5}" srcOrd="1" destOrd="0" presId="urn:microsoft.com/office/officeart/2009/3/layout/HorizontalOrganizationChart#132"/>
    <dgm:cxn modelId="{B4B5212B-26C6-4243-BDC2-E8E1FD3F8666}" type="presParOf" srcId="{57CF0732-E14B-CB4E-BC2F-295F1E981CFD}" destId="{DA12BBB9-90BE-1940-BBF0-6AE940A25DAE}" srcOrd="1" destOrd="0" presId="urn:microsoft.com/office/officeart/2009/3/layout/HorizontalOrganizationChart#132"/>
    <dgm:cxn modelId="{CC191C2A-25E0-3948-AC0F-EFA90FFAA0C2}" type="presParOf" srcId="{57CF0732-E14B-CB4E-BC2F-295F1E981CFD}" destId="{BDBD1164-79CB-8049-A214-B69D1B0D29F8}" srcOrd="2" destOrd="0" presId="urn:microsoft.com/office/officeart/2009/3/layout/HorizontalOrganizationChart#132"/>
    <dgm:cxn modelId="{21858582-1DF0-E54D-94E8-66B3519302F2}" type="presParOf" srcId="{5EE85DDD-8ABD-CC49-9117-98F29C218252}" destId="{76856A48-495B-9649-A3CC-CFBD572F8402}" srcOrd="4" destOrd="0" presId="urn:microsoft.com/office/officeart/2009/3/layout/HorizontalOrganizationChart#132"/>
    <dgm:cxn modelId="{F0091709-78CB-C645-939E-DCE37EDEB8C5}" type="presParOf" srcId="{5EE85DDD-8ABD-CC49-9117-98F29C218252}" destId="{222E5572-6C08-B840-956E-2273317309F8}" srcOrd="5" destOrd="0" presId="urn:microsoft.com/office/officeart/2009/3/layout/HorizontalOrganizationChart#132"/>
    <dgm:cxn modelId="{5C7ECC59-9B6E-884A-BCEF-A083665F779C}" type="presParOf" srcId="{222E5572-6C08-B840-956E-2273317309F8}" destId="{5849C188-1F03-DD41-B2D2-1D1F1A3E8233}" srcOrd="0" destOrd="0" presId="urn:microsoft.com/office/officeart/2009/3/layout/HorizontalOrganizationChart#132"/>
    <dgm:cxn modelId="{518B672F-70CD-5640-916E-EBBF14DEE959}" type="presParOf" srcId="{5849C188-1F03-DD41-B2D2-1D1F1A3E8233}" destId="{9086B711-0879-4A4E-9D1D-9A40265AF16D}" srcOrd="0" destOrd="0" presId="urn:microsoft.com/office/officeart/2009/3/layout/HorizontalOrganizationChart#132"/>
    <dgm:cxn modelId="{696FC82E-32BF-1B49-B9A4-EE5FD8C13E2D}" type="presParOf" srcId="{5849C188-1F03-DD41-B2D2-1D1F1A3E8233}" destId="{E6AE0372-46C7-A148-8CF8-F0807F66F9DE}" srcOrd="1" destOrd="0" presId="urn:microsoft.com/office/officeart/2009/3/layout/HorizontalOrganizationChart#132"/>
    <dgm:cxn modelId="{BA4DCFB4-BD7A-F948-9741-2E6874399F07}" type="presParOf" srcId="{222E5572-6C08-B840-956E-2273317309F8}" destId="{805F65B4-5522-9545-A82D-8BE7E1433922}" srcOrd="1" destOrd="0" presId="urn:microsoft.com/office/officeart/2009/3/layout/HorizontalOrganizationChart#132"/>
    <dgm:cxn modelId="{9C6BA976-7232-7343-9856-C0A44C8E2B5B}" type="presParOf" srcId="{222E5572-6C08-B840-956E-2273317309F8}" destId="{87402AF5-E8F7-C749-B801-599F16CE9D2E}" srcOrd="2" destOrd="0" presId="urn:microsoft.com/office/officeart/2009/3/layout/HorizontalOrganizationChart#132"/>
    <dgm:cxn modelId="{92377AF9-A1CA-2F4C-A294-744161B155F4}" type="presParOf" srcId="{CD152495-1EB2-684C-B631-F7DCE1DCEC3E}" destId="{D03B0D7D-1F9B-6442-96A6-DAE882A4668A}" srcOrd="2" destOrd="0" presId="urn:microsoft.com/office/officeart/2009/3/layout/HorizontalOrganizationChart#13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33" loCatId="" qsTypeId="urn:microsoft.com/office/officeart/2005/8/quickstyle/simple1#133" qsCatId="simple" csTypeId="urn:microsoft.com/office/officeart/2005/8/colors/accent2_1#134"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937365D0-A0C2-3943-BF4C-3F3527D9F810}" type="presOf" srcId="{445F804B-53E8-D44B-B90F-9FF5B65AC67F}" destId="{59A05EF3-7ADA-0C4C-B25C-08BDFDB89A17}" srcOrd="0" destOrd="0" presId="urn:microsoft.com/office/officeart/2009/3/layout/HorizontalOrganizationChart#133"/>
    <dgm:cxn modelId="{73DF7545-1A58-6947-BA44-591CC3B710FF}" srcId="{8C8A42D1-4B64-2B4E-AE4A-6A24BB4BBC85}" destId="{B3A3B973-E202-8B47-9C70-5AE5E5555F4C}" srcOrd="0" destOrd="0" parTransId="{3DF71DAF-6F89-CC4C-851F-659E209968B2}" sibTransId="{0C766226-655E-1D4D-9B88-FAC280A2231C}"/>
    <dgm:cxn modelId="{305C34B9-7480-9E4E-9D03-8193A585EF0D}" type="presOf" srcId="{3185565C-B8D5-B14E-987A-C1E8EBB4CB4F}" destId="{20E37C1B-7B69-014B-BDA8-CB96045A0AF3}" srcOrd="0" destOrd="0" presId="urn:microsoft.com/office/officeart/2009/3/layout/HorizontalOrganizationChart#133"/>
    <dgm:cxn modelId="{E4ACB8A1-7116-F249-BF4E-C528370ED88B}" type="presOf" srcId="{5E694BDE-872B-CB4B-B848-A1DF20831124}" destId="{9086B711-0879-4A4E-9D1D-9A40265AF16D}" srcOrd="0" destOrd="0" presId="urn:microsoft.com/office/officeart/2009/3/layout/HorizontalOrganizationChart#133"/>
    <dgm:cxn modelId="{9F891EAA-1F31-F74C-8179-B94405C39FFB}" srcId="{8C8A42D1-4B64-2B4E-AE4A-6A24BB4BBC85}" destId="{5E694BDE-872B-CB4B-B848-A1DF20831124}" srcOrd="2" destOrd="0" parTransId="{FBAD41DC-EE51-AD4A-B195-8EC75846A75D}" sibTransId="{6A0CA26E-0BD3-6844-9636-4AFF6CE0C93D}"/>
    <dgm:cxn modelId="{9AC31262-DD0A-E641-BCAA-87472236F991}" type="presOf" srcId="{8C8A42D1-4B64-2B4E-AE4A-6A24BB4BBC85}" destId="{B0D40242-94E3-794C-AA20-10341F5AADF1}" srcOrd="0" destOrd="0" presId="urn:microsoft.com/office/officeart/2009/3/layout/HorizontalOrganizationChart#133"/>
    <dgm:cxn modelId="{57A9A6BA-324D-3445-B824-303743960C28}" type="presOf" srcId="{5E694BDE-872B-CB4B-B848-A1DF20831124}" destId="{E6AE0372-46C7-A148-8CF8-F0807F66F9DE}" srcOrd="1" destOrd="0" presId="urn:microsoft.com/office/officeart/2009/3/layout/HorizontalOrganizationChart#133"/>
    <dgm:cxn modelId="{3452A7A4-1582-1243-9B5B-F7E3C6F0DAB1}" type="presOf" srcId="{FBAD41DC-EE51-AD4A-B195-8EC75846A75D}" destId="{76856A48-495B-9649-A3CC-CFBD572F8402}" srcOrd="0" destOrd="0" presId="urn:microsoft.com/office/officeart/2009/3/layout/HorizontalOrganizationChart#133"/>
    <dgm:cxn modelId="{0ED94C85-9C22-3442-A1A2-CC0B84981F22}" type="presOf" srcId="{79708798-F93B-AB45-811E-92744295A56F}" destId="{CFEE6A88-30F4-E743-B12B-1B57700E68A5}" srcOrd="1" destOrd="0" presId="urn:microsoft.com/office/officeart/2009/3/layout/HorizontalOrganizationChart#133"/>
    <dgm:cxn modelId="{9D06E0AC-638F-944A-9303-B7EFCBA4EC7A}" type="presOf" srcId="{79708798-F93B-AB45-811E-92744295A56F}" destId="{0A4337B8-14C7-794C-8807-1CC8750A9F50}" srcOrd="0" destOrd="0" presId="urn:microsoft.com/office/officeart/2009/3/layout/HorizontalOrganizationChart#133"/>
    <dgm:cxn modelId="{4E17FF68-387D-EF4B-96BE-7EA995F04257}" type="presOf" srcId="{3DF71DAF-6F89-CC4C-851F-659E209968B2}" destId="{18A9FD41-1A0C-8F4A-815A-625E653AE34A}" srcOrd="0" destOrd="0" presId="urn:microsoft.com/office/officeart/2009/3/layout/HorizontalOrganizationChart#133"/>
    <dgm:cxn modelId="{36B8505F-0C0D-D342-B0C2-6F1E420DB4BD}" type="presOf" srcId="{B3A3B973-E202-8B47-9C70-5AE5E5555F4C}" destId="{40065926-D5E5-8F43-A4B5-098B0D12B83E}" srcOrd="1" destOrd="0" presId="urn:microsoft.com/office/officeart/2009/3/layout/HorizontalOrganizationChart#133"/>
    <dgm:cxn modelId="{43E0617B-EAA3-A64C-AD32-AC22D9B82465}" srcId="{3185565C-B8D5-B14E-987A-C1E8EBB4CB4F}" destId="{8C8A42D1-4B64-2B4E-AE4A-6A24BB4BBC85}" srcOrd="0" destOrd="0" parTransId="{B57E4992-3C2D-1041-97E2-1F739812F854}" sibTransId="{18A8DC0B-DB92-8144-9CFC-B881C8266B5F}"/>
    <dgm:cxn modelId="{A628EF32-F411-2141-A8AC-FA47FD795359}" srcId="{8C8A42D1-4B64-2B4E-AE4A-6A24BB4BBC85}" destId="{79708798-F93B-AB45-811E-92744295A56F}" srcOrd="1" destOrd="0" parTransId="{445F804B-53E8-D44B-B90F-9FF5B65AC67F}" sibTransId="{098E9567-FE48-6544-82EA-45320321CECE}"/>
    <dgm:cxn modelId="{C03F4E0B-D2E7-424B-9DE8-BFF3C91BC028}" type="presOf" srcId="{8C8A42D1-4B64-2B4E-AE4A-6A24BB4BBC85}" destId="{C4BD8591-0FAA-8747-9B3A-8E5BB8BD86E4}" srcOrd="1" destOrd="0" presId="urn:microsoft.com/office/officeart/2009/3/layout/HorizontalOrganizationChart#133"/>
    <dgm:cxn modelId="{33B44D49-6197-0A40-AFCE-2B4ED8913282}" type="presOf" srcId="{B3A3B973-E202-8B47-9C70-5AE5E5555F4C}" destId="{F614E527-77DE-7244-B93F-851AC26D5930}" srcOrd="0" destOrd="0" presId="urn:microsoft.com/office/officeart/2009/3/layout/HorizontalOrganizationChart#133"/>
    <dgm:cxn modelId="{1CFD4E2B-3E7D-A446-A805-9FE34DA2DC44}" type="presParOf" srcId="{20E37C1B-7B69-014B-BDA8-CB96045A0AF3}" destId="{CD152495-1EB2-684C-B631-F7DCE1DCEC3E}" srcOrd="0" destOrd="0" presId="urn:microsoft.com/office/officeart/2009/3/layout/HorizontalOrganizationChart#133"/>
    <dgm:cxn modelId="{1B9BD3EC-B4B1-864D-A694-F619F44A19A2}" type="presParOf" srcId="{CD152495-1EB2-684C-B631-F7DCE1DCEC3E}" destId="{D7BDA027-3E11-1246-BCA2-1599B13D699E}" srcOrd="0" destOrd="0" presId="urn:microsoft.com/office/officeart/2009/3/layout/HorizontalOrganizationChart#133"/>
    <dgm:cxn modelId="{C5E5F082-FC9A-194D-8452-00BEA05F994C}" type="presParOf" srcId="{D7BDA027-3E11-1246-BCA2-1599B13D699E}" destId="{B0D40242-94E3-794C-AA20-10341F5AADF1}" srcOrd="0" destOrd="0" presId="urn:microsoft.com/office/officeart/2009/3/layout/HorizontalOrganizationChart#133"/>
    <dgm:cxn modelId="{9F4DAE8B-64D1-7043-9018-6924D5BA85A6}" type="presParOf" srcId="{D7BDA027-3E11-1246-BCA2-1599B13D699E}" destId="{C4BD8591-0FAA-8747-9B3A-8E5BB8BD86E4}" srcOrd="1" destOrd="0" presId="urn:microsoft.com/office/officeart/2009/3/layout/HorizontalOrganizationChart#133"/>
    <dgm:cxn modelId="{54E707C3-956B-3040-A370-CABFEC3A1571}" type="presParOf" srcId="{CD152495-1EB2-684C-B631-F7DCE1DCEC3E}" destId="{5EE85DDD-8ABD-CC49-9117-98F29C218252}" srcOrd="1" destOrd="0" presId="urn:microsoft.com/office/officeart/2009/3/layout/HorizontalOrganizationChart#133"/>
    <dgm:cxn modelId="{2358F237-8413-DF46-956C-15010AD44C6E}" type="presParOf" srcId="{5EE85DDD-8ABD-CC49-9117-98F29C218252}" destId="{18A9FD41-1A0C-8F4A-815A-625E653AE34A}" srcOrd="0" destOrd="0" presId="urn:microsoft.com/office/officeart/2009/3/layout/HorizontalOrganizationChart#133"/>
    <dgm:cxn modelId="{32F215A7-A1DA-D340-B949-D24BA9C6FC78}" type="presParOf" srcId="{5EE85DDD-8ABD-CC49-9117-98F29C218252}" destId="{A2DE9F18-9A7F-264C-8D62-49EF170890AC}" srcOrd="1" destOrd="0" presId="urn:microsoft.com/office/officeart/2009/3/layout/HorizontalOrganizationChart#133"/>
    <dgm:cxn modelId="{5B9C0722-D6D6-7742-97CC-424543B95524}" type="presParOf" srcId="{A2DE9F18-9A7F-264C-8D62-49EF170890AC}" destId="{3CD0B178-CCF2-EB46-91F5-ACCEE61A2ACB}" srcOrd="0" destOrd="0" presId="urn:microsoft.com/office/officeart/2009/3/layout/HorizontalOrganizationChart#133"/>
    <dgm:cxn modelId="{679936E2-15C7-E943-BE37-9593AEDD385E}" type="presParOf" srcId="{3CD0B178-CCF2-EB46-91F5-ACCEE61A2ACB}" destId="{F614E527-77DE-7244-B93F-851AC26D5930}" srcOrd="0" destOrd="0" presId="urn:microsoft.com/office/officeart/2009/3/layout/HorizontalOrganizationChart#133"/>
    <dgm:cxn modelId="{8174F89F-1B08-5D42-AF72-00292ABE4399}" type="presParOf" srcId="{3CD0B178-CCF2-EB46-91F5-ACCEE61A2ACB}" destId="{40065926-D5E5-8F43-A4B5-098B0D12B83E}" srcOrd="1" destOrd="0" presId="urn:microsoft.com/office/officeart/2009/3/layout/HorizontalOrganizationChart#133"/>
    <dgm:cxn modelId="{6F10B7EA-6D47-064A-B500-CE72FFB123FF}" type="presParOf" srcId="{A2DE9F18-9A7F-264C-8D62-49EF170890AC}" destId="{91D19CB0-2EA4-4543-BCDB-BDE3D6BC6314}" srcOrd="1" destOrd="0" presId="urn:microsoft.com/office/officeart/2009/3/layout/HorizontalOrganizationChart#133"/>
    <dgm:cxn modelId="{532527A7-5503-0849-912A-96F4002A8DC2}" type="presParOf" srcId="{A2DE9F18-9A7F-264C-8D62-49EF170890AC}" destId="{31B13936-E77A-8E40-BF7B-D617E7053A8E}" srcOrd="2" destOrd="0" presId="urn:microsoft.com/office/officeart/2009/3/layout/HorizontalOrganizationChart#133"/>
    <dgm:cxn modelId="{54554026-7E17-8F4C-B294-6833B80A08DB}" type="presParOf" srcId="{5EE85DDD-8ABD-CC49-9117-98F29C218252}" destId="{59A05EF3-7ADA-0C4C-B25C-08BDFDB89A17}" srcOrd="2" destOrd="0" presId="urn:microsoft.com/office/officeart/2009/3/layout/HorizontalOrganizationChart#133"/>
    <dgm:cxn modelId="{AAC3F16B-8149-ED41-8DBC-51E13F4C894B}" type="presParOf" srcId="{5EE85DDD-8ABD-CC49-9117-98F29C218252}" destId="{57CF0732-E14B-CB4E-BC2F-295F1E981CFD}" srcOrd="3" destOrd="0" presId="urn:microsoft.com/office/officeart/2009/3/layout/HorizontalOrganizationChart#133"/>
    <dgm:cxn modelId="{E59F4612-1E91-0346-BBFA-F37E654E07B0}" type="presParOf" srcId="{57CF0732-E14B-CB4E-BC2F-295F1E981CFD}" destId="{6D3D4BFE-299D-0E41-BE1F-391C3F2DB108}" srcOrd="0" destOrd="0" presId="urn:microsoft.com/office/officeart/2009/3/layout/HorizontalOrganizationChart#133"/>
    <dgm:cxn modelId="{CB5CDA06-15F8-3443-AB67-3466678625BD}" type="presParOf" srcId="{6D3D4BFE-299D-0E41-BE1F-391C3F2DB108}" destId="{0A4337B8-14C7-794C-8807-1CC8750A9F50}" srcOrd="0" destOrd="0" presId="urn:microsoft.com/office/officeart/2009/3/layout/HorizontalOrganizationChart#133"/>
    <dgm:cxn modelId="{65D542CF-9566-8042-ABFF-6B2460EB21C1}" type="presParOf" srcId="{6D3D4BFE-299D-0E41-BE1F-391C3F2DB108}" destId="{CFEE6A88-30F4-E743-B12B-1B57700E68A5}" srcOrd="1" destOrd="0" presId="urn:microsoft.com/office/officeart/2009/3/layout/HorizontalOrganizationChart#133"/>
    <dgm:cxn modelId="{6D206F45-CD13-3243-B21E-912B85444B3B}" type="presParOf" srcId="{57CF0732-E14B-CB4E-BC2F-295F1E981CFD}" destId="{DA12BBB9-90BE-1940-BBF0-6AE940A25DAE}" srcOrd="1" destOrd="0" presId="urn:microsoft.com/office/officeart/2009/3/layout/HorizontalOrganizationChart#133"/>
    <dgm:cxn modelId="{E39277CB-8014-C740-A1A9-B2D42B349A94}" type="presParOf" srcId="{57CF0732-E14B-CB4E-BC2F-295F1E981CFD}" destId="{BDBD1164-79CB-8049-A214-B69D1B0D29F8}" srcOrd="2" destOrd="0" presId="urn:microsoft.com/office/officeart/2009/3/layout/HorizontalOrganizationChart#133"/>
    <dgm:cxn modelId="{281237E6-3CB7-8649-8F37-CA98FCBD1518}" type="presParOf" srcId="{5EE85DDD-8ABD-CC49-9117-98F29C218252}" destId="{76856A48-495B-9649-A3CC-CFBD572F8402}" srcOrd="4" destOrd="0" presId="urn:microsoft.com/office/officeart/2009/3/layout/HorizontalOrganizationChart#133"/>
    <dgm:cxn modelId="{FC724CF1-AE63-AB4B-A35B-2ADEC0335A0E}" type="presParOf" srcId="{5EE85DDD-8ABD-CC49-9117-98F29C218252}" destId="{222E5572-6C08-B840-956E-2273317309F8}" srcOrd="5" destOrd="0" presId="urn:microsoft.com/office/officeart/2009/3/layout/HorizontalOrganizationChart#133"/>
    <dgm:cxn modelId="{473BA774-33BA-4E49-95E9-D77D5838A9E3}" type="presParOf" srcId="{222E5572-6C08-B840-956E-2273317309F8}" destId="{5849C188-1F03-DD41-B2D2-1D1F1A3E8233}" srcOrd="0" destOrd="0" presId="urn:microsoft.com/office/officeart/2009/3/layout/HorizontalOrganizationChart#133"/>
    <dgm:cxn modelId="{5A8C3FFD-3018-7B4A-A815-293D465B0B95}" type="presParOf" srcId="{5849C188-1F03-DD41-B2D2-1D1F1A3E8233}" destId="{9086B711-0879-4A4E-9D1D-9A40265AF16D}" srcOrd="0" destOrd="0" presId="urn:microsoft.com/office/officeart/2009/3/layout/HorizontalOrganizationChart#133"/>
    <dgm:cxn modelId="{58A84A29-3B32-5E44-81B7-8D50857AC106}" type="presParOf" srcId="{5849C188-1F03-DD41-B2D2-1D1F1A3E8233}" destId="{E6AE0372-46C7-A148-8CF8-F0807F66F9DE}" srcOrd="1" destOrd="0" presId="urn:microsoft.com/office/officeart/2009/3/layout/HorizontalOrganizationChart#133"/>
    <dgm:cxn modelId="{0BE4E922-1B65-2C43-BEFA-6F621DF90BC3}" type="presParOf" srcId="{222E5572-6C08-B840-956E-2273317309F8}" destId="{805F65B4-5522-9545-A82D-8BE7E1433922}" srcOrd="1" destOrd="0" presId="urn:microsoft.com/office/officeart/2009/3/layout/HorizontalOrganizationChart#133"/>
    <dgm:cxn modelId="{22834C37-54D3-CE4A-B7D5-6770F405C46D}" type="presParOf" srcId="{222E5572-6C08-B840-956E-2273317309F8}" destId="{87402AF5-E8F7-C749-B801-599F16CE9D2E}" srcOrd="2" destOrd="0" presId="urn:microsoft.com/office/officeart/2009/3/layout/HorizontalOrganizationChart#133"/>
    <dgm:cxn modelId="{563B0563-D949-DA41-A9A2-51665B45B557}" type="presParOf" srcId="{CD152495-1EB2-684C-B631-F7DCE1DCEC3E}" destId="{D03B0D7D-1F9B-6442-96A6-DAE882A4668A}" srcOrd="2" destOrd="0" presId="urn:microsoft.com/office/officeart/2009/3/layout/HorizontalOrganizationChart#13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34" loCatId="" qsTypeId="urn:microsoft.com/office/officeart/2005/8/quickstyle/simple1#134" qsCatId="simple" csTypeId="urn:microsoft.com/office/officeart/2005/8/colors/accent2_1#135"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DF667971-C77D-CF4F-BFFB-19AF87D9D005}" type="presOf" srcId="{FBAD41DC-EE51-AD4A-B195-8EC75846A75D}" destId="{76856A48-495B-9649-A3CC-CFBD572F8402}" srcOrd="0" destOrd="0" presId="urn:microsoft.com/office/officeart/2009/3/layout/HorizontalOrganizationChart#134"/>
    <dgm:cxn modelId="{5A27F6A0-35CA-0148-B975-3F1FE8B65EDD}" type="presOf" srcId="{5E694BDE-872B-CB4B-B848-A1DF20831124}" destId="{E6AE0372-46C7-A148-8CF8-F0807F66F9DE}" srcOrd="1" destOrd="0" presId="urn:microsoft.com/office/officeart/2009/3/layout/HorizontalOrganizationChart#134"/>
    <dgm:cxn modelId="{66E9C824-57D5-614D-A8AD-A8E9251E4D58}" type="presOf" srcId="{8C8A42D1-4B64-2B4E-AE4A-6A24BB4BBC85}" destId="{C4BD8591-0FAA-8747-9B3A-8E5BB8BD86E4}" srcOrd="1" destOrd="0" presId="urn:microsoft.com/office/officeart/2009/3/layout/HorizontalOrganizationChart#134"/>
    <dgm:cxn modelId="{6667666B-6F47-244C-9614-AF9F0C9404B1}" type="presOf" srcId="{79708798-F93B-AB45-811E-92744295A56F}" destId="{CFEE6A88-30F4-E743-B12B-1B57700E68A5}" srcOrd="1" destOrd="0" presId="urn:microsoft.com/office/officeart/2009/3/layout/HorizontalOrganizationChart#134"/>
    <dgm:cxn modelId="{22CA3B9D-E7F7-934B-ABFA-D6763032CE1D}" type="presOf" srcId="{5E694BDE-872B-CB4B-B848-A1DF20831124}" destId="{9086B711-0879-4A4E-9D1D-9A40265AF16D}" srcOrd="0" destOrd="0" presId="urn:microsoft.com/office/officeart/2009/3/layout/HorizontalOrganizationChart#134"/>
    <dgm:cxn modelId="{73DF7545-1A58-6947-BA44-591CC3B710FF}" srcId="{8C8A42D1-4B64-2B4E-AE4A-6A24BB4BBC85}" destId="{B3A3B973-E202-8B47-9C70-5AE5E5555F4C}" srcOrd="0" destOrd="0" parTransId="{3DF71DAF-6F89-CC4C-851F-659E209968B2}" sibTransId="{0C766226-655E-1D4D-9B88-FAC280A2231C}"/>
    <dgm:cxn modelId="{A3A34F91-F148-E14C-8617-FA1D3274CDEF}" type="presOf" srcId="{3185565C-B8D5-B14E-987A-C1E8EBB4CB4F}" destId="{20E37C1B-7B69-014B-BDA8-CB96045A0AF3}" srcOrd="0" destOrd="0" presId="urn:microsoft.com/office/officeart/2009/3/layout/HorizontalOrganizationChart#134"/>
    <dgm:cxn modelId="{9CC9C42A-66B7-9F4A-ADF5-6C311DA88D77}" type="presOf" srcId="{8C8A42D1-4B64-2B4E-AE4A-6A24BB4BBC85}" destId="{B0D40242-94E3-794C-AA20-10341F5AADF1}" srcOrd="0" destOrd="0" presId="urn:microsoft.com/office/officeart/2009/3/layout/HorizontalOrganizationChart#134"/>
    <dgm:cxn modelId="{40A4EB62-573E-D94B-8A28-B58153CDD4C6}" type="presOf" srcId="{B3A3B973-E202-8B47-9C70-5AE5E5555F4C}" destId="{F614E527-77DE-7244-B93F-851AC26D5930}" srcOrd="0" destOrd="0" presId="urn:microsoft.com/office/officeart/2009/3/layout/HorizontalOrganizationChart#134"/>
    <dgm:cxn modelId="{43E0617B-EAA3-A64C-AD32-AC22D9B82465}" srcId="{3185565C-B8D5-B14E-987A-C1E8EBB4CB4F}" destId="{8C8A42D1-4B64-2B4E-AE4A-6A24BB4BBC85}" srcOrd="0" destOrd="0" parTransId="{B57E4992-3C2D-1041-97E2-1F739812F854}" sibTransId="{18A8DC0B-DB92-8144-9CFC-B881C8266B5F}"/>
    <dgm:cxn modelId="{9F891EAA-1F31-F74C-8179-B94405C39FFB}" srcId="{8C8A42D1-4B64-2B4E-AE4A-6A24BB4BBC85}" destId="{5E694BDE-872B-CB4B-B848-A1DF20831124}" srcOrd="2" destOrd="0" parTransId="{FBAD41DC-EE51-AD4A-B195-8EC75846A75D}" sibTransId="{6A0CA26E-0BD3-6844-9636-4AFF6CE0C93D}"/>
    <dgm:cxn modelId="{53AD5607-4405-1347-A3B9-932DE23C5C8B}" type="presOf" srcId="{445F804B-53E8-D44B-B90F-9FF5B65AC67F}" destId="{59A05EF3-7ADA-0C4C-B25C-08BDFDB89A17}" srcOrd="0" destOrd="0" presId="urn:microsoft.com/office/officeart/2009/3/layout/HorizontalOrganizationChart#134"/>
    <dgm:cxn modelId="{89226959-6422-C34B-8EFE-FA4EDE9951C1}" type="presOf" srcId="{B3A3B973-E202-8B47-9C70-5AE5E5555F4C}" destId="{40065926-D5E5-8F43-A4B5-098B0D12B83E}" srcOrd="1" destOrd="0" presId="urn:microsoft.com/office/officeart/2009/3/layout/HorizontalOrganizationChart#134"/>
    <dgm:cxn modelId="{038B156A-EBEA-954D-8DDA-1015AB145512}" type="presOf" srcId="{3DF71DAF-6F89-CC4C-851F-659E209968B2}" destId="{18A9FD41-1A0C-8F4A-815A-625E653AE34A}" srcOrd="0" destOrd="0" presId="urn:microsoft.com/office/officeart/2009/3/layout/HorizontalOrganizationChart#134"/>
    <dgm:cxn modelId="{A628EF32-F411-2141-A8AC-FA47FD795359}" srcId="{8C8A42D1-4B64-2B4E-AE4A-6A24BB4BBC85}" destId="{79708798-F93B-AB45-811E-92744295A56F}" srcOrd="1" destOrd="0" parTransId="{445F804B-53E8-D44B-B90F-9FF5B65AC67F}" sibTransId="{098E9567-FE48-6544-82EA-45320321CECE}"/>
    <dgm:cxn modelId="{A78AE5FB-126B-E043-BD26-F3DEDA59BA0A}" type="presOf" srcId="{79708798-F93B-AB45-811E-92744295A56F}" destId="{0A4337B8-14C7-794C-8807-1CC8750A9F50}" srcOrd="0" destOrd="0" presId="urn:microsoft.com/office/officeart/2009/3/layout/HorizontalOrganizationChart#134"/>
    <dgm:cxn modelId="{1D8C52C7-2FD7-5940-AAD8-F5BB9BA58250}" type="presParOf" srcId="{20E37C1B-7B69-014B-BDA8-CB96045A0AF3}" destId="{CD152495-1EB2-684C-B631-F7DCE1DCEC3E}" srcOrd="0" destOrd="0" presId="urn:microsoft.com/office/officeart/2009/3/layout/HorizontalOrganizationChart#134"/>
    <dgm:cxn modelId="{70FCF414-E656-884C-97E4-32B11C02A162}" type="presParOf" srcId="{CD152495-1EB2-684C-B631-F7DCE1DCEC3E}" destId="{D7BDA027-3E11-1246-BCA2-1599B13D699E}" srcOrd="0" destOrd="0" presId="urn:microsoft.com/office/officeart/2009/3/layout/HorizontalOrganizationChart#134"/>
    <dgm:cxn modelId="{A26615F8-4DFE-2148-A5B2-EE6BB1D9BE39}" type="presParOf" srcId="{D7BDA027-3E11-1246-BCA2-1599B13D699E}" destId="{B0D40242-94E3-794C-AA20-10341F5AADF1}" srcOrd="0" destOrd="0" presId="urn:microsoft.com/office/officeart/2009/3/layout/HorizontalOrganizationChart#134"/>
    <dgm:cxn modelId="{9AC459C7-0518-C140-8966-73CB5F2290A7}" type="presParOf" srcId="{D7BDA027-3E11-1246-BCA2-1599B13D699E}" destId="{C4BD8591-0FAA-8747-9B3A-8E5BB8BD86E4}" srcOrd="1" destOrd="0" presId="urn:microsoft.com/office/officeart/2009/3/layout/HorizontalOrganizationChart#134"/>
    <dgm:cxn modelId="{1991CD31-2E15-4544-A1D4-BBC9D16F17F1}" type="presParOf" srcId="{CD152495-1EB2-684C-B631-F7DCE1DCEC3E}" destId="{5EE85DDD-8ABD-CC49-9117-98F29C218252}" srcOrd="1" destOrd="0" presId="urn:microsoft.com/office/officeart/2009/3/layout/HorizontalOrganizationChart#134"/>
    <dgm:cxn modelId="{7E34AC32-C8C7-434B-9431-F87AA1009324}" type="presParOf" srcId="{5EE85DDD-8ABD-CC49-9117-98F29C218252}" destId="{18A9FD41-1A0C-8F4A-815A-625E653AE34A}" srcOrd="0" destOrd="0" presId="urn:microsoft.com/office/officeart/2009/3/layout/HorizontalOrganizationChart#134"/>
    <dgm:cxn modelId="{893FC865-05CA-E544-AAC2-77B1402F265B}" type="presParOf" srcId="{5EE85DDD-8ABD-CC49-9117-98F29C218252}" destId="{A2DE9F18-9A7F-264C-8D62-49EF170890AC}" srcOrd="1" destOrd="0" presId="urn:microsoft.com/office/officeart/2009/3/layout/HorizontalOrganizationChart#134"/>
    <dgm:cxn modelId="{06C8E133-2227-1B4E-92CD-44518E860EBC}" type="presParOf" srcId="{A2DE9F18-9A7F-264C-8D62-49EF170890AC}" destId="{3CD0B178-CCF2-EB46-91F5-ACCEE61A2ACB}" srcOrd="0" destOrd="0" presId="urn:microsoft.com/office/officeart/2009/3/layout/HorizontalOrganizationChart#134"/>
    <dgm:cxn modelId="{3E304C39-570E-6A4E-8A1D-BA497C4DD5D0}" type="presParOf" srcId="{3CD0B178-CCF2-EB46-91F5-ACCEE61A2ACB}" destId="{F614E527-77DE-7244-B93F-851AC26D5930}" srcOrd="0" destOrd="0" presId="urn:microsoft.com/office/officeart/2009/3/layout/HorizontalOrganizationChart#134"/>
    <dgm:cxn modelId="{D3F15D56-07C6-224B-AB36-0A171F31EE37}" type="presParOf" srcId="{3CD0B178-CCF2-EB46-91F5-ACCEE61A2ACB}" destId="{40065926-D5E5-8F43-A4B5-098B0D12B83E}" srcOrd="1" destOrd="0" presId="urn:microsoft.com/office/officeart/2009/3/layout/HorizontalOrganizationChart#134"/>
    <dgm:cxn modelId="{959C85A3-F9F3-614E-86F4-E80CE86DE06B}" type="presParOf" srcId="{A2DE9F18-9A7F-264C-8D62-49EF170890AC}" destId="{91D19CB0-2EA4-4543-BCDB-BDE3D6BC6314}" srcOrd="1" destOrd="0" presId="urn:microsoft.com/office/officeart/2009/3/layout/HorizontalOrganizationChart#134"/>
    <dgm:cxn modelId="{9F9CE61A-2B25-2349-AA36-BB59A66ECA54}" type="presParOf" srcId="{A2DE9F18-9A7F-264C-8D62-49EF170890AC}" destId="{31B13936-E77A-8E40-BF7B-D617E7053A8E}" srcOrd="2" destOrd="0" presId="urn:microsoft.com/office/officeart/2009/3/layout/HorizontalOrganizationChart#134"/>
    <dgm:cxn modelId="{E8876BFD-5FB1-7E4A-96C5-4206E616BC1A}" type="presParOf" srcId="{5EE85DDD-8ABD-CC49-9117-98F29C218252}" destId="{59A05EF3-7ADA-0C4C-B25C-08BDFDB89A17}" srcOrd="2" destOrd="0" presId="urn:microsoft.com/office/officeart/2009/3/layout/HorizontalOrganizationChart#134"/>
    <dgm:cxn modelId="{26F6A124-8D94-574C-BB0E-1F4BDEC594A4}" type="presParOf" srcId="{5EE85DDD-8ABD-CC49-9117-98F29C218252}" destId="{57CF0732-E14B-CB4E-BC2F-295F1E981CFD}" srcOrd="3" destOrd="0" presId="urn:microsoft.com/office/officeart/2009/3/layout/HorizontalOrganizationChart#134"/>
    <dgm:cxn modelId="{3AF3C10C-986B-7041-B864-AACE341D2F1E}" type="presParOf" srcId="{57CF0732-E14B-CB4E-BC2F-295F1E981CFD}" destId="{6D3D4BFE-299D-0E41-BE1F-391C3F2DB108}" srcOrd="0" destOrd="0" presId="urn:microsoft.com/office/officeart/2009/3/layout/HorizontalOrganizationChart#134"/>
    <dgm:cxn modelId="{12E8811C-5564-D94D-908E-ED02789B3D46}" type="presParOf" srcId="{6D3D4BFE-299D-0E41-BE1F-391C3F2DB108}" destId="{0A4337B8-14C7-794C-8807-1CC8750A9F50}" srcOrd="0" destOrd="0" presId="urn:microsoft.com/office/officeart/2009/3/layout/HorizontalOrganizationChart#134"/>
    <dgm:cxn modelId="{7CA95AE6-888F-AF4D-A651-3CD92065E388}" type="presParOf" srcId="{6D3D4BFE-299D-0E41-BE1F-391C3F2DB108}" destId="{CFEE6A88-30F4-E743-B12B-1B57700E68A5}" srcOrd="1" destOrd="0" presId="urn:microsoft.com/office/officeart/2009/3/layout/HorizontalOrganizationChart#134"/>
    <dgm:cxn modelId="{CE242B5E-12A3-1041-A983-C2F8867A2863}" type="presParOf" srcId="{57CF0732-E14B-CB4E-BC2F-295F1E981CFD}" destId="{DA12BBB9-90BE-1940-BBF0-6AE940A25DAE}" srcOrd="1" destOrd="0" presId="urn:microsoft.com/office/officeart/2009/3/layout/HorizontalOrganizationChart#134"/>
    <dgm:cxn modelId="{FB16EA9A-D513-4447-B69F-EFF3113B4B1F}" type="presParOf" srcId="{57CF0732-E14B-CB4E-BC2F-295F1E981CFD}" destId="{BDBD1164-79CB-8049-A214-B69D1B0D29F8}" srcOrd="2" destOrd="0" presId="urn:microsoft.com/office/officeart/2009/3/layout/HorizontalOrganizationChart#134"/>
    <dgm:cxn modelId="{8BE3B34E-96FB-C84A-A67F-05FF53FA5D06}" type="presParOf" srcId="{5EE85DDD-8ABD-CC49-9117-98F29C218252}" destId="{76856A48-495B-9649-A3CC-CFBD572F8402}" srcOrd="4" destOrd="0" presId="urn:microsoft.com/office/officeart/2009/3/layout/HorizontalOrganizationChart#134"/>
    <dgm:cxn modelId="{988F74F7-B982-434A-9BD3-4BEA3664715E}" type="presParOf" srcId="{5EE85DDD-8ABD-CC49-9117-98F29C218252}" destId="{222E5572-6C08-B840-956E-2273317309F8}" srcOrd="5" destOrd="0" presId="urn:microsoft.com/office/officeart/2009/3/layout/HorizontalOrganizationChart#134"/>
    <dgm:cxn modelId="{0A8952F7-A333-1743-A235-9B74CB08B1A1}" type="presParOf" srcId="{222E5572-6C08-B840-956E-2273317309F8}" destId="{5849C188-1F03-DD41-B2D2-1D1F1A3E8233}" srcOrd="0" destOrd="0" presId="urn:microsoft.com/office/officeart/2009/3/layout/HorizontalOrganizationChart#134"/>
    <dgm:cxn modelId="{5A061B12-F8E1-C543-BF23-5FFF12A2563D}" type="presParOf" srcId="{5849C188-1F03-DD41-B2D2-1D1F1A3E8233}" destId="{9086B711-0879-4A4E-9D1D-9A40265AF16D}" srcOrd="0" destOrd="0" presId="urn:microsoft.com/office/officeart/2009/3/layout/HorizontalOrganizationChart#134"/>
    <dgm:cxn modelId="{317A43C9-EA92-F44D-886C-4517FCC387FE}" type="presParOf" srcId="{5849C188-1F03-DD41-B2D2-1D1F1A3E8233}" destId="{E6AE0372-46C7-A148-8CF8-F0807F66F9DE}" srcOrd="1" destOrd="0" presId="urn:microsoft.com/office/officeart/2009/3/layout/HorizontalOrganizationChart#134"/>
    <dgm:cxn modelId="{4315251D-6D40-0E43-B367-CF3C9A6FDBC3}" type="presParOf" srcId="{222E5572-6C08-B840-956E-2273317309F8}" destId="{805F65B4-5522-9545-A82D-8BE7E1433922}" srcOrd="1" destOrd="0" presId="urn:microsoft.com/office/officeart/2009/3/layout/HorizontalOrganizationChart#134"/>
    <dgm:cxn modelId="{F474DABD-ACFA-9044-8245-82A3564FEAF1}" type="presParOf" srcId="{222E5572-6C08-B840-956E-2273317309F8}" destId="{87402AF5-E8F7-C749-B801-599F16CE9D2E}" srcOrd="2" destOrd="0" presId="urn:microsoft.com/office/officeart/2009/3/layout/HorizontalOrganizationChart#134"/>
    <dgm:cxn modelId="{D6A88651-4E7F-6A44-8727-9BE910921DFC}" type="presParOf" srcId="{CD152495-1EB2-684C-B631-F7DCE1DCEC3E}" destId="{D03B0D7D-1F9B-6442-96A6-DAE882A4668A}" srcOrd="2" destOrd="0" presId="urn:microsoft.com/office/officeart/2009/3/layout/HorizontalOrganizationChart#13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35" loCatId="" qsTypeId="urn:microsoft.com/office/officeart/2005/8/quickstyle/simple1#135" qsCatId="simple" csTypeId="urn:microsoft.com/office/officeart/2005/8/colors/accent2_1#136"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05545D84-6B0A-A242-9F28-7F34443EB98A}" type="presOf" srcId="{B3A3B973-E202-8B47-9C70-5AE5E5555F4C}" destId="{F614E527-77DE-7244-B93F-851AC26D5930}" srcOrd="0" destOrd="0" presId="urn:microsoft.com/office/officeart/2009/3/layout/HorizontalOrganizationChart#135"/>
    <dgm:cxn modelId="{A3FD4F44-AAF7-D843-8DD2-19621F4CD397}" type="presOf" srcId="{B3A3B973-E202-8B47-9C70-5AE5E5555F4C}" destId="{40065926-D5E5-8F43-A4B5-098B0D12B83E}" srcOrd="1" destOrd="0" presId="urn:microsoft.com/office/officeart/2009/3/layout/HorizontalOrganizationChart#135"/>
    <dgm:cxn modelId="{BD86F2F1-E525-594B-A186-76CE74546EB1}" type="presOf" srcId="{8C8A42D1-4B64-2B4E-AE4A-6A24BB4BBC85}" destId="{B0D40242-94E3-794C-AA20-10341F5AADF1}" srcOrd="0" destOrd="0" presId="urn:microsoft.com/office/officeart/2009/3/layout/HorizontalOrganizationChart#135"/>
    <dgm:cxn modelId="{9F891EAA-1F31-F74C-8179-B94405C39FFB}" srcId="{8C8A42D1-4B64-2B4E-AE4A-6A24BB4BBC85}" destId="{5E694BDE-872B-CB4B-B848-A1DF20831124}" srcOrd="2" destOrd="0" parTransId="{FBAD41DC-EE51-AD4A-B195-8EC75846A75D}" sibTransId="{6A0CA26E-0BD3-6844-9636-4AFF6CE0C93D}"/>
    <dgm:cxn modelId="{98CE35F5-A5CD-964E-BC67-090431095A70}" type="presOf" srcId="{3DF71DAF-6F89-CC4C-851F-659E209968B2}" destId="{18A9FD41-1A0C-8F4A-815A-625E653AE34A}" srcOrd="0" destOrd="0" presId="urn:microsoft.com/office/officeart/2009/3/layout/HorizontalOrganizationChart#135"/>
    <dgm:cxn modelId="{6159994C-657E-524B-9DD3-9DC2AE4C391C}" type="presOf" srcId="{5E694BDE-872B-CB4B-B848-A1DF20831124}" destId="{E6AE0372-46C7-A148-8CF8-F0807F66F9DE}" srcOrd="1" destOrd="0" presId="urn:microsoft.com/office/officeart/2009/3/layout/HorizontalOrganizationChart#135"/>
    <dgm:cxn modelId="{DAF270FE-6907-8D45-945F-AEB6BBEBF153}" type="presOf" srcId="{79708798-F93B-AB45-811E-92744295A56F}" destId="{0A4337B8-14C7-794C-8807-1CC8750A9F50}" srcOrd="0" destOrd="0" presId="urn:microsoft.com/office/officeart/2009/3/layout/HorizontalOrganizationChart#135"/>
    <dgm:cxn modelId="{AA4D0B05-4A27-0E4F-86A7-C543C09DB99F}" type="presOf" srcId="{445F804B-53E8-D44B-B90F-9FF5B65AC67F}" destId="{59A05EF3-7ADA-0C4C-B25C-08BDFDB89A17}" srcOrd="0" destOrd="0" presId="urn:microsoft.com/office/officeart/2009/3/layout/HorizontalOrganizationChart#135"/>
    <dgm:cxn modelId="{A628EF32-F411-2141-A8AC-FA47FD795359}" srcId="{8C8A42D1-4B64-2B4E-AE4A-6A24BB4BBC85}" destId="{79708798-F93B-AB45-811E-92744295A56F}" srcOrd="1" destOrd="0" parTransId="{445F804B-53E8-D44B-B90F-9FF5B65AC67F}" sibTransId="{098E9567-FE48-6544-82EA-45320321CECE}"/>
    <dgm:cxn modelId="{43E0617B-EAA3-A64C-AD32-AC22D9B82465}" srcId="{3185565C-B8D5-B14E-987A-C1E8EBB4CB4F}" destId="{8C8A42D1-4B64-2B4E-AE4A-6A24BB4BBC85}" srcOrd="0" destOrd="0" parTransId="{B57E4992-3C2D-1041-97E2-1F739812F854}" sibTransId="{18A8DC0B-DB92-8144-9CFC-B881C8266B5F}"/>
    <dgm:cxn modelId="{73DF7545-1A58-6947-BA44-591CC3B710FF}" srcId="{8C8A42D1-4B64-2B4E-AE4A-6A24BB4BBC85}" destId="{B3A3B973-E202-8B47-9C70-5AE5E5555F4C}" srcOrd="0" destOrd="0" parTransId="{3DF71DAF-6F89-CC4C-851F-659E209968B2}" sibTransId="{0C766226-655E-1D4D-9B88-FAC280A2231C}"/>
    <dgm:cxn modelId="{B9E9B513-39E3-2B43-B307-A3B7DFADABF1}" type="presOf" srcId="{8C8A42D1-4B64-2B4E-AE4A-6A24BB4BBC85}" destId="{C4BD8591-0FAA-8747-9B3A-8E5BB8BD86E4}" srcOrd="1" destOrd="0" presId="urn:microsoft.com/office/officeart/2009/3/layout/HorizontalOrganizationChart#135"/>
    <dgm:cxn modelId="{535FBF70-A941-9D4E-A2A0-E468A765C335}" type="presOf" srcId="{5E694BDE-872B-CB4B-B848-A1DF20831124}" destId="{9086B711-0879-4A4E-9D1D-9A40265AF16D}" srcOrd="0" destOrd="0" presId="urn:microsoft.com/office/officeart/2009/3/layout/HorizontalOrganizationChart#135"/>
    <dgm:cxn modelId="{907C1134-FAA2-7E4A-9B2A-35DD310C51DF}" type="presOf" srcId="{FBAD41DC-EE51-AD4A-B195-8EC75846A75D}" destId="{76856A48-495B-9649-A3CC-CFBD572F8402}" srcOrd="0" destOrd="0" presId="urn:microsoft.com/office/officeart/2009/3/layout/HorizontalOrganizationChart#135"/>
    <dgm:cxn modelId="{D2747D4A-D83F-2F44-BD35-AEAA5F8E7298}" type="presOf" srcId="{3185565C-B8D5-B14E-987A-C1E8EBB4CB4F}" destId="{20E37C1B-7B69-014B-BDA8-CB96045A0AF3}" srcOrd="0" destOrd="0" presId="urn:microsoft.com/office/officeart/2009/3/layout/HorizontalOrganizationChart#135"/>
    <dgm:cxn modelId="{73498135-0D74-044E-B208-9B0700AFAC50}" type="presOf" srcId="{79708798-F93B-AB45-811E-92744295A56F}" destId="{CFEE6A88-30F4-E743-B12B-1B57700E68A5}" srcOrd="1" destOrd="0" presId="urn:microsoft.com/office/officeart/2009/3/layout/HorizontalOrganizationChart#135"/>
    <dgm:cxn modelId="{A8C4BF9E-261D-B041-A2CC-0F144542D7C6}" type="presParOf" srcId="{20E37C1B-7B69-014B-BDA8-CB96045A0AF3}" destId="{CD152495-1EB2-684C-B631-F7DCE1DCEC3E}" srcOrd="0" destOrd="0" presId="urn:microsoft.com/office/officeart/2009/3/layout/HorizontalOrganizationChart#135"/>
    <dgm:cxn modelId="{2973D777-271F-344B-B31B-8E35912A415A}" type="presParOf" srcId="{CD152495-1EB2-684C-B631-F7DCE1DCEC3E}" destId="{D7BDA027-3E11-1246-BCA2-1599B13D699E}" srcOrd="0" destOrd="0" presId="urn:microsoft.com/office/officeart/2009/3/layout/HorizontalOrganizationChart#135"/>
    <dgm:cxn modelId="{EE26E437-57C9-9643-84EB-3BB841CE4F58}" type="presParOf" srcId="{D7BDA027-3E11-1246-BCA2-1599B13D699E}" destId="{B0D40242-94E3-794C-AA20-10341F5AADF1}" srcOrd="0" destOrd="0" presId="urn:microsoft.com/office/officeart/2009/3/layout/HorizontalOrganizationChart#135"/>
    <dgm:cxn modelId="{1EE9225B-2C0C-6A49-B269-4BBB65E7B0DE}" type="presParOf" srcId="{D7BDA027-3E11-1246-BCA2-1599B13D699E}" destId="{C4BD8591-0FAA-8747-9B3A-8E5BB8BD86E4}" srcOrd="1" destOrd="0" presId="urn:microsoft.com/office/officeart/2009/3/layout/HorizontalOrganizationChart#135"/>
    <dgm:cxn modelId="{CBEB59A9-85D6-394B-A62D-66003EC14688}" type="presParOf" srcId="{CD152495-1EB2-684C-B631-F7DCE1DCEC3E}" destId="{5EE85DDD-8ABD-CC49-9117-98F29C218252}" srcOrd="1" destOrd="0" presId="urn:microsoft.com/office/officeart/2009/3/layout/HorizontalOrganizationChart#135"/>
    <dgm:cxn modelId="{25AA7D43-97F0-0C48-8AA4-67EF912561FC}" type="presParOf" srcId="{5EE85DDD-8ABD-CC49-9117-98F29C218252}" destId="{18A9FD41-1A0C-8F4A-815A-625E653AE34A}" srcOrd="0" destOrd="0" presId="urn:microsoft.com/office/officeart/2009/3/layout/HorizontalOrganizationChart#135"/>
    <dgm:cxn modelId="{9EE9462E-4626-7B42-BB0F-44697F44D26B}" type="presParOf" srcId="{5EE85DDD-8ABD-CC49-9117-98F29C218252}" destId="{A2DE9F18-9A7F-264C-8D62-49EF170890AC}" srcOrd="1" destOrd="0" presId="urn:microsoft.com/office/officeart/2009/3/layout/HorizontalOrganizationChart#135"/>
    <dgm:cxn modelId="{D81FDD73-28E0-544F-AFE6-0BB895B32A56}" type="presParOf" srcId="{A2DE9F18-9A7F-264C-8D62-49EF170890AC}" destId="{3CD0B178-CCF2-EB46-91F5-ACCEE61A2ACB}" srcOrd="0" destOrd="0" presId="urn:microsoft.com/office/officeart/2009/3/layout/HorizontalOrganizationChart#135"/>
    <dgm:cxn modelId="{03B54B21-2684-A14D-85C7-1E3ACFFBE1C0}" type="presParOf" srcId="{3CD0B178-CCF2-EB46-91F5-ACCEE61A2ACB}" destId="{F614E527-77DE-7244-B93F-851AC26D5930}" srcOrd="0" destOrd="0" presId="urn:microsoft.com/office/officeart/2009/3/layout/HorizontalOrganizationChart#135"/>
    <dgm:cxn modelId="{4B513D63-5D7F-D64F-8E08-907D3F20EF21}" type="presParOf" srcId="{3CD0B178-CCF2-EB46-91F5-ACCEE61A2ACB}" destId="{40065926-D5E5-8F43-A4B5-098B0D12B83E}" srcOrd="1" destOrd="0" presId="urn:microsoft.com/office/officeart/2009/3/layout/HorizontalOrganizationChart#135"/>
    <dgm:cxn modelId="{DCB45ECC-9C12-9E49-86F4-BDA18C696D28}" type="presParOf" srcId="{A2DE9F18-9A7F-264C-8D62-49EF170890AC}" destId="{91D19CB0-2EA4-4543-BCDB-BDE3D6BC6314}" srcOrd="1" destOrd="0" presId="urn:microsoft.com/office/officeart/2009/3/layout/HorizontalOrganizationChart#135"/>
    <dgm:cxn modelId="{FB52DB8E-C53E-864D-AD8D-80ED0CDA1CD4}" type="presParOf" srcId="{A2DE9F18-9A7F-264C-8D62-49EF170890AC}" destId="{31B13936-E77A-8E40-BF7B-D617E7053A8E}" srcOrd="2" destOrd="0" presId="urn:microsoft.com/office/officeart/2009/3/layout/HorizontalOrganizationChart#135"/>
    <dgm:cxn modelId="{DEF48734-6401-6448-95FB-A185809609B3}" type="presParOf" srcId="{5EE85DDD-8ABD-CC49-9117-98F29C218252}" destId="{59A05EF3-7ADA-0C4C-B25C-08BDFDB89A17}" srcOrd="2" destOrd="0" presId="urn:microsoft.com/office/officeart/2009/3/layout/HorizontalOrganizationChart#135"/>
    <dgm:cxn modelId="{68F75BB0-4920-4246-99C2-B251458E1B1A}" type="presParOf" srcId="{5EE85DDD-8ABD-CC49-9117-98F29C218252}" destId="{57CF0732-E14B-CB4E-BC2F-295F1E981CFD}" srcOrd="3" destOrd="0" presId="urn:microsoft.com/office/officeart/2009/3/layout/HorizontalOrganizationChart#135"/>
    <dgm:cxn modelId="{D7A42C94-0010-F446-97A0-0AAC7A1186A2}" type="presParOf" srcId="{57CF0732-E14B-CB4E-BC2F-295F1E981CFD}" destId="{6D3D4BFE-299D-0E41-BE1F-391C3F2DB108}" srcOrd="0" destOrd="0" presId="urn:microsoft.com/office/officeart/2009/3/layout/HorizontalOrganizationChart#135"/>
    <dgm:cxn modelId="{8213A6DA-EEC9-A64D-A64E-A4BE3261B15C}" type="presParOf" srcId="{6D3D4BFE-299D-0E41-BE1F-391C3F2DB108}" destId="{0A4337B8-14C7-794C-8807-1CC8750A9F50}" srcOrd="0" destOrd="0" presId="urn:microsoft.com/office/officeart/2009/3/layout/HorizontalOrganizationChart#135"/>
    <dgm:cxn modelId="{CC75FCFC-DDB9-C142-BE56-D11539F7115D}" type="presParOf" srcId="{6D3D4BFE-299D-0E41-BE1F-391C3F2DB108}" destId="{CFEE6A88-30F4-E743-B12B-1B57700E68A5}" srcOrd="1" destOrd="0" presId="urn:microsoft.com/office/officeart/2009/3/layout/HorizontalOrganizationChart#135"/>
    <dgm:cxn modelId="{A36EDCBA-043F-B940-AC3F-24A0AF2D1A77}" type="presParOf" srcId="{57CF0732-E14B-CB4E-BC2F-295F1E981CFD}" destId="{DA12BBB9-90BE-1940-BBF0-6AE940A25DAE}" srcOrd="1" destOrd="0" presId="urn:microsoft.com/office/officeart/2009/3/layout/HorizontalOrganizationChart#135"/>
    <dgm:cxn modelId="{01166DC9-E16F-1B4F-AB85-7C2A36AE5523}" type="presParOf" srcId="{57CF0732-E14B-CB4E-BC2F-295F1E981CFD}" destId="{BDBD1164-79CB-8049-A214-B69D1B0D29F8}" srcOrd="2" destOrd="0" presId="urn:microsoft.com/office/officeart/2009/3/layout/HorizontalOrganizationChart#135"/>
    <dgm:cxn modelId="{A261E9A6-1C03-9444-93DD-807296DBE7BA}" type="presParOf" srcId="{5EE85DDD-8ABD-CC49-9117-98F29C218252}" destId="{76856A48-495B-9649-A3CC-CFBD572F8402}" srcOrd="4" destOrd="0" presId="urn:microsoft.com/office/officeart/2009/3/layout/HorizontalOrganizationChart#135"/>
    <dgm:cxn modelId="{4EE27087-4508-0F4C-A501-89A7AC18B1E4}" type="presParOf" srcId="{5EE85DDD-8ABD-CC49-9117-98F29C218252}" destId="{222E5572-6C08-B840-956E-2273317309F8}" srcOrd="5" destOrd="0" presId="urn:microsoft.com/office/officeart/2009/3/layout/HorizontalOrganizationChart#135"/>
    <dgm:cxn modelId="{FC04F90F-7206-F941-932C-3A28A40CAAC0}" type="presParOf" srcId="{222E5572-6C08-B840-956E-2273317309F8}" destId="{5849C188-1F03-DD41-B2D2-1D1F1A3E8233}" srcOrd="0" destOrd="0" presId="urn:microsoft.com/office/officeart/2009/3/layout/HorizontalOrganizationChart#135"/>
    <dgm:cxn modelId="{B3878D9D-EA05-6E49-A226-89E220760F1D}" type="presParOf" srcId="{5849C188-1F03-DD41-B2D2-1D1F1A3E8233}" destId="{9086B711-0879-4A4E-9D1D-9A40265AF16D}" srcOrd="0" destOrd="0" presId="urn:microsoft.com/office/officeart/2009/3/layout/HorizontalOrganizationChart#135"/>
    <dgm:cxn modelId="{ABC1E527-7848-664E-B2CA-BAEDBEE2CC40}" type="presParOf" srcId="{5849C188-1F03-DD41-B2D2-1D1F1A3E8233}" destId="{E6AE0372-46C7-A148-8CF8-F0807F66F9DE}" srcOrd="1" destOrd="0" presId="urn:microsoft.com/office/officeart/2009/3/layout/HorizontalOrganizationChart#135"/>
    <dgm:cxn modelId="{1FDFD8F9-F444-8E48-BAEE-71984006F91A}" type="presParOf" srcId="{222E5572-6C08-B840-956E-2273317309F8}" destId="{805F65B4-5522-9545-A82D-8BE7E1433922}" srcOrd="1" destOrd="0" presId="urn:microsoft.com/office/officeart/2009/3/layout/HorizontalOrganizationChart#135"/>
    <dgm:cxn modelId="{02AC440A-8954-5040-85B8-317A928917D3}" type="presParOf" srcId="{222E5572-6C08-B840-956E-2273317309F8}" destId="{87402AF5-E8F7-C749-B801-599F16CE9D2E}" srcOrd="2" destOrd="0" presId="urn:microsoft.com/office/officeart/2009/3/layout/HorizontalOrganizationChart#135"/>
    <dgm:cxn modelId="{738642B7-EBF1-BD4B-ACD1-C18C0CC7BF7A}" type="presParOf" srcId="{CD152495-1EB2-684C-B631-F7DCE1DCEC3E}" destId="{D03B0D7D-1F9B-6442-96A6-DAE882A4668A}" srcOrd="2" destOrd="0" presId="urn:microsoft.com/office/officeart/2009/3/layout/HorizontalOrganizationChart#13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36" loCatId="" qsTypeId="urn:microsoft.com/office/officeart/2005/8/quickstyle/simple1#136" qsCatId="simple" csTypeId="urn:microsoft.com/office/officeart/2005/8/colors/accent2_1#137"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9E738606-E2CC-C241-A975-254494BDDA91}" type="presOf" srcId="{B3A3B973-E202-8B47-9C70-5AE5E5555F4C}" destId="{F614E527-77DE-7244-B93F-851AC26D5930}" srcOrd="0" destOrd="0" presId="urn:microsoft.com/office/officeart/2009/3/layout/HorizontalOrganizationChart#136"/>
    <dgm:cxn modelId="{7B62F9C4-9688-344C-96D3-EF7A75FF62B6}" type="presOf" srcId="{3185565C-B8D5-B14E-987A-C1E8EBB4CB4F}" destId="{20E37C1B-7B69-014B-BDA8-CB96045A0AF3}" srcOrd="0" destOrd="0" presId="urn:microsoft.com/office/officeart/2009/3/layout/HorizontalOrganizationChart#136"/>
    <dgm:cxn modelId="{73DF7545-1A58-6947-BA44-591CC3B710FF}" srcId="{8C8A42D1-4B64-2B4E-AE4A-6A24BB4BBC85}" destId="{B3A3B973-E202-8B47-9C70-5AE5E5555F4C}" srcOrd="0" destOrd="0" parTransId="{3DF71DAF-6F89-CC4C-851F-659E209968B2}" sibTransId="{0C766226-655E-1D4D-9B88-FAC280A2231C}"/>
    <dgm:cxn modelId="{0AFB348B-D74B-714F-AF75-329C606E9DAD}" type="presOf" srcId="{79708798-F93B-AB45-811E-92744295A56F}" destId="{CFEE6A88-30F4-E743-B12B-1B57700E68A5}" srcOrd="1" destOrd="0" presId="urn:microsoft.com/office/officeart/2009/3/layout/HorizontalOrganizationChart#136"/>
    <dgm:cxn modelId="{9F891EAA-1F31-F74C-8179-B94405C39FFB}" srcId="{8C8A42D1-4B64-2B4E-AE4A-6A24BB4BBC85}" destId="{5E694BDE-872B-CB4B-B848-A1DF20831124}" srcOrd="2" destOrd="0" parTransId="{FBAD41DC-EE51-AD4A-B195-8EC75846A75D}" sibTransId="{6A0CA26E-0BD3-6844-9636-4AFF6CE0C93D}"/>
    <dgm:cxn modelId="{7359E15C-B828-A74E-A48B-5298E0F59EA3}" type="presOf" srcId="{79708798-F93B-AB45-811E-92744295A56F}" destId="{0A4337B8-14C7-794C-8807-1CC8750A9F50}" srcOrd="0" destOrd="0" presId="urn:microsoft.com/office/officeart/2009/3/layout/HorizontalOrganizationChart#136"/>
    <dgm:cxn modelId="{4F1A8A0B-03FE-EC40-9111-EDC69E423743}" type="presOf" srcId="{445F804B-53E8-D44B-B90F-9FF5B65AC67F}" destId="{59A05EF3-7ADA-0C4C-B25C-08BDFDB89A17}" srcOrd="0" destOrd="0" presId="urn:microsoft.com/office/officeart/2009/3/layout/HorizontalOrganizationChart#136"/>
    <dgm:cxn modelId="{10D5C665-C142-8C43-9922-2340713E830B}" type="presOf" srcId="{5E694BDE-872B-CB4B-B848-A1DF20831124}" destId="{9086B711-0879-4A4E-9D1D-9A40265AF16D}" srcOrd="0" destOrd="0" presId="urn:microsoft.com/office/officeart/2009/3/layout/HorizontalOrganizationChart#136"/>
    <dgm:cxn modelId="{1B442240-8109-CF48-B533-C83A6EF2F9FE}" type="presOf" srcId="{8C8A42D1-4B64-2B4E-AE4A-6A24BB4BBC85}" destId="{C4BD8591-0FAA-8747-9B3A-8E5BB8BD86E4}" srcOrd="1" destOrd="0" presId="urn:microsoft.com/office/officeart/2009/3/layout/HorizontalOrganizationChart#136"/>
    <dgm:cxn modelId="{83673125-4600-EF4D-9ED2-6C40DD80526E}" type="presOf" srcId="{5E694BDE-872B-CB4B-B848-A1DF20831124}" destId="{E6AE0372-46C7-A148-8CF8-F0807F66F9DE}" srcOrd="1" destOrd="0" presId="urn:microsoft.com/office/officeart/2009/3/layout/HorizontalOrganizationChart#136"/>
    <dgm:cxn modelId="{3CF2DD6B-4603-A44F-A288-A06B80222BB3}" type="presOf" srcId="{3DF71DAF-6F89-CC4C-851F-659E209968B2}" destId="{18A9FD41-1A0C-8F4A-815A-625E653AE34A}" srcOrd="0" destOrd="0" presId="urn:microsoft.com/office/officeart/2009/3/layout/HorizontalOrganizationChart#136"/>
    <dgm:cxn modelId="{43E0617B-EAA3-A64C-AD32-AC22D9B82465}" srcId="{3185565C-B8D5-B14E-987A-C1E8EBB4CB4F}" destId="{8C8A42D1-4B64-2B4E-AE4A-6A24BB4BBC85}" srcOrd="0" destOrd="0" parTransId="{B57E4992-3C2D-1041-97E2-1F739812F854}" sibTransId="{18A8DC0B-DB92-8144-9CFC-B881C8266B5F}"/>
    <dgm:cxn modelId="{6A5F0A93-DF61-824E-918C-CD588F795E71}" type="presOf" srcId="{B3A3B973-E202-8B47-9C70-5AE5E5555F4C}" destId="{40065926-D5E5-8F43-A4B5-098B0D12B83E}" srcOrd="1" destOrd="0" presId="urn:microsoft.com/office/officeart/2009/3/layout/HorizontalOrganizationChart#136"/>
    <dgm:cxn modelId="{A628EF32-F411-2141-A8AC-FA47FD795359}" srcId="{8C8A42D1-4B64-2B4E-AE4A-6A24BB4BBC85}" destId="{79708798-F93B-AB45-811E-92744295A56F}" srcOrd="1" destOrd="0" parTransId="{445F804B-53E8-D44B-B90F-9FF5B65AC67F}" sibTransId="{098E9567-FE48-6544-82EA-45320321CECE}"/>
    <dgm:cxn modelId="{3676A4F7-8003-AB44-8F1E-DA4DE7DB5B60}" type="presOf" srcId="{8C8A42D1-4B64-2B4E-AE4A-6A24BB4BBC85}" destId="{B0D40242-94E3-794C-AA20-10341F5AADF1}" srcOrd="0" destOrd="0" presId="urn:microsoft.com/office/officeart/2009/3/layout/HorizontalOrganizationChart#136"/>
    <dgm:cxn modelId="{DCB8F1FB-CCB4-A149-8033-BF06DFEAD49E}" type="presOf" srcId="{FBAD41DC-EE51-AD4A-B195-8EC75846A75D}" destId="{76856A48-495B-9649-A3CC-CFBD572F8402}" srcOrd="0" destOrd="0" presId="urn:microsoft.com/office/officeart/2009/3/layout/HorizontalOrganizationChart#136"/>
    <dgm:cxn modelId="{B914FF51-8E09-3342-92A8-9441930BFC0F}" type="presParOf" srcId="{20E37C1B-7B69-014B-BDA8-CB96045A0AF3}" destId="{CD152495-1EB2-684C-B631-F7DCE1DCEC3E}" srcOrd="0" destOrd="0" presId="urn:microsoft.com/office/officeart/2009/3/layout/HorizontalOrganizationChart#136"/>
    <dgm:cxn modelId="{718F8FF1-8D5C-0746-8EB5-ED0E0AD02B14}" type="presParOf" srcId="{CD152495-1EB2-684C-B631-F7DCE1DCEC3E}" destId="{D7BDA027-3E11-1246-BCA2-1599B13D699E}" srcOrd="0" destOrd="0" presId="urn:microsoft.com/office/officeart/2009/3/layout/HorizontalOrganizationChart#136"/>
    <dgm:cxn modelId="{00146709-5409-D742-9A07-44B513ED7D0D}" type="presParOf" srcId="{D7BDA027-3E11-1246-BCA2-1599B13D699E}" destId="{B0D40242-94E3-794C-AA20-10341F5AADF1}" srcOrd="0" destOrd="0" presId="urn:microsoft.com/office/officeart/2009/3/layout/HorizontalOrganizationChart#136"/>
    <dgm:cxn modelId="{33BC876C-5F9F-D249-89A6-A1FA2FD93369}" type="presParOf" srcId="{D7BDA027-3E11-1246-BCA2-1599B13D699E}" destId="{C4BD8591-0FAA-8747-9B3A-8E5BB8BD86E4}" srcOrd="1" destOrd="0" presId="urn:microsoft.com/office/officeart/2009/3/layout/HorizontalOrganizationChart#136"/>
    <dgm:cxn modelId="{28072C55-8130-BB4B-9E29-97921DDA6FEE}" type="presParOf" srcId="{CD152495-1EB2-684C-B631-F7DCE1DCEC3E}" destId="{5EE85DDD-8ABD-CC49-9117-98F29C218252}" srcOrd="1" destOrd="0" presId="urn:microsoft.com/office/officeart/2009/3/layout/HorizontalOrganizationChart#136"/>
    <dgm:cxn modelId="{921F0207-1D04-9E49-AA2C-EC498E2C187C}" type="presParOf" srcId="{5EE85DDD-8ABD-CC49-9117-98F29C218252}" destId="{18A9FD41-1A0C-8F4A-815A-625E653AE34A}" srcOrd="0" destOrd="0" presId="urn:microsoft.com/office/officeart/2009/3/layout/HorizontalOrganizationChart#136"/>
    <dgm:cxn modelId="{FE3D1E72-9CB5-A54D-88FC-AF8FA082E549}" type="presParOf" srcId="{5EE85DDD-8ABD-CC49-9117-98F29C218252}" destId="{A2DE9F18-9A7F-264C-8D62-49EF170890AC}" srcOrd="1" destOrd="0" presId="urn:microsoft.com/office/officeart/2009/3/layout/HorizontalOrganizationChart#136"/>
    <dgm:cxn modelId="{D8A9A417-047D-8D4F-9043-BB8EF866BDC8}" type="presParOf" srcId="{A2DE9F18-9A7F-264C-8D62-49EF170890AC}" destId="{3CD0B178-CCF2-EB46-91F5-ACCEE61A2ACB}" srcOrd="0" destOrd="0" presId="urn:microsoft.com/office/officeart/2009/3/layout/HorizontalOrganizationChart#136"/>
    <dgm:cxn modelId="{508596F9-CE38-7E46-B3E1-797E82B87EDC}" type="presParOf" srcId="{3CD0B178-CCF2-EB46-91F5-ACCEE61A2ACB}" destId="{F614E527-77DE-7244-B93F-851AC26D5930}" srcOrd="0" destOrd="0" presId="urn:microsoft.com/office/officeart/2009/3/layout/HorizontalOrganizationChart#136"/>
    <dgm:cxn modelId="{32B1FBCC-921B-7141-BCCD-8B5F0785FC0F}" type="presParOf" srcId="{3CD0B178-CCF2-EB46-91F5-ACCEE61A2ACB}" destId="{40065926-D5E5-8F43-A4B5-098B0D12B83E}" srcOrd="1" destOrd="0" presId="urn:microsoft.com/office/officeart/2009/3/layout/HorizontalOrganizationChart#136"/>
    <dgm:cxn modelId="{56CD048E-C5EB-E744-B52E-5CB9C1100715}" type="presParOf" srcId="{A2DE9F18-9A7F-264C-8D62-49EF170890AC}" destId="{91D19CB0-2EA4-4543-BCDB-BDE3D6BC6314}" srcOrd="1" destOrd="0" presId="urn:microsoft.com/office/officeart/2009/3/layout/HorizontalOrganizationChart#136"/>
    <dgm:cxn modelId="{2E9BABCD-36DE-134F-983B-509010FFC2F9}" type="presParOf" srcId="{A2DE9F18-9A7F-264C-8D62-49EF170890AC}" destId="{31B13936-E77A-8E40-BF7B-D617E7053A8E}" srcOrd="2" destOrd="0" presId="urn:microsoft.com/office/officeart/2009/3/layout/HorizontalOrganizationChart#136"/>
    <dgm:cxn modelId="{3009E9F0-69EE-7042-8F86-C90B5F2FDFF2}" type="presParOf" srcId="{5EE85DDD-8ABD-CC49-9117-98F29C218252}" destId="{59A05EF3-7ADA-0C4C-B25C-08BDFDB89A17}" srcOrd="2" destOrd="0" presId="urn:microsoft.com/office/officeart/2009/3/layout/HorizontalOrganizationChart#136"/>
    <dgm:cxn modelId="{16E04224-AC80-D745-AC35-966A154AE712}" type="presParOf" srcId="{5EE85DDD-8ABD-CC49-9117-98F29C218252}" destId="{57CF0732-E14B-CB4E-BC2F-295F1E981CFD}" srcOrd="3" destOrd="0" presId="urn:microsoft.com/office/officeart/2009/3/layout/HorizontalOrganizationChart#136"/>
    <dgm:cxn modelId="{8762931C-2CF8-0348-9ED4-09FB6DB2AEE4}" type="presParOf" srcId="{57CF0732-E14B-CB4E-BC2F-295F1E981CFD}" destId="{6D3D4BFE-299D-0E41-BE1F-391C3F2DB108}" srcOrd="0" destOrd="0" presId="urn:microsoft.com/office/officeart/2009/3/layout/HorizontalOrganizationChart#136"/>
    <dgm:cxn modelId="{DB95EE33-08B7-2E44-B67F-6862F3362E4E}" type="presParOf" srcId="{6D3D4BFE-299D-0E41-BE1F-391C3F2DB108}" destId="{0A4337B8-14C7-794C-8807-1CC8750A9F50}" srcOrd="0" destOrd="0" presId="urn:microsoft.com/office/officeart/2009/3/layout/HorizontalOrganizationChart#136"/>
    <dgm:cxn modelId="{51ED3BDD-F614-A249-8FA7-E79470F1C57C}" type="presParOf" srcId="{6D3D4BFE-299D-0E41-BE1F-391C3F2DB108}" destId="{CFEE6A88-30F4-E743-B12B-1B57700E68A5}" srcOrd="1" destOrd="0" presId="urn:microsoft.com/office/officeart/2009/3/layout/HorizontalOrganizationChart#136"/>
    <dgm:cxn modelId="{B63D8FFB-989D-F440-A410-6E802A57490B}" type="presParOf" srcId="{57CF0732-E14B-CB4E-BC2F-295F1E981CFD}" destId="{DA12BBB9-90BE-1940-BBF0-6AE940A25DAE}" srcOrd="1" destOrd="0" presId="urn:microsoft.com/office/officeart/2009/3/layout/HorizontalOrganizationChart#136"/>
    <dgm:cxn modelId="{6C452DAE-540E-374E-9511-486205023E64}" type="presParOf" srcId="{57CF0732-E14B-CB4E-BC2F-295F1E981CFD}" destId="{BDBD1164-79CB-8049-A214-B69D1B0D29F8}" srcOrd="2" destOrd="0" presId="urn:microsoft.com/office/officeart/2009/3/layout/HorizontalOrganizationChart#136"/>
    <dgm:cxn modelId="{1425729C-239E-374B-96FA-8B321D544C47}" type="presParOf" srcId="{5EE85DDD-8ABD-CC49-9117-98F29C218252}" destId="{76856A48-495B-9649-A3CC-CFBD572F8402}" srcOrd="4" destOrd="0" presId="urn:microsoft.com/office/officeart/2009/3/layout/HorizontalOrganizationChart#136"/>
    <dgm:cxn modelId="{28AAE52A-D80F-8044-A85D-BF98806977A8}" type="presParOf" srcId="{5EE85DDD-8ABD-CC49-9117-98F29C218252}" destId="{222E5572-6C08-B840-956E-2273317309F8}" srcOrd="5" destOrd="0" presId="urn:microsoft.com/office/officeart/2009/3/layout/HorizontalOrganizationChart#136"/>
    <dgm:cxn modelId="{FE2743D4-016C-2F46-8622-A169934CA3B3}" type="presParOf" srcId="{222E5572-6C08-B840-956E-2273317309F8}" destId="{5849C188-1F03-DD41-B2D2-1D1F1A3E8233}" srcOrd="0" destOrd="0" presId="urn:microsoft.com/office/officeart/2009/3/layout/HorizontalOrganizationChart#136"/>
    <dgm:cxn modelId="{FFCA67CF-F3E2-464A-AA37-D1ACF4093BC1}" type="presParOf" srcId="{5849C188-1F03-DD41-B2D2-1D1F1A3E8233}" destId="{9086B711-0879-4A4E-9D1D-9A40265AF16D}" srcOrd="0" destOrd="0" presId="urn:microsoft.com/office/officeart/2009/3/layout/HorizontalOrganizationChart#136"/>
    <dgm:cxn modelId="{85B5DDE1-4EAF-7C46-B962-926694E318D3}" type="presParOf" srcId="{5849C188-1F03-DD41-B2D2-1D1F1A3E8233}" destId="{E6AE0372-46C7-A148-8CF8-F0807F66F9DE}" srcOrd="1" destOrd="0" presId="urn:microsoft.com/office/officeart/2009/3/layout/HorizontalOrganizationChart#136"/>
    <dgm:cxn modelId="{F934AFA9-89AC-DD42-94C9-6CB71A610C10}" type="presParOf" srcId="{222E5572-6C08-B840-956E-2273317309F8}" destId="{805F65B4-5522-9545-A82D-8BE7E1433922}" srcOrd="1" destOrd="0" presId="urn:microsoft.com/office/officeart/2009/3/layout/HorizontalOrganizationChart#136"/>
    <dgm:cxn modelId="{86E1D062-2D6B-B94E-9ECB-3D409E91D2C4}" type="presParOf" srcId="{222E5572-6C08-B840-956E-2273317309F8}" destId="{87402AF5-E8F7-C749-B801-599F16CE9D2E}" srcOrd="2" destOrd="0" presId="urn:microsoft.com/office/officeart/2009/3/layout/HorizontalOrganizationChart#136"/>
    <dgm:cxn modelId="{DE8230EB-B62B-3249-85DA-99D349BC46B8}" type="presParOf" srcId="{CD152495-1EB2-684C-B631-F7DCE1DCEC3E}" destId="{D03B0D7D-1F9B-6442-96A6-DAE882A4668A}" srcOrd="2" destOrd="0" presId="urn:microsoft.com/office/officeart/2009/3/layout/HorizontalOrganizationChart#13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57" loCatId="" qsTypeId="urn:microsoft.com/office/officeart/2005/8/quickstyle/simple1#57" qsCatId="simple" csTypeId="urn:microsoft.com/office/officeart/2005/8/colors/accent2_1#57"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solidFill>
          <a:srgbClr val="FF0000"/>
        </a:solid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DD00E74-4405-DA41-BD73-33BCEACAA28F}" srcId="{2B179273-2704-3D43-9593-9A14EA887E16}" destId="{32431CC2-FF1C-1C47-B100-1999122DC494}" srcOrd="4" destOrd="0" parTransId="{60481217-866F-EC4E-9BCA-CCDCA186FDBB}" sibTransId="{8599BEEC-93D9-994B-AE0F-C24D213B9D12}"/>
    <dgm:cxn modelId="{FE603C98-60A4-4845-8AE8-BB3C4509166D}" type="presOf" srcId="{E2775487-DF8A-344F-B8D8-6AC7FD999A3D}" destId="{1F170545-5F3F-A14A-B776-4C6B79BF8AE5}" srcOrd="0" destOrd="0" presId="urn:microsoft.com/office/officeart/2009/3/layout/HorizontalOrganizationChart#57"/>
    <dgm:cxn modelId="{F09D9ADE-1779-C44D-9E37-45F06A1A7820}" srcId="{2B179273-2704-3D43-9593-9A14EA887E16}" destId="{0774BB43-37B4-DC4F-81E4-178EF4A18D34}" srcOrd="1" destOrd="0" parTransId="{0572A4C9-B3DE-A943-A31D-6C390134C0DE}" sibTransId="{BCBC775E-A257-0341-AB0E-3D385C1B89F2}"/>
    <dgm:cxn modelId="{84910F4D-405F-CD43-89F9-DCC6ECE9E18F}" type="presOf" srcId="{60481217-866F-EC4E-9BCA-CCDCA186FDBB}" destId="{D5B41C15-8B97-2E4E-8953-BB8241D11771}" srcOrd="0" destOrd="0" presId="urn:microsoft.com/office/officeart/2009/3/layout/HorizontalOrganizationChart#57"/>
    <dgm:cxn modelId="{FB03C910-301F-7D4C-A5B3-6C408C5EFA1F}" srcId="{2B179273-2704-3D43-9593-9A14EA887E16}" destId="{E2775487-DF8A-344F-B8D8-6AC7FD999A3D}" srcOrd="0" destOrd="0" parTransId="{60C86F9E-ECD4-F648-A2BA-C82DE325D55B}" sibTransId="{B12D8443-882A-3C40-A196-5434328AD660}"/>
    <dgm:cxn modelId="{88801BED-EF22-3B4B-ACCF-3CFC9D56E043}" type="presOf" srcId="{0774BB43-37B4-DC4F-81E4-178EF4A18D34}" destId="{05E3AC22-BCCB-D145-94DE-970DB76ABA3C}" srcOrd="1" destOrd="0" presId="urn:microsoft.com/office/officeart/2009/3/layout/HorizontalOrganizationChart#57"/>
    <dgm:cxn modelId="{BF32AD15-0184-6645-8B03-BA9956B1617E}" type="presOf" srcId="{32431CC2-FF1C-1C47-B100-1999122DC494}" destId="{398E564E-AB0F-984F-8DC0-A6A3ED798886}" srcOrd="1" destOrd="0" presId="urn:microsoft.com/office/officeart/2009/3/layout/HorizontalOrganizationChart#57"/>
    <dgm:cxn modelId="{34B14713-4AF0-314A-BF21-9556E23DAA6D}" type="presOf" srcId="{0774BB43-37B4-DC4F-81E4-178EF4A18D34}" destId="{759DA5C7-AB80-6547-BEDD-B6A548F15238}" srcOrd="0" destOrd="0" presId="urn:microsoft.com/office/officeart/2009/3/layout/HorizontalOrganizationChart#57"/>
    <dgm:cxn modelId="{BAB7F6FE-476B-0541-ACD2-3CF7C8F440CB}" type="presOf" srcId="{C56A63DB-2540-B74A-844D-266E8014420E}" destId="{AB1E20DE-926E-D043-913F-F98B1BCE8D50}" srcOrd="0" destOrd="0" presId="urn:microsoft.com/office/officeart/2009/3/layout/HorizontalOrganizationChart#57"/>
    <dgm:cxn modelId="{5F7420EF-0DBB-8B45-B5ED-9711F3790A97}" srcId="{2B179273-2704-3D43-9593-9A14EA887E16}" destId="{C3B1E552-4C86-934A-B9AC-6D80E09981FB}" srcOrd="2" destOrd="0" parTransId="{EA8C3C0C-7CD0-5840-B329-C1537917FA6E}" sibTransId="{38AFA7AA-DE82-3941-B5B5-2F38B3BE9093}"/>
    <dgm:cxn modelId="{6478936A-C092-C74B-93B3-3A1AA29E73DB}" type="presOf" srcId="{C56A63DB-2540-B74A-844D-266E8014420E}" destId="{078E0EB9-8965-3347-A9FE-777BCBAF59A1}" srcOrd="1" destOrd="0" presId="urn:microsoft.com/office/officeart/2009/3/layout/HorizontalOrganizationChart#57"/>
    <dgm:cxn modelId="{478C803F-893F-4248-8C35-F1DECB2F0D2C}" srcId="{E9262D6E-5D67-1749-9B3E-98FE22637E0E}" destId="{2B179273-2704-3D43-9593-9A14EA887E16}" srcOrd="0" destOrd="0" parTransId="{919B3BA2-B184-594C-B712-7BE270D4AC41}" sibTransId="{0D6293B7-76DE-2F47-94E9-C0A3E8F07E6A}"/>
    <dgm:cxn modelId="{44967725-469E-4C47-8F31-53A9AA2EF216}" type="presOf" srcId="{8DF1DB71-48E7-9642-A49B-251B711B1738}" destId="{592399A9-576A-F948-84DC-39E095494FCC}" srcOrd="0" destOrd="0" presId="urn:microsoft.com/office/officeart/2009/3/layout/HorizontalOrganizationChart#57"/>
    <dgm:cxn modelId="{3D843356-758A-A04D-874C-885D2EF2AAA6}" type="presOf" srcId="{0572A4C9-B3DE-A943-A31D-6C390134C0DE}" destId="{FEA15BB8-BB7F-6240-A649-8E9B8F3FCE92}" srcOrd="0" destOrd="0" presId="urn:microsoft.com/office/officeart/2009/3/layout/HorizontalOrganizationChart#57"/>
    <dgm:cxn modelId="{7ABF859F-4EDD-5449-A63F-320C1847A58E}" type="presOf" srcId="{2B179273-2704-3D43-9593-9A14EA887E16}" destId="{C66CCFD0-EBC3-7149-A8D4-80E9D63FB304}" srcOrd="0" destOrd="0" presId="urn:microsoft.com/office/officeart/2009/3/layout/HorizontalOrganizationChart#57"/>
    <dgm:cxn modelId="{D3A02D0D-09DE-D24A-8378-FAFEDE53BEDE}" type="presOf" srcId="{E9262D6E-5D67-1749-9B3E-98FE22637E0E}" destId="{D01011B3-9247-344D-89EF-A190C3A4E16A}" srcOrd="0" destOrd="0" presId="urn:microsoft.com/office/officeart/2009/3/layout/HorizontalOrganizationChart#57"/>
    <dgm:cxn modelId="{A9582D28-D785-1041-942A-A6AAFD67324F}" srcId="{2B179273-2704-3D43-9593-9A14EA887E16}" destId="{C56A63DB-2540-B74A-844D-266E8014420E}" srcOrd="3" destOrd="0" parTransId="{8DF1DB71-48E7-9642-A49B-251B711B1738}" sibTransId="{097887AF-D762-EB4B-A45B-7E6F49C293E7}"/>
    <dgm:cxn modelId="{1E345F64-5112-CA47-B727-6089B74D1F3B}" type="presOf" srcId="{32431CC2-FF1C-1C47-B100-1999122DC494}" destId="{FEB746DA-611D-7546-9EAF-B8163E4EC36D}" srcOrd="0" destOrd="0" presId="urn:microsoft.com/office/officeart/2009/3/layout/HorizontalOrganizationChart#57"/>
    <dgm:cxn modelId="{B43CDCCC-5EC7-F347-B4CE-AB6B0163689F}" type="presOf" srcId="{C3B1E552-4C86-934A-B9AC-6D80E09981FB}" destId="{59D41257-D9E9-F943-80BA-3F11804838C7}" srcOrd="0" destOrd="0" presId="urn:microsoft.com/office/officeart/2009/3/layout/HorizontalOrganizationChart#57"/>
    <dgm:cxn modelId="{DF5AA390-043B-CE46-9969-D77A34092D8F}" type="presOf" srcId="{EA8C3C0C-7CD0-5840-B329-C1537917FA6E}" destId="{E5185E33-A69C-A14B-8DB1-4AE618D86EBD}" srcOrd="0" destOrd="0" presId="urn:microsoft.com/office/officeart/2009/3/layout/HorizontalOrganizationChart#57"/>
    <dgm:cxn modelId="{36B0FEF5-7BEF-2742-ABCC-135D1B17B018}" type="presOf" srcId="{60C86F9E-ECD4-F648-A2BA-C82DE325D55B}" destId="{39CC3071-B54C-4946-BADD-878ECE21822F}" srcOrd="0" destOrd="0" presId="urn:microsoft.com/office/officeart/2009/3/layout/HorizontalOrganizationChart#57"/>
    <dgm:cxn modelId="{675E6645-3FDD-BD40-930D-368C4E527BAC}" type="presOf" srcId="{2B179273-2704-3D43-9593-9A14EA887E16}" destId="{0838EECB-55B7-E045-8B8A-C5CC1ABEBE3D}" srcOrd="1" destOrd="0" presId="urn:microsoft.com/office/officeart/2009/3/layout/HorizontalOrganizationChart#57"/>
    <dgm:cxn modelId="{877F860A-293A-8846-93F9-0AD6F9447766}" type="presOf" srcId="{C3B1E552-4C86-934A-B9AC-6D80E09981FB}" destId="{0BF10FB6-4937-4545-B2B1-3E203BD6DE8A}" srcOrd="1" destOrd="0" presId="urn:microsoft.com/office/officeart/2009/3/layout/HorizontalOrganizationChart#57"/>
    <dgm:cxn modelId="{C7A8AFED-AF14-AF4F-A4BE-4D12350AB0D1}" type="presOf" srcId="{E2775487-DF8A-344F-B8D8-6AC7FD999A3D}" destId="{AA1EC854-01A0-3B42-B2B8-01447225C09A}" srcOrd="1" destOrd="0" presId="urn:microsoft.com/office/officeart/2009/3/layout/HorizontalOrganizationChart#57"/>
    <dgm:cxn modelId="{58A31AA3-B2BB-6E4C-B9DD-65C9ADFCD347}" type="presParOf" srcId="{D01011B3-9247-344D-89EF-A190C3A4E16A}" destId="{522A4F15-5E5B-4343-AC2A-145AD12F5BC8}" srcOrd="0" destOrd="0" presId="urn:microsoft.com/office/officeart/2009/3/layout/HorizontalOrganizationChart#57"/>
    <dgm:cxn modelId="{1CEBABFB-2A46-9244-B39C-86F3CF9729FA}" type="presParOf" srcId="{522A4F15-5E5B-4343-AC2A-145AD12F5BC8}" destId="{F15FC2B3-F7CC-D546-A82F-D26D0E72EEAC}" srcOrd="0" destOrd="0" presId="urn:microsoft.com/office/officeart/2009/3/layout/HorizontalOrganizationChart#57"/>
    <dgm:cxn modelId="{063F7300-9230-1C47-A433-887E3A09DA3A}" type="presParOf" srcId="{F15FC2B3-F7CC-D546-A82F-D26D0E72EEAC}" destId="{C66CCFD0-EBC3-7149-A8D4-80E9D63FB304}" srcOrd="0" destOrd="0" presId="urn:microsoft.com/office/officeart/2009/3/layout/HorizontalOrganizationChart#57"/>
    <dgm:cxn modelId="{C7184154-9170-3844-85D1-98BDA70C69DA}" type="presParOf" srcId="{F15FC2B3-F7CC-D546-A82F-D26D0E72EEAC}" destId="{0838EECB-55B7-E045-8B8A-C5CC1ABEBE3D}" srcOrd="1" destOrd="0" presId="urn:microsoft.com/office/officeart/2009/3/layout/HorizontalOrganizationChart#57"/>
    <dgm:cxn modelId="{7ED5C07C-7D69-F842-BFCD-594EB4559839}" type="presParOf" srcId="{522A4F15-5E5B-4343-AC2A-145AD12F5BC8}" destId="{27EE6AE5-5A1A-3140-892B-66736C64D091}" srcOrd="1" destOrd="0" presId="urn:microsoft.com/office/officeart/2009/3/layout/HorizontalOrganizationChart#57"/>
    <dgm:cxn modelId="{74F10F53-9A85-634D-BD36-562FEB4F4A6F}" type="presParOf" srcId="{27EE6AE5-5A1A-3140-892B-66736C64D091}" destId="{39CC3071-B54C-4946-BADD-878ECE21822F}" srcOrd="0" destOrd="0" presId="urn:microsoft.com/office/officeart/2009/3/layout/HorizontalOrganizationChart#57"/>
    <dgm:cxn modelId="{80BB0472-26E0-0448-BDB5-C0388E409828}" type="presParOf" srcId="{27EE6AE5-5A1A-3140-892B-66736C64D091}" destId="{A87CA5F6-E563-254D-8019-8E43BDB9E430}" srcOrd="1" destOrd="0" presId="urn:microsoft.com/office/officeart/2009/3/layout/HorizontalOrganizationChart#57"/>
    <dgm:cxn modelId="{917F0ACF-BA8C-2445-9E52-9D177E69F4C9}" type="presParOf" srcId="{A87CA5F6-E563-254D-8019-8E43BDB9E430}" destId="{2121AAF9-47A7-D34F-83AA-AD09384DD22B}" srcOrd="0" destOrd="0" presId="urn:microsoft.com/office/officeart/2009/3/layout/HorizontalOrganizationChart#57"/>
    <dgm:cxn modelId="{80A37AA7-7759-6647-B5B4-6F816A538792}" type="presParOf" srcId="{2121AAF9-47A7-D34F-83AA-AD09384DD22B}" destId="{1F170545-5F3F-A14A-B776-4C6B79BF8AE5}" srcOrd="0" destOrd="0" presId="urn:microsoft.com/office/officeart/2009/3/layout/HorizontalOrganizationChart#57"/>
    <dgm:cxn modelId="{C8BE2C39-FDA7-9C49-8115-D55F55325DD2}" type="presParOf" srcId="{2121AAF9-47A7-D34F-83AA-AD09384DD22B}" destId="{AA1EC854-01A0-3B42-B2B8-01447225C09A}" srcOrd="1" destOrd="0" presId="urn:microsoft.com/office/officeart/2009/3/layout/HorizontalOrganizationChart#57"/>
    <dgm:cxn modelId="{58EDE77B-DE00-0C48-B6C8-A419950706CA}" type="presParOf" srcId="{A87CA5F6-E563-254D-8019-8E43BDB9E430}" destId="{94FBC40C-5DCB-C24B-BDC8-1CDCFD2977CA}" srcOrd="1" destOrd="0" presId="urn:microsoft.com/office/officeart/2009/3/layout/HorizontalOrganizationChart#57"/>
    <dgm:cxn modelId="{5D8CC950-E43A-454F-B569-381B5B1CB56A}" type="presParOf" srcId="{A87CA5F6-E563-254D-8019-8E43BDB9E430}" destId="{924395FB-44C8-1B4E-B957-03E49C5D33DB}" srcOrd="2" destOrd="0" presId="urn:microsoft.com/office/officeart/2009/3/layout/HorizontalOrganizationChart#57"/>
    <dgm:cxn modelId="{95C223A4-226B-084E-9F9E-DC4A03C1D736}" type="presParOf" srcId="{27EE6AE5-5A1A-3140-892B-66736C64D091}" destId="{FEA15BB8-BB7F-6240-A649-8E9B8F3FCE92}" srcOrd="2" destOrd="0" presId="urn:microsoft.com/office/officeart/2009/3/layout/HorizontalOrganizationChart#57"/>
    <dgm:cxn modelId="{474CE01C-5EBD-5F4A-AEE8-9723E03266B2}" type="presParOf" srcId="{27EE6AE5-5A1A-3140-892B-66736C64D091}" destId="{DBD5B863-3310-A146-80BE-76595AEC574F}" srcOrd="3" destOrd="0" presId="urn:microsoft.com/office/officeart/2009/3/layout/HorizontalOrganizationChart#57"/>
    <dgm:cxn modelId="{D9D70C96-1CBB-514B-8938-E5C5A2BB1E1F}" type="presParOf" srcId="{DBD5B863-3310-A146-80BE-76595AEC574F}" destId="{8B508A1B-FECB-4A48-86F4-79662C0296D9}" srcOrd="0" destOrd="0" presId="urn:microsoft.com/office/officeart/2009/3/layout/HorizontalOrganizationChart#57"/>
    <dgm:cxn modelId="{7F20D501-394C-474E-803A-CAD3FF570960}" type="presParOf" srcId="{8B508A1B-FECB-4A48-86F4-79662C0296D9}" destId="{759DA5C7-AB80-6547-BEDD-B6A548F15238}" srcOrd="0" destOrd="0" presId="urn:microsoft.com/office/officeart/2009/3/layout/HorizontalOrganizationChart#57"/>
    <dgm:cxn modelId="{337DCBB7-D139-1B4C-9FB7-684CCACEA523}" type="presParOf" srcId="{8B508A1B-FECB-4A48-86F4-79662C0296D9}" destId="{05E3AC22-BCCB-D145-94DE-970DB76ABA3C}" srcOrd="1" destOrd="0" presId="urn:microsoft.com/office/officeart/2009/3/layout/HorizontalOrganizationChart#57"/>
    <dgm:cxn modelId="{FC98AB5D-7112-3B41-9F1F-057B6B84A29F}" type="presParOf" srcId="{DBD5B863-3310-A146-80BE-76595AEC574F}" destId="{7DFFB080-5E62-D143-A36B-5E78DDF3B740}" srcOrd="1" destOrd="0" presId="urn:microsoft.com/office/officeart/2009/3/layout/HorizontalOrganizationChart#57"/>
    <dgm:cxn modelId="{9B937BB4-DDBC-F347-89F6-1B87F8C50F35}" type="presParOf" srcId="{DBD5B863-3310-A146-80BE-76595AEC574F}" destId="{6929E8D5-9FEF-7644-AF7A-52F023AE7FE9}" srcOrd="2" destOrd="0" presId="urn:microsoft.com/office/officeart/2009/3/layout/HorizontalOrganizationChart#57"/>
    <dgm:cxn modelId="{66225A90-2B18-1D4E-B6A6-4B0FAB582A82}" type="presParOf" srcId="{27EE6AE5-5A1A-3140-892B-66736C64D091}" destId="{E5185E33-A69C-A14B-8DB1-4AE618D86EBD}" srcOrd="4" destOrd="0" presId="urn:microsoft.com/office/officeart/2009/3/layout/HorizontalOrganizationChart#57"/>
    <dgm:cxn modelId="{A4CB4207-1503-344E-820B-BECE269A658F}" type="presParOf" srcId="{27EE6AE5-5A1A-3140-892B-66736C64D091}" destId="{9C501E13-1C3D-C34C-9444-38ED53A28DAD}" srcOrd="5" destOrd="0" presId="urn:microsoft.com/office/officeart/2009/3/layout/HorizontalOrganizationChart#57"/>
    <dgm:cxn modelId="{2AE31565-77A8-1948-B2E6-A64F5421AEBC}" type="presParOf" srcId="{9C501E13-1C3D-C34C-9444-38ED53A28DAD}" destId="{D21B1B66-1004-B846-8462-E980A4497C48}" srcOrd="0" destOrd="0" presId="urn:microsoft.com/office/officeart/2009/3/layout/HorizontalOrganizationChart#57"/>
    <dgm:cxn modelId="{E7DFF2F9-B92C-5E44-AF4F-2960D251D77D}" type="presParOf" srcId="{D21B1B66-1004-B846-8462-E980A4497C48}" destId="{59D41257-D9E9-F943-80BA-3F11804838C7}" srcOrd="0" destOrd="0" presId="urn:microsoft.com/office/officeart/2009/3/layout/HorizontalOrganizationChart#57"/>
    <dgm:cxn modelId="{BB90420E-5CD9-5941-AFA2-60A4ED4EDA5E}" type="presParOf" srcId="{D21B1B66-1004-B846-8462-E980A4497C48}" destId="{0BF10FB6-4937-4545-B2B1-3E203BD6DE8A}" srcOrd="1" destOrd="0" presId="urn:microsoft.com/office/officeart/2009/3/layout/HorizontalOrganizationChart#57"/>
    <dgm:cxn modelId="{C791D3BC-CC3C-D144-9597-B422E4A4B504}" type="presParOf" srcId="{9C501E13-1C3D-C34C-9444-38ED53A28DAD}" destId="{8F1B0309-21A9-8849-B53A-EA3DFCD4C4F0}" srcOrd="1" destOrd="0" presId="urn:microsoft.com/office/officeart/2009/3/layout/HorizontalOrganizationChart#57"/>
    <dgm:cxn modelId="{377F1B24-AD56-7E45-B0DA-A5F9FBF96393}" type="presParOf" srcId="{9C501E13-1C3D-C34C-9444-38ED53A28DAD}" destId="{22615910-1D52-C34A-95A6-872F0B23C7DF}" srcOrd="2" destOrd="0" presId="urn:microsoft.com/office/officeart/2009/3/layout/HorizontalOrganizationChart#57"/>
    <dgm:cxn modelId="{6E04D719-6165-5F43-9D22-6D18562B6DB2}" type="presParOf" srcId="{27EE6AE5-5A1A-3140-892B-66736C64D091}" destId="{592399A9-576A-F948-84DC-39E095494FCC}" srcOrd="6" destOrd="0" presId="urn:microsoft.com/office/officeart/2009/3/layout/HorizontalOrganizationChart#57"/>
    <dgm:cxn modelId="{32EBF417-E01E-0445-951C-CB05F5249B37}" type="presParOf" srcId="{27EE6AE5-5A1A-3140-892B-66736C64D091}" destId="{CE9AFFBE-26A9-5642-889D-A6AE33D4B085}" srcOrd="7" destOrd="0" presId="urn:microsoft.com/office/officeart/2009/3/layout/HorizontalOrganizationChart#57"/>
    <dgm:cxn modelId="{D24BA21B-3D9F-5B4D-8618-87046E8320B2}" type="presParOf" srcId="{CE9AFFBE-26A9-5642-889D-A6AE33D4B085}" destId="{EA435581-C6D6-5249-99A1-6BA121C879BA}" srcOrd="0" destOrd="0" presId="urn:microsoft.com/office/officeart/2009/3/layout/HorizontalOrganizationChart#57"/>
    <dgm:cxn modelId="{C1D6959E-4747-164F-A21A-02C6D59A55EB}" type="presParOf" srcId="{EA435581-C6D6-5249-99A1-6BA121C879BA}" destId="{AB1E20DE-926E-D043-913F-F98B1BCE8D50}" srcOrd="0" destOrd="0" presId="urn:microsoft.com/office/officeart/2009/3/layout/HorizontalOrganizationChart#57"/>
    <dgm:cxn modelId="{4350ADE7-DEA8-DF44-AB51-8783AB098370}" type="presParOf" srcId="{EA435581-C6D6-5249-99A1-6BA121C879BA}" destId="{078E0EB9-8965-3347-A9FE-777BCBAF59A1}" srcOrd="1" destOrd="0" presId="urn:microsoft.com/office/officeart/2009/3/layout/HorizontalOrganizationChart#57"/>
    <dgm:cxn modelId="{9C70F234-E69B-FA42-A159-A311F2381EFB}" type="presParOf" srcId="{CE9AFFBE-26A9-5642-889D-A6AE33D4B085}" destId="{E08B2666-EF99-4348-B311-4C310DA0B24C}" srcOrd="1" destOrd="0" presId="urn:microsoft.com/office/officeart/2009/3/layout/HorizontalOrganizationChart#57"/>
    <dgm:cxn modelId="{A5474B3F-1942-A743-A6F2-AE43CA43E3AD}" type="presParOf" srcId="{CE9AFFBE-26A9-5642-889D-A6AE33D4B085}" destId="{9E6AFEFB-5257-1246-ABCE-3D448D1E1C41}" srcOrd="2" destOrd="0" presId="urn:microsoft.com/office/officeart/2009/3/layout/HorizontalOrganizationChart#57"/>
    <dgm:cxn modelId="{70D893A2-0007-C941-A550-5CE9C0A629DB}" type="presParOf" srcId="{27EE6AE5-5A1A-3140-892B-66736C64D091}" destId="{D5B41C15-8B97-2E4E-8953-BB8241D11771}" srcOrd="8" destOrd="0" presId="urn:microsoft.com/office/officeart/2009/3/layout/HorizontalOrganizationChart#57"/>
    <dgm:cxn modelId="{D74F0E1A-BB69-D94B-8C99-EBC875D1CD41}" type="presParOf" srcId="{27EE6AE5-5A1A-3140-892B-66736C64D091}" destId="{DEC1EF73-ECFD-8F42-954E-349A2B317E0B}" srcOrd="9" destOrd="0" presId="urn:microsoft.com/office/officeart/2009/3/layout/HorizontalOrganizationChart#57"/>
    <dgm:cxn modelId="{C1B913FC-7C79-3A4A-B7BF-0232AF091587}" type="presParOf" srcId="{DEC1EF73-ECFD-8F42-954E-349A2B317E0B}" destId="{2848BF66-6C88-1E45-AD2A-F7E2D971DC68}" srcOrd="0" destOrd="0" presId="urn:microsoft.com/office/officeart/2009/3/layout/HorizontalOrganizationChart#57"/>
    <dgm:cxn modelId="{9A2C4435-0DA5-164E-965A-DD17BC1E3205}" type="presParOf" srcId="{2848BF66-6C88-1E45-AD2A-F7E2D971DC68}" destId="{FEB746DA-611D-7546-9EAF-B8163E4EC36D}" srcOrd="0" destOrd="0" presId="urn:microsoft.com/office/officeart/2009/3/layout/HorizontalOrganizationChart#57"/>
    <dgm:cxn modelId="{8F47D9EC-7FA4-9340-980F-8DD7BCD32F3C}" type="presParOf" srcId="{2848BF66-6C88-1E45-AD2A-F7E2D971DC68}" destId="{398E564E-AB0F-984F-8DC0-A6A3ED798886}" srcOrd="1" destOrd="0" presId="urn:microsoft.com/office/officeart/2009/3/layout/HorizontalOrganizationChart#57"/>
    <dgm:cxn modelId="{A172D679-CAD6-634D-9F43-3406586F7342}" type="presParOf" srcId="{DEC1EF73-ECFD-8F42-954E-349A2B317E0B}" destId="{92413F5C-5079-B445-AFDC-455212E9B5DD}" srcOrd="1" destOrd="0" presId="urn:microsoft.com/office/officeart/2009/3/layout/HorizontalOrganizationChart#57"/>
    <dgm:cxn modelId="{778FA9AF-196A-F447-BE05-6BD9E0A26DD5}" type="presParOf" srcId="{DEC1EF73-ECFD-8F42-954E-349A2B317E0B}" destId="{AEE40536-DA15-B94E-A7DF-407DB9094E8F}" srcOrd="2" destOrd="0" presId="urn:microsoft.com/office/officeart/2009/3/layout/HorizontalOrganizationChart#57"/>
    <dgm:cxn modelId="{2D63A08E-2FDF-1446-A9D9-C7950943F2D7}" type="presParOf" srcId="{522A4F15-5E5B-4343-AC2A-145AD12F5BC8}" destId="{C67A4154-AA7D-8744-A523-45364D3CDCAE}" srcOrd="2" destOrd="0" presId="urn:microsoft.com/office/officeart/2009/3/layout/HorizontalOrganizationChart#5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37" loCatId="" qsTypeId="urn:microsoft.com/office/officeart/2005/8/quickstyle/simple1#137" qsCatId="simple" csTypeId="urn:microsoft.com/office/officeart/2005/8/colors/accent2_1#138"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4A812341-E818-724D-A92D-2E466012E458}" type="presOf" srcId="{B3A3B973-E202-8B47-9C70-5AE5E5555F4C}" destId="{F614E527-77DE-7244-B93F-851AC26D5930}" srcOrd="0" destOrd="0" presId="urn:microsoft.com/office/officeart/2009/3/layout/HorizontalOrganizationChart#137"/>
    <dgm:cxn modelId="{A6AAD17A-4F1C-DB48-9720-7777F00FECB0}" type="presOf" srcId="{5E694BDE-872B-CB4B-B848-A1DF20831124}" destId="{E6AE0372-46C7-A148-8CF8-F0807F66F9DE}" srcOrd="1" destOrd="0" presId="urn:microsoft.com/office/officeart/2009/3/layout/HorizontalOrganizationChart#137"/>
    <dgm:cxn modelId="{B3684F74-9999-2F4B-A99D-493F59458D04}" type="presOf" srcId="{8C8A42D1-4B64-2B4E-AE4A-6A24BB4BBC85}" destId="{C4BD8591-0FAA-8747-9B3A-8E5BB8BD86E4}" srcOrd="1" destOrd="0" presId="urn:microsoft.com/office/officeart/2009/3/layout/HorizontalOrganizationChart#137"/>
    <dgm:cxn modelId="{73DF7545-1A58-6947-BA44-591CC3B710FF}" srcId="{8C8A42D1-4B64-2B4E-AE4A-6A24BB4BBC85}" destId="{B3A3B973-E202-8B47-9C70-5AE5E5555F4C}" srcOrd="0" destOrd="0" parTransId="{3DF71DAF-6F89-CC4C-851F-659E209968B2}" sibTransId="{0C766226-655E-1D4D-9B88-FAC280A2231C}"/>
    <dgm:cxn modelId="{756A4D25-ED76-D147-BEEC-BCBEDFD947AA}" type="presOf" srcId="{445F804B-53E8-D44B-B90F-9FF5B65AC67F}" destId="{59A05EF3-7ADA-0C4C-B25C-08BDFDB89A17}" srcOrd="0" destOrd="0" presId="urn:microsoft.com/office/officeart/2009/3/layout/HorizontalOrganizationChart#137"/>
    <dgm:cxn modelId="{9F891EAA-1F31-F74C-8179-B94405C39FFB}" srcId="{8C8A42D1-4B64-2B4E-AE4A-6A24BB4BBC85}" destId="{5E694BDE-872B-CB4B-B848-A1DF20831124}" srcOrd="2" destOrd="0" parTransId="{FBAD41DC-EE51-AD4A-B195-8EC75846A75D}" sibTransId="{6A0CA26E-0BD3-6844-9636-4AFF6CE0C93D}"/>
    <dgm:cxn modelId="{82B29634-5900-1A45-8ED4-9D6C5D9740E8}" type="presOf" srcId="{3DF71DAF-6F89-CC4C-851F-659E209968B2}" destId="{18A9FD41-1A0C-8F4A-815A-625E653AE34A}" srcOrd="0" destOrd="0" presId="urn:microsoft.com/office/officeart/2009/3/layout/HorizontalOrganizationChart#137"/>
    <dgm:cxn modelId="{3AF82CC6-16F6-F449-B5C8-83E2A49D7DA1}" type="presOf" srcId="{FBAD41DC-EE51-AD4A-B195-8EC75846A75D}" destId="{76856A48-495B-9649-A3CC-CFBD572F8402}" srcOrd="0" destOrd="0" presId="urn:microsoft.com/office/officeart/2009/3/layout/HorizontalOrganizationChart#137"/>
    <dgm:cxn modelId="{1019A5A2-D3A5-0D4E-9EB1-17D46A6926C2}" type="presOf" srcId="{B3A3B973-E202-8B47-9C70-5AE5E5555F4C}" destId="{40065926-D5E5-8F43-A4B5-098B0D12B83E}" srcOrd="1" destOrd="0" presId="urn:microsoft.com/office/officeart/2009/3/layout/HorizontalOrganizationChart#137"/>
    <dgm:cxn modelId="{C8A61322-2B4A-B948-9DAD-12E4A9229D49}" type="presOf" srcId="{79708798-F93B-AB45-811E-92744295A56F}" destId="{0A4337B8-14C7-794C-8807-1CC8750A9F50}" srcOrd="0" destOrd="0" presId="urn:microsoft.com/office/officeart/2009/3/layout/HorizontalOrganizationChart#137"/>
    <dgm:cxn modelId="{A3636501-68EB-D84A-86E3-7E5987FC09A8}" type="presOf" srcId="{3185565C-B8D5-B14E-987A-C1E8EBB4CB4F}" destId="{20E37C1B-7B69-014B-BDA8-CB96045A0AF3}" srcOrd="0" destOrd="0" presId="urn:microsoft.com/office/officeart/2009/3/layout/HorizontalOrganizationChart#137"/>
    <dgm:cxn modelId="{43E0617B-EAA3-A64C-AD32-AC22D9B82465}" srcId="{3185565C-B8D5-B14E-987A-C1E8EBB4CB4F}" destId="{8C8A42D1-4B64-2B4E-AE4A-6A24BB4BBC85}" srcOrd="0" destOrd="0" parTransId="{B57E4992-3C2D-1041-97E2-1F739812F854}" sibTransId="{18A8DC0B-DB92-8144-9CFC-B881C8266B5F}"/>
    <dgm:cxn modelId="{A628EF32-F411-2141-A8AC-FA47FD795359}" srcId="{8C8A42D1-4B64-2B4E-AE4A-6A24BB4BBC85}" destId="{79708798-F93B-AB45-811E-92744295A56F}" srcOrd="1" destOrd="0" parTransId="{445F804B-53E8-D44B-B90F-9FF5B65AC67F}" sibTransId="{098E9567-FE48-6544-82EA-45320321CECE}"/>
    <dgm:cxn modelId="{4FD38F81-0DE8-CC48-BD37-D08878F8E457}" type="presOf" srcId="{5E694BDE-872B-CB4B-B848-A1DF20831124}" destId="{9086B711-0879-4A4E-9D1D-9A40265AF16D}" srcOrd="0" destOrd="0" presId="urn:microsoft.com/office/officeart/2009/3/layout/HorizontalOrganizationChart#137"/>
    <dgm:cxn modelId="{965EB41B-36EC-814B-AB48-9FF4A7352255}" type="presOf" srcId="{8C8A42D1-4B64-2B4E-AE4A-6A24BB4BBC85}" destId="{B0D40242-94E3-794C-AA20-10341F5AADF1}" srcOrd="0" destOrd="0" presId="urn:microsoft.com/office/officeart/2009/3/layout/HorizontalOrganizationChart#137"/>
    <dgm:cxn modelId="{7345D8E7-ACBE-4342-94B2-C64F3CDC71AA}" type="presOf" srcId="{79708798-F93B-AB45-811E-92744295A56F}" destId="{CFEE6A88-30F4-E743-B12B-1B57700E68A5}" srcOrd="1" destOrd="0" presId="urn:microsoft.com/office/officeart/2009/3/layout/HorizontalOrganizationChart#137"/>
    <dgm:cxn modelId="{26AEC0D2-A68C-4147-87A5-1F355F8AB690}" type="presParOf" srcId="{20E37C1B-7B69-014B-BDA8-CB96045A0AF3}" destId="{CD152495-1EB2-684C-B631-F7DCE1DCEC3E}" srcOrd="0" destOrd="0" presId="urn:microsoft.com/office/officeart/2009/3/layout/HorizontalOrganizationChart#137"/>
    <dgm:cxn modelId="{674A65C5-9D9A-4D4B-AE5B-706F8E988305}" type="presParOf" srcId="{CD152495-1EB2-684C-B631-F7DCE1DCEC3E}" destId="{D7BDA027-3E11-1246-BCA2-1599B13D699E}" srcOrd="0" destOrd="0" presId="urn:microsoft.com/office/officeart/2009/3/layout/HorizontalOrganizationChart#137"/>
    <dgm:cxn modelId="{37C6A964-7690-AD4D-8B14-FC8A5C0755B5}" type="presParOf" srcId="{D7BDA027-3E11-1246-BCA2-1599B13D699E}" destId="{B0D40242-94E3-794C-AA20-10341F5AADF1}" srcOrd="0" destOrd="0" presId="urn:microsoft.com/office/officeart/2009/3/layout/HorizontalOrganizationChart#137"/>
    <dgm:cxn modelId="{A98AF1CE-D244-254C-AB41-D12354A01CA1}" type="presParOf" srcId="{D7BDA027-3E11-1246-BCA2-1599B13D699E}" destId="{C4BD8591-0FAA-8747-9B3A-8E5BB8BD86E4}" srcOrd="1" destOrd="0" presId="urn:microsoft.com/office/officeart/2009/3/layout/HorizontalOrganizationChart#137"/>
    <dgm:cxn modelId="{A403B2B5-935F-4341-B55B-15A586B8D876}" type="presParOf" srcId="{CD152495-1EB2-684C-B631-F7DCE1DCEC3E}" destId="{5EE85DDD-8ABD-CC49-9117-98F29C218252}" srcOrd="1" destOrd="0" presId="urn:microsoft.com/office/officeart/2009/3/layout/HorizontalOrganizationChart#137"/>
    <dgm:cxn modelId="{8482D801-66CE-8B47-940B-5D5213742160}" type="presParOf" srcId="{5EE85DDD-8ABD-CC49-9117-98F29C218252}" destId="{18A9FD41-1A0C-8F4A-815A-625E653AE34A}" srcOrd="0" destOrd="0" presId="urn:microsoft.com/office/officeart/2009/3/layout/HorizontalOrganizationChart#137"/>
    <dgm:cxn modelId="{989CBE2D-058D-FC4C-A384-7BA65C71B294}" type="presParOf" srcId="{5EE85DDD-8ABD-CC49-9117-98F29C218252}" destId="{A2DE9F18-9A7F-264C-8D62-49EF170890AC}" srcOrd="1" destOrd="0" presId="urn:microsoft.com/office/officeart/2009/3/layout/HorizontalOrganizationChart#137"/>
    <dgm:cxn modelId="{C61690D8-6A38-6142-BC78-5E6FCE34934B}" type="presParOf" srcId="{A2DE9F18-9A7F-264C-8D62-49EF170890AC}" destId="{3CD0B178-CCF2-EB46-91F5-ACCEE61A2ACB}" srcOrd="0" destOrd="0" presId="urn:microsoft.com/office/officeart/2009/3/layout/HorizontalOrganizationChart#137"/>
    <dgm:cxn modelId="{1FAE039E-2958-A64B-BFC7-4691EB47AA84}" type="presParOf" srcId="{3CD0B178-CCF2-EB46-91F5-ACCEE61A2ACB}" destId="{F614E527-77DE-7244-B93F-851AC26D5930}" srcOrd="0" destOrd="0" presId="urn:microsoft.com/office/officeart/2009/3/layout/HorizontalOrganizationChart#137"/>
    <dgm:cxn modelId="{F7E035D0-80D2-5F4F-B729-B18F4185D40E}" type="presParOf" srcId="{3CD0B178-CCF2-EB46-91F5-ACCEE61A2ACB}" destId="{40065926-D5E5-8F43-A4B5-098B0D12B83E}" srcOrd="1" destOrd="0" presId="urn:microsoft.com/office/officeart/2009/3/layout/HorizontalOrganizationChart#137"/>
    <dgm:cxn modelId="{B26C7F3A-FA9D-D34A-88CF-E07B62C50252}" type="presParOf" srcId="{A2DE9F18-9A7F-264C-8D62-49EF170890AC}" destId="{91D19CB0-2EA4-4543-BCDB-BDE3D6BC6314}" srcOrd="1" destOrd="0" presId="urn:microsoft.com/office/officeart/2009/3/layout/HorizontalOrganizationChart#137"/>
    <dgm:cxn modelId="{9DAB93D8-5A30-8542-8B0D-526A68714E8E}" type="presParOf" srcId="{A2DE9F18-9A7F-264C-8D62-49EF170890AC}" destId="{31B13936-E77A-8E40-BF7B-D617E7053A8E}" srcOrd="2" destOrd="0" presId="urn:microsoft.com/office/officeart/2009/3/layout/HorizontalOrganizationChart#137"/>
    <dgm:cxn modelId="{A66C5E41-E649-844F-BB9D-03C6169A80F6}" type="presParOf" srcId="{5EE85DDD-8ABD-CC49-9117-98F29C218252}" destId="{59A05EF3-7ADA-0C4C-B25C-08BDFDB89A17}" srcOrd="2" destOrd="0" presId="urn:microsoft.com/office/officeart/2009/3/layout/HorizontalOrganizationChart#137"/>
    <dgm:cxn modelId="{4C37A094-38F0-2247-8922-EED10BB2056B}" type="presParOf" srcId="{5EE85DDD-8ABD-CC49-9117-98F29C218252}" destId="{57CF0732-E14B-CB4E-BC2F-295F1E981CFD}" srcOrd="3" destOrd="0" presId="urn:microsoft.com/office/officeart/2009/3/layout/HorizontalOrganizationChart#137"/>
    <dgm:cxn modelId="{6506BC34-DC7C-E041-9C5A-F49A4092B906}" type="presParOf" srcId="{57CF0732-E14B-CB4E-BC2F-295F1E981CFD}" destId="{6D3D4BFE-299D-0E41-BE1F-391C3F2DB108}" srcOrd="0" destOrd="0" presId="urn:microsoft.com/office/officeart/2009/3/layout/HorizontalOrganizationChart#137"/>
    <dgm:cxn modelId="{F72E0006-6C59-5D4C-B33E-159158162C98}" type="presParOf" srcId="{6D3D4BFE-299D-0E41-BE1F-391C3F2DB108}" destId="{0A4337B8-14C7-794C-8807-1CC8750A9F50}" srcOrd="0" destOrd="0" presId="urn:microsoft.com/office/officeart/2009/3/layout/HorizontalOrganizationChart#137"/>
    <dgm:cxn modelId="{3BBCF14C-1E55-0846-AF48-D66DE5480C0F}" type="presParOf" srcId="{6D3D4BFE-299D-0E41-BE1F-391C3F2DB108}" destId="{CFEE6A88-30F4-E743-B12B-1B57700E68A5}" srcOrd="1" destOrd="0" presId="urn:microsoft.com/office/officeart/2009/3/layout/HorizontalOrganizationChart#137"/>
    <dgm:cxn modelId="{C6FC78F0-1715-994A-81AA-802E0BF79BEC}" type="presParOf" srcId="{57CF0732-E14B-CB4E-BC2F-295F1E981CFD}" destId="{DA12BBB9-90BE-1940-BBF0-6AE940A25DAE}" srcOrd="1" destOrd="0" presId="urn:microsoft.com/office/officeart/2009/3/layout/HorizontalOrganizationChart#137"/>
    <dgm:cxn modelId="{CB37D63D-3022-FD4C-B22D-9C1E9E6FE4B8}" type="presParOf" srcId="{57CF0732-E14B-CB4E-BC2F-295F1E981CFD}" destId="{BDBD1164-79CB-8049-A214-B69D1B0D29F8}" srcOrd="2" destOrd="0" presId="urn:microsoft.com/office/officeart/2009/3/layout/HorizontalOrganizationChart#137"/>
    <dgm:cxn modelId="{2CFE7182-1F37-6747-A85C-11219BEF6E52}" type="presParOf" srcId="{5EE85DDD-8ABD-CC49-9117-98F29C218252}" destId="{76856A48-495B-9649-A3CC-CFBD572F8402}" srcOrd="4" destOrd="0" presId="urn:microsoft.com/office/officeart/2009/3/layout/HorizontalOrganizationChart#137"/>
    <dgm:cxn modelId="{6380EB83-DFDC-8045-A1B1-4E0CD3FB3C7C}" type="presParOf" srcId="{5EE85DDD-8ABD-CC49-9117-98F29C218252}" destId="{222E5572-6C08-B840-956E-2273317309F8}" srcOrd="5" destOrd="0" presId="urn:microsoft.com/office/officeart/2009/3/layout/HorizontalOrganizationChart#137"/>
    <dgm:cxn modelId="{1EB63B05-1A07-DC42-846C-CCE297A75001}" type="presParOf" srcId="{222E5572-6C08-B840-956E-2273317309F8}" destId="{5849C188-1F03-DD41-B2D2-1D1F1A3E8233}" srcOrd="0" destOrd="0" presId="urn:microsoft.com/office/officeart/2009/3/layout/HorizontalOrganizationChart#137"/>
    <dgm:cxn modelId="{7EB8CDD3-905B-D642-B1E2-8428E899D9EB}" type="presParOf" srcId="{5849C188-1F03-DD41-B2D2-1D1F1A3E8233}" destId="{9086B711-0879-4A4E-9D1D-9A40265AF16D}" srcOrd="0" destOrd="0" presId="urn:microsoft.com/office/officeart/2009/3/layout/HorizontalOrganizationChart#137"/>
    <dgm:cxn modelId="{1958A40E-9C23-824E-9D32-11A9C8246833}" type="presParOf" srcId="{5849C188-1F03-DD41-B2D2-1D1F1A3E8233}" destId="{E6AE0372-46C7-A148-8CF8-F0807F66F9DE}" srcOrd="1" destOrd="0" presId="urn:microsoft.com/office/officeart/2009/3/layout/HorizontalOrganizationChart#137"/>
    <dgm:cxn modelId="{1F5D238C-16D8-1C41-89CD-1247D35BED99}" type="presParOf" srcId="{222E5572-6C08-B840-956E-2273317309F8}" destId="{805F65B4-5522-9545-A82D-8BE7E1433922}" srcOrd="1" destOrd="0" presId="urn:microsoft.com/office/officeart/2009/3/layout/HorizontalOrganizationChart#137"/>
    <dgm:cxn modelId="{7EB0BD63-D0CB-F94F-B570-9F88BB54E94C}" type="presParOf" srcId="{222E5572-6C08-B840-956E-2273317309F8}" destId="{87402AF5-E8F7-C749-B801-599F16CE9D2E}" srcOrd="2" destOrd="0" presId="urn:microsoft.com/office/officeart/2009/3/layout/HorizontalOrganizationChart#137"/>
    <dgm:cxn modelId="{156D8931-F625-AA44-BEDA-BC362F737094}" type="presParOf" srcId="{CD152495-1EB2-684C-B631-F7DCE1DCEC3E}" destId="{D03B0D7D-1F9B-6442-96A6-DAE882A4668A}" srcOrd="2" destOrd="0" presId="urn:microsoft.com/office/officeart/2009/3/layout/HorizontalOrganizationChart#13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38" loCatId="" qsTypeId="urn:microsoft.com/office/officeart/2005/8/quickstyle/simple1#138" qsCatId="simple" csTypeId="urn:microsoft.com/office/officeart/2005/8/colors/accent2_1#139" csCatId="accent2" phldr="1"/>
      <dgm:spPr/>
      <dgm:t>
        <a:bodyPr/>
        <a:lstStyle/>
        <a:p>
          <a:endParaRPr lang="zh-CN" altLang="en-US"/>
        </a:p>
      </dgm:t>
    </dgm:pt>
    <dgm:pt modelId="{4B3870ED-7BC4-7348-936F-EBD823608E02}">
      <dgm:prSet phldrT="[文本]" custT="1"/>
      <dgm:spPr>
        <a:ln>
          <a:solidFill>
            <a:srgbClr val="C00000"/>
          </a:solidFill>
        </a:ln>
      </dgm:spPr>
      <dgm:t>
        <a:bodyPr/>
        <a:lstStyle/>
        <a:p>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共产主义社会是人类最崇高的社会理想</a:t>
          </a:r>
        </a:p>
      </dgm:t>
    </dgm:pt>
    <dgm:pt modelId="{CC214CC6-405B-944F-ABBD-5DDB21DD990D}" type="parTrans" cxnId="{F9CE7B1A-1110-A942-8CF2-EFC78C1CCD4C}">
      <dgm:prSet/>
      <dgm:spPr/>
      <dgm:t>
        <a:bodyPr/>
        <a:lstStyle/>
        <a:p>
          <a:endParaRPr lang="zh-CN" altLang="en-US"/>
        </a:p>
      </dgm:t>
    </dgm:pt>
    <dgm:pt modelId="{0233C143-CCE4-1B4C-9046-6323C264B857}" type="sibTrans" cxnId="{F9CE7B1A-1110-A942-8CF2-EFC78C1CCD4C}">
      <dgm:prSet/>
      <dgm:spPr/>
      <dgm:t>
        <a:bodyPr/>
        <a:lstStyle/>
        <a:p>
          <a:endParaRPr lang="zh-CN" altLang="en-US"/>
        </a:p>
      </dgm:t>
    </dgm:pt>
    <dgm:pt modelId="{4ADEE967-D264-9145-B0D1-B6F3C6C06E2B}">
      <dgm:prSet phldrT="[文本]" custT="1"/>
      <dgm:spPr>
        <a:ln>
          <a:solidFill>
            <a:srgbClr val="C00000"/>
          </a:solidFill>
        </a:ln>
      </dgm:spPr>
      <dgm:t>
        <a:bodyPr/>
        <a:lstStyle/>
        <a:p>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马克思主义对共产主义社会的展望</a:t>
          </a:r>
        </a:p>
      </dgm:t>
    </dgm:pt>
    <dgm:pt modelId="{B82F9DBA-9502-C84C-B2C4-20EA51AC1850}" type="parTrans" cxnId="{F3336B11-7207-F741-8AAF-6BADC71F6B7E}">
      <dgm:prSet/>
      <dgm:spPr>
        <a:ln>
          <a:solidFill>
            <a:srgbClr val="C00000"/>
          </a:solidFill>
        </a:ln>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8C8A42D1-4B64-2B4E-AE4A-6A24BB4BBC85}">
      <dgm:prSet phldrT="[文本]" custT="1"/>
      <dgm:spPr>
        <a:solidFill>
          <a:srgbClr val="C00000"/>
        </a:solidFill>
        <a:ln>
          <a:solidFill>
            <a:srgbClr val="C00000"/>
          </a:solidFill>
        </a:ln>
      </dgm:spPr>
      <dgm:t>
        <a:bodyPr/>
        <a:lstStyle/>
        <a:p>
          <a:r>
            <a:rPr lang="en-US" altLang="zh-CN"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共产主义是社会历史发展的必然趋势</a:t>
          </a:r>
        </a:p>
      </dgm:t>
    </dgm:pt>
    <dgm:pt modelId="{B57E4992-3C2D-1041-97E2-1F739812F854}" type="parTrans" cxnId="{43E0617B-EAA3-A64C-AD32-AC22D9B82465}">
      <dgm:prSet/>
      <dgm:spPr>
        <a:ln>
          <a:solidFill>
            <a:srgbClr val="C00000"/>
          </a:solidFill>
        </a:ln>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5DE0D3A6-F19C-DE4A-BC9A-2571F715194D}">
      <dgm:prSet phldrT="[文本]" custT="1"/>
      <dgm:spPr>
        <a:ln>
          <a:solidFill>
            <a:srgbClr val="C00000"/>
          </a:solidFill>
        </a:ln>
      </dgm:spPr>
      <dgm:t>
        <a:bodyPr/>
        <a:lstStyle/>
        <a:p>
          <a:pPr algn="l"/>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在建设中国特色社会主义的进程中为实现共产主义而奋斗</a:t>
          </a:r>
        </a:p>
      </dgm:t>
    </dgm:pt>
    <dgm:pt modelId="{62B58F82-512E-1141-905D-6150D389ACA4}" type="parTrans" cxnId="{5ED92131-07E1-9D49-97EA-1E5870258342}">
      <dgm:prSet/>
      <dgm:spPr>
        <a:ln>
          <a:solidFill>
            <a:srgbClr val="C00000"/>
          </a:solidFill>
        </a:ln>
      </dgm:spPr>
      <dgm:t>
        <a:bodyPr/>
        <a:lstStyle/>
        <a:p>
          <a:endParaRPr lang="zh-CN" altLang="en-US"/>
        </a:p>
      </dgm:t>
    </dgm:pt>
    <dgm:pt modelId="{C6B22558-AB52-9943-B0A2-886A6B85F55C}" type="sibTrans" cxnId="{5ED92131-07E1-9D49-97EA-1E5870258342}">
      <dgm:prSet/>
      <dgm:spPr/>
      <dgm:t>
        <a:bodyPr/>
        <a:lstStyle/>
        <a:p>
          <a:endParaRPr lang="zh-CN" altLang="en-US"/>
        </a:p>
      </dgm:t>
    </dgm:pt>
    <dgm:pt modelId="{BEF086C7-68E0-4C43-809E-F987F708FAA9}">
      <dgm:prSet custT="1"/>
      <dgm:spPr>
        <a:ln>
          <a:solidFill>
            <a:srgbClr val="C00000"/>
          </a:solidFill>
        </a:ln>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经济</a:t>
          </a:r>
        </a:p>
      </dgm:t>
    </dgm:pt>
    <dgm:pt modelId="{91250A13-AFB6-3743-9330-059F6D171422}" type="parTrans" cxnId="{D3C9C61E-B143-6849-8923-CB2692BB3224}">
      <dgm:prSet/>
      <dgm:spPr>
        <a:ln>
          <a:solidFill>
            <a:srgbClr val="C00000"/>
          </a:solidFill>
        </a:ln>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a:ln>
          <a:solidFill>
            <a:srgbClr val="C00000"/>
          </a:solidFill>
        </a:ln>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政治</a:t>
          </a:r>
        </a:p>
      </dgm:t>
    </dgm:pt>
    <dgm:pt modelId="{470BCEDA-9C97-8A4F-869C-E450D5488D7E}" type="parTrans" cxnId="{A5E77716-E055-E54B-B9D9-F2B59F1D144D}">
      <dgm:prSet/>
      <dgm:spPr>
        <a:ln>
          <a:solidFill>
            <a:srgbClr val="C00000"/>
          </a:solidFill>
        </a:ln>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a:ln>
          <a:solidFill>
            <a:srgbClr val="C00000"/>
          </a:solidFill>
        </a:ln>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精神、文化</a:t>
          </a:r>
        </a:p>
      </dgm:t>
    </dgm:pt>
    <dgm:pt modelId="{56A101AD-1052-6140-BB5F-68F8D9E7EDF3}" type="parTrans" cxnId="{FF33A3B1-EEEB-C54C-814B-EAA6AA479DCA}">
      <dgm:prSet/>
      <dgm:spPr>
        <a:ln>
          <a:solidFill>
            <a:srgbClr val="C00000"/>
          </a:solidFill>
        </a:ln>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a:ln>
          <a:solidFill>
            <a:srgbClr val="C00000"/>
          </a:solidFill>
        </a:ln>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社会</a:t>
          </a:r>
        </a:p>
      </dgm:t>
    </dgm:pt>
    <dgm:pt modelId="{C3A023A9-AE80-6144-9013-2417F81CC6B5}" type="parTrans" cxnId="{606AC43E-39F7-7143-907F-1AF7676B03D3}">
      <dgm:prSet/>
      <dgm:spPr>
        <a:ln>
          <a:solidFill>
            <a:srgbClr val="C00000"/>
          </a:solidFill>
        </a:ln>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B3A3B973-E202-8B47-9C70-5AE5E5555F4C}">
      <dgm:prSet custT="1"/>
      <dgm:spPr>
        <a:ln>
          <a:solidFill>
            <a:srgbClr val="C00000"/>
          </a:solidFill>
        </a:ln>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F2346432-398F-F249-AA93-723126D95F52}">
      <dgm:prSet custT="1"/>
      <dgm:spPr/>
      <dgm:t>
        <a:bodyPr/>
        <a:lstStyle/>
        <a:p>
          <a:r>
            <a:rPr lang="zh-CN" altLang="en-US" sz="1400" b="0" dirty="0">
              <a:latin typeface="微软雅黑" panose="020B0503020204020204" pitchFamily="34" charset="-122"/>
              <a:ea typeface="微软雅黑" panose="020B0503020204020204" pitchFamily="34" charset="-122"/>
              <a:cs typeface="微软雅黑" panose="020B0503020204020204" pitchFamily="34" charset="-122"/>
            </a:rPr>
            <a:t>实现共产主义是人类最伟大的事业</a:t>
          </a:r>
        </a:p>
      </dgm:t>
    </dgm:pt>
    <dgm:pt modelId="{1FCB8125-BD6F-EF48-8BE8-4ECE38B48E0B}" type="parTrans" cxnId="{69E85B5F-B7E0-9644-8203-242962E4390C}">
      <dgm:prSet/>
      <dgm:spPr/>
      <dgm:t>
        <a:bodyPr/>
        <a:lstStyle/>
        <a:p>
          <a:endParaRPr lang="zh-CN" altLang="en-US"/>
        </a:p>
      </dgm:t>
    </dgm:pt>
    <dgm:pt modelId="{EB332A4B-1552-F44B-830B-45C51837F766}" type="sibTrans" cxnId="{69E85B5F-B7E0-9644-8203-242962E4390C}">
      <dgm:prSet/>
      <dgm:spPr/>
      <dgm:t>
        <a:bodyPr/>
        <a:lstStyle/>
        <a:p>
          <a:endParaRPr lang="zh-CN" altLang="en-US"/>
        </a:p>
      </dgm:t>
    </dgm:pt>
    <dgm:pt modelId="{7FE8E131-D174-404A-8C19-A84A2A347924}">
      <dgm:prSet custT="1"/>
      <dgm:spPr/>
      <dgm:t>
        <a:bodyPr/>
        <a:lstStyle/>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实现共产主义是一个不断实践的长期过程</a:t>
          </a:r>
        </a:p>
      </dgm:t>
    </dgm:pt>
    <dgm:pt modelId="{9A2102EF-C74B-2048-9CDC-F404E67450DE}" type="parTrans" cxnId="{8936E9C5-0815-9A4A-9372-BD0B1AFCCCD1}">
      <dgm:prSet/>
      <dgm:spPr/>
      <dgm:t>
        <a:bodyPr/>
        <a:lstStyle/>
        <a:p>
          <a:endParaRPr lang="zh-CN" altLang="en-US"/>
        </a:p>
      </dgm:t>
    </dgm:pt>
    <dgm:pt modelId="{8BBB0DAA-B902-D84B-87E8-FF8BB3150E4C}" type="sibTrans" cxnId="{8936E9C5-0815-9A4A-9372-BD0B1AFCCCD1}">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58C999F5-444A-0349-A69B-813F1D7DFD45}" type="pres">
      <dgm:prSet presAssocID="{4B3870ED-7BC4-7348-936F-EBD823608E02}" presName="hierRoot1" presStyleCnt="0">
        <dgm:presLayoutVars>
          <dgm:hierBranch val="init"/>
        </dgm:presLayoutVars>
      </dgm:prSet>
      <dgm:spPr/>
    </dgm:pt>
    <dgm:pt modelId="{EF5054BE-7594-0145-A237-FD205A903003}" type="pres">
      <dgm:prSet presAssocID="{4B3870ED-7BC4-7348-936F-EBD823608E02}" presName="rootComposite1" presStyleCnt="0"/>
      <dgm:spPr/>
    </dgm:pt>
    <dgm:pt modelId="{29000B2B-3690-C74D-B89C-C902C5622F7E}" type="pres">
      <dgm:prSet presAssocID="{4B3870ED-7BC4-7348-936F-EBD823608E02}" presName="rootText1" presStyleLbl="node0" presStyleIdx="0" presStyleCnt="1" custScaleX="244953">
        <dgm:presLayoutVars>
          <dgm:chPref val="3"/>
        </dgm:presLayoutVars>
      </dgm:prSet>
      <dgm:spPr/>
      <dgm:t>
        <a:bodyPr/>
        <a:lstStyle/>
        <a:p>
          <a:endParaRPr lang="zh-CN" altLang="en-US"/>
        </a:p>
      </dgm:t>
    </dgm:pt>
    <dgm:pt modelId="{3B09B0B5-609C-054D-86E4-B80E9A130B73}" type="pres">
      <dgm:prSet presAssocID="{4B3870ED-7BC4-7348-936F-EBD823608E02}" presName="rootConnector1" presStyleLbl="node1" presStyleIdx="0" presStyleCnt="0"/>
      <dgm:spPr/>
      <dgm:t>
        <a:bodyPr/>
        <a:lstStyle/>
        <a:p>
          <a:endParaRPr lang="zh-CN" altLang="en-US"/>
        </a:p>
      </dgm:t>
    </dgm:pt>
    <dgm:pt modelId="{3D466E41-3FF7-704D-A65B-F057DEA9B9E9}" type="pres">
      <dgm:prSet presAssocID="{4B3870ED-7BC4-7348-936F-EBD823608E02}" presName="hierChild2" presStyleCnt="0"/>
      <dgm:spPr/>
    </dgm:pt>
    <dgm:pt modelId="{E5C8AA95-E727-134C-8A9E-9CCBD2F7D590}" type="pres">
      <dgm:prSet presAssocID="{B82F9DBA-9502-C84C-B2C4-20EA51AC1850}" presName="Name64" presStyleLbl="parChTrans1D2" presStyleIdx="0" presStyleCnt="3"/>
      <dgm:spPr/>
      <dgm:t>
        <a:bodyPr/>
        <a:lstStyle/>
        <a:p>
          <a:endParaRPr lang="zh-CN" altLang="en-US"/>
        </a:p>
      </dgm:t>
    </dgm:pt>
    <dgm:pt modelId="{1E4D9180-B9A9-8B40-88F6-122D259B9AD5}" type="pres">
      <dgm:prSet presAssocID="{4ADEE967-D264-9145-B0D1-B6F3C6C06E2B}" presName="hierRoot2" presStyleCnt="0">
        <dgm:presLayoutVars>
          <dgm:hierBranch val="init"/>
        </dgm:presLayoutVars>
      </dgm:prSet>
      <dgm:spPr/>
    </dgm:pt>
    <dgm:pt modelId="{4DDEE904-6BCA-FC4D-A5D9-B241431B2C7B}" type="pres">
      <dgm:prSet presAssocID="{4ADEE967-D264-9145-B0D1-B6F3C6C06E2B}" presName="rootComposite" presStyleCnt="0"/>
      <dgm:spPr/>
    </dgm:pt>
    <dgm:pt modelId="{5853673F-12D5-3B4E-9D36-A8A57D8BDE12}" type="pres">
      <dgm:prSet presAssocID="{4ADEE967-D264-9145-B0D1-B6F3C6C06E2B}" presName="rootText" presStyleLbl="node2" presStyleIdx="0" presStyleCnt="3" custScaleX="234630">
        <dgm:presLayoutVars>
          <dgm:chPref val="3"/>
        </dgm:presLayoutVars>
      </dgm:prSet>
      <dgm:spPr/>
      <dgm:t>
        <a:bodyPr/>
        <a:lstStyle/>
        <a:p>
          <a:endParaRPr lang="zh-CN" altLang="en-US"/>
        </a:p>
      </dgm:t>
    </dgm:pt>
    <dgm:pt modelId="{4EC994A2-479C-FF40-9515-CEB51B6AA524}" type="pres">
      <dgm:prSet presAssocID="{4ADEE967-D264-9145-B0D1-B6F3C6C06E2B}" presName="rootConnector" presStyleLbl="node2" presStyleIdx="0" presStyleCnt="3"/>
      <dgm:spPr/>
      <dgm:t>
        <a:bodyPr/>
        <a:lstStyle/>
        <a:p>
          <a:endParaRPr lang="zh-CN" altLang="en-US"/>
        </a:p>
      </dgm:t>
    </dgm:pt>
    <dgm:pt modelId="{EE2045F1-2625-354D-BDB8-1908F932A0FE}" type="pres">
      <dgm:prSet presAssocID="{4ADEE967-D264-9145-B0D1-B6F3C6C06E2B}" presName="hierChild4" presStyleCnt="0"/>
      <dgm:spPr/>
    </dgm:pt>
    <dgm:pt modelId="{5003A91B-F2F3-1540-A734-F494D91FA694}" type="pres">
      <dgm:prSet presAssocID="{91250A13-AFB6-3743-9330-059F6D171422}" presName="Name64" presStyleLbl="parChTrans1D3" presStyleIdx="0" presStyleCnt="7"/>
      <dgm:spPr/>
      <dgm:t>
        <a:bodyPr/>
        <a:lstStyle/>
        <a:p>
          <a:endParaRPr lang="zh-CN" altLang="en-US"/>
        </a:p>
      </dgm:t>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3" presStyleIdx="0" presStyleCnt="7">
        <dgm:presLayoutVars>
          <dgm:chPref val="3"/>
        </dgm:presLayoutVars>
      </dgm:prSet>
      <dgm:spPr/>
      <dgm:t>
        <a:bodyPr/>
        <a:lstStyle/>
        <a:p>
          <a:endParaRPr lang="zh-CN" altLang="en-US"/>
        </a:p>
      </dgm:t>
    </dgm:pt>
    <dgm:pt modelId="{B6E282E0-5BCC-5F47-BC1E-9146048D598A}" type="pres">
      <dgm:prSet presAssocID="{BEF086C7-68E0-4C43-809E-F987F708FAA9}" presName="rootConnector" presStyleLbl="node3" presStyleIdx="0" presStyleCnt="7"/>
      <dgm:spPr/>
      <dgm:t>
        <a:bodyPr/>
        <a:lstStyle/>
        <a:p>
          <a:endParaRPr lang="zh-CN" altLang="en-US"/>
        </a:p>
      </dgm:t>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3" presStyleIdx="1" presStyleCnt="7"/>
      <dgm:spPr/>
      <dgm:t>
        <a:bodyPr/>
        <a:lstStyle/>
        <a:p>
          <a:endParaRPr lang="zh-CN" altLang="en-US"/>
        </a:p>
      </dgm:t>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3" presStyleIdx="1" presStyleCnt="7">
        <dgm:presLayoutVars>
          <dgm:chPref val="3"/>
        </dgm:presLayoutVars>
      </dgm:prSet>
      <dgm:spPr/>
      <dgm:t>
        <a:bodyPr/>
        <a:lstStyle/>
        <a:p>
          <a:endParaRPr lang="zh-CN" altLang="en-US"/>
        </a:p>
      </dgm:t>
    </dgm:pt>
    <dgm:pt modelId="{8D8AA723-A853-B440-8F71-7530417AD7CA}" type="pres">
      <dgm:prSet presAssocID="{4D190852-2E6D-B44D-8A48-6CDBBE9E85E4}" presName="rootConnector" presStyleLbl="node3" presStyleIdx="1" presStyleCnt="7"/>
      <dgm:spPr/>
      <dgm:t>
        <a:bodyPr/>
        <a:lstStyle/>
        <a:p>
          <a:endParaRPr lang="zh-CN" altLang="en-US"/>
        </a:p>
      </dgm:t>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3" presStyleIdx="2" presStyleCnt="7"/>
      <dgm:spPr/>
      <dgm:t>
        <a:bodyPr/>
        <a:lstStyle/>
        <a:p>
          <a:endParaRPr lang="zh-CN" altLang="en-US"/>
        </a:p>
      </dgm:t>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3" presStyleIdx="2" presStyleCnt="7">
        <dgm:presLayoutVars>
          <dgm:chPref val="3"/>
        </dgm:presLayoutVars>
      </dgm:prSet>
      <dgm:spPr/>
      <dgm:t>
        <a:bodyPr/>
        <a:lstStyle/>
        <a:p>
          <a:endParaRPr lang="zh-CN" altLang="en-US"/>
        </a:p>
      </dgm:t>
    </dgm:pt>
    <dgm:pt modelId="{AE5AA2FE-2F1B-3D49-9D07-65B51915D8B9}" type="pres">
      <dgm:prSet presAssocID="{FBB005AC-ECE1-4246-B0E4-F44C7679E37C}" presName="rootConnector" presStyleLbl="node3" presStyleIdx="2" presStyleCnt="7"/>
      <dgm:spPr/>
      <dgm:t>
        <a:bodyPr/>
        <a:lstStyle/>
        <a:p>
          <a:endParaRPr lang="zh-CN" altLang="en-US"/>
        </a:p>
      </dgm:t>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3" presStyleIdx="3" presStyleCnt="7"/>
      <dgm:spPr/>
      <dgm:t>
        <a:bodyPr/>
        <a:lstStyle/>
        <a:p>
          <a:endParaRPr lang="zh-CN" altLang="en-US"/>
        </a:p>
      </dgm:t>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3" presStyleIdx="3" presStyleCnt="7">
        <dgm:presLayoutVars>
          <dgm:chPref val="3"/>
        </dgm:presLayoutVars>
      </dgm:prSet>
      <dgm:spPr/>
      <dgm:t>
        <a:bodyPr/>
        <a:lstStyle/>
        <a:p>
          <a:endParaRPr lang="zh-CN" altLang="en-US"/>
        </a:p>
      </dgm:t>
    </dgm:pt>
    <dgm:pt modelId="{5569CB6D-95DA-3D47-8C39-5B15BDD3B65A}" type="pres">
      <dgm:prSet presAssocID="{71DB3776-62D5-4748-928A-68B524969219}" presName="rootConnector" presStyleLbl="node3" presStyleIdx="3" presStyleCnt="7"/>
      <dgm:spPr/>
      <dgm:t>
        <a:bodyPr/>
        <a:lstStyle/>
        <a:p>
          <a:endParaRPr lang="zh-CN" altLang="en-US"/>
        </a:p>
      </dgm:t>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7A910462-0041-0745-B02F-81FA416353C1}" type="pres">
      <dgm:prSet presAssocID="{4ADEE967-D264-9145-B0D1-B6F3C6C06E2B}" presName="hierChild5" presStyleCnt="0"/>
      <dgm:spPr/>
    </dgm:pt>
    <dgm:pt modelId="{2E9626E4-AF31-2249-A320-1B5166F3EFB4}" type="pres">
      <dgm:prSet presAssocID="{B57E4992-3C2D-1041-97E2-1F739812F854}" presName="Name64" presStyleLbl="parChTrans1D2" presStyleIdx="1" presStyleCnt="3"/>
      <dgm:spPr/>
      <dgm:t>
        <a:bodyPr/>
        <a:lstStyle/>
        <a:p>
          <a:endParaRPr lang="zh-CN" altLang="en-US"/>
        </a:p>
      </dgm:t>
    </dgm:pt>
    <dgm:pt modelId="{E4A9CCC8-0232-2845-A3E7-FA5568845A4D}" type="pres">
      <dgm:prSet presAssocID="{8C8A42D1-4B64-2B4E-AE4A-6A24BB4BBC85}" presName="hierRoot2" presStyleCnt="0">
        <dgm:presLayoutVars>
          <dgm:hierBranch val="init"/>
        </dgm:presLayoutVars>
      </dgm:prSet>
      <dgm:spPr/>
    </dgm:pt>
    <dgm:pt modelId="{DE19ABCE-3FDF-E341-B90D-D932C3077B49}" type="pres">
      <dgm:prSet presAssocID="{8C8A42D1-4B64-2B4E-AE4A-6A24BB4BBC85}" presName="rootComposite" presStyleCnt="0"/>
      <dgm:spPr/>
    </dgm:pt>
    <dgm:pt modelId="{819C0203-9F71-724C-9889-75EB604BF496}" type="pres">
      <dgm:prSet presAssocID="{8C8A42D1-4B64-2B4E-AE4A-6A24BB4BBC85}" presName="rootText" presStyleLbl="node2" presStyleIdx="1" presStyleCnt="3" custScaleX="234993">
        <dgm:presLayoutVars>
          <dgm:chPref val="3"/>
        </dgm:presLayoutVars>
      </dgm:prSet>
      <dgm:spPr/>
      <dgm:t>
        <a:bodyPr/>
        <a:lstStyle/>
        <a:p>
          <a:endParaRPr lang="zh-CN" altLang="en-US"/>
        </a:p>
      </dgm:t>
    </dgm:pt>
    <dgm:pt modelId="{1E0F491F-D330-344C-B05D-503D63CD746D}" type="pres">
      <dgm:prSet presAssocID="{8C8A42D1-4B64-2B4E-AE4A-6A24BB4BBC85}" presName="rootConnector" presStyleLbl="node2" presStyleIdx="1" presStyleCnt="3"/>
      <dgm:spPr/>
      <dgm:t>
        <a:bodyPr/>
        <a:lstStyle/>
        <a:p>
          <a:endParaRPr lang="zh-CN" altLang="en-US"/>
        </a:p>
      </dgm:t>
    </dgm:pt>
    <dgm:pt modelId="{72F789A9-48F3-3443-8009-DB8E7805257C}" type="pres">
      <dgm:prSet presAssocID="{8C8A42D1-4B64-2B4E-AE4A-6A24BB4BBC85}" presName="hierChild4" presStyleCnt="0"/>
      <dgm:spPr/>
    </dgm:pt>
    <dgm:pt modelId="{18A9FD41-1A0C-8F4A-815A-625E653AE34A}" type="pres">
      <dgm:prSet presAssocID="{3DF71DAF-6F89-CC4C-851F-659E209968B2}" presName="Name64" presStyleLbl="parChTrans1D3" presStyleIdx="4" presStyleCnt="7"/>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3" presStyleIdx="4" presStyleCnt="7">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3" presStyleIdx="4" presStyleCnt="7"/>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170FE6D3-BC03-F446-B3DD-834B11FE18CA}" type="pres">
      <dgm:prSet presAssocID="{1FCB8125-BD6F-EF48-8BE8-4ECE38B48E0B}" presName="Name64" presStyleLbl="parChTrans1D3" presStyleIdx="5" presStyleCnt="7"/>
      <dgm:spPr/>
      <dgm:t>
        <a:bodyPr/>
        <a:lstStyle/>
        <a:p>
          <a:endParaRPr lang="zh-CN" altLang="en-US"/>
        </a:p>
      </dgm:t>
    </dgm:pt>
    <dgm:pt modelId="{8F3685D1-0C0A-684F-A729-4E8772E2E740}" type="pres">
      <dgm:prSet presAssocID="{F2346432-398F-F249-AA93-723126D95F52}" presName="hierRoot2" presStyleCnt="0">
        <dgm:presLayoutVars>
          <dgm:hierBranch val="init"/>
        </dgm:presLayoutVars>
      </dgm:prSet>
      <dgm:spPr/>
    </dgm:pt>
    <dgm:pt modelId="{13E8A9B4-3CB0-DD47-962B-CC99A62705F2}" type="pres">
      <dgm:prSet presAssocID="{F2346432-398F-F249-AA93-723126D95F52}" presName="rootComposite" presStyleCnt="0"/>
      <dgm:spPr/>
    </dgm:pt>
    <dgm:pt modelId="{5B635AC4-CB1A-F24A-855C-BD8618A80C65}" type="pres">
      <dgm:prSet presAssocID="{F2346432-398F-F249-AA93-723126D95F52}" presName="rootText" presStyleLbl="node3" presStyleIdx="5" presStyleCnt="7">
        <dgm:presLayoutVars>
          <dgm:chPref val="3"/>
        </dgm:presLayoutVars>
      </dgm:prSet>
      <dgm:spPr/>
      <dgm:t>
        <a:bodyPr/>
        <a:lstStyle/>
        <a:p>
          <a:endParaRPr lang="zh-CN" altLang="en-US"/>
        </a:p>
      </dgm:t>
    </dgm:pt>
    <dgm:pt modelId="{A11970F5-03E1-0949-938C-2DA19AE1081E}" type="pres">
      <dgm:prSet presAssocID="{F2346432-398F-F249-AA93-723126D95F52}" presName="rootConnector" presStyleLbl="node3" presStyleIdx="5" presStyleCnt="7"/>
      <dgm:spPr/>
      <dgm:t>
        <a:bodyPr/>
        <a:lstStyle/>
        <a:p>
          <a:endParaRPr lang="zh-CN" altLang="en-US"/>
        </a:p>
      </dgm:t>
    </dgm:pt>
    <dgm:pt modelId="{D8AAC3D8-7DB6-104C-BC2E-09D5A2627D8A}" type="pres">
      <dgm:prSet presAssocID="{F2346432-398F-F249-AA93-723126D95F52}" presName="hierChild4" presStyleCnt="0"/>
      <dgm:spPr/>
    </dgm:pt>
    <dgm:pt modelId="{F36120CE-FF02-6F49-ABB7-BB51517AD5CF}" type="pres">
      <dgm:prSet presAssocID="{F2346432-398F-F249-AA93-723126D95F52}" presName="hierChild5" presStyleCnt="0"/>
      <dgm:spPr/>
    </dgm:pt>
    <dgm:pt modelId="{40E3AB3E-6206-1E4A-967A-EA3ECFA12E23}" type="pres">
      <dgm:prSet presAssocID="{9A2102EF-C74B-2048-9CDC-F404E67450DE}" presName="Name64" presStyleLbl="parChTrans1D3" presStyleIdx="6" presStyleCnt="7"/>
      <dgm:spPr/>
      <dgm:t>
        <a:bodyPr/>
        <a:lstStyle/>
        <a:p>
          <a:endParaRPr lang="zh-CN" altLang="en-US"/>
        </a:p>
      </dgm:t>
    </dgm:pt>
    <dgm:pt modelId="{35EB04E7-7CCB-4C4E-BE6F-620B80D2DE7E}" type="pres">
      <dgm:prSet presAssocID="{7FE8E131-D174-404A-8C19-A84A2A347924}" presName="hierRoot2" presStyleCnt="0">
        <dgm:presLayoutVars>
          <dgm:hierBranch val="init"/>
        </dgm:presLayoutVars>
      </dgm:prSet>
      <dgm:spPr/>
    </dgm:pt>
    <dgm:pt modelId="{3346101D-B184-4D4B-B977-4A3269D5207E}" type="pres">
      <dgm:prSet presAssocID="{7FE8E131-D174-404A-8C19-A84A2A347924}" presName="rootComposite" presStyleCnt="0"/>
      <dgm:spPr/>
    </dgm:pt>
    <dgm:pt modelId="{6E545C8B-4226-CE42-BE9D-2D88B7CE34D8}" type="pres">
      <dgm:prSet presAssocID="{7FE8E131-D174-404A-8C19-A84A2A347924}" presName="rootText" presStyleLbl="node3" presStyleIdx="6" presStyleCnt="7">
        <dgm:presLayoutVars>
          <dgm:chPref val="3"/>
        </dgm:presLayoutVars>
      </dgm:prSet>
      <dgm:spPr/>
      <dgm:t>
        <a:bodyPr/>
        <a:lstStyle/>
        <a:p>
          <a:endParaRPr lang="zh-CN" altLang="en-US"/>
        </a:p>
      </dgm:t>
    </dgm:pt>
    <dgm:pt modelId="{4E063B5D-0D6E-FA48-B5B0-B45863C50288}" type="pres">
      <dgm:prSet presAssocID="{7FE8E131-D174-404A-8C19-A84A2A347924}" presName="rootConnector" presStyleLbl="node3" presStyleIdx="6" presStyleCnt="7"/>
      <dgm:spPr/>
      <dgm:t>
        <a:bodyPr/>
        <a:lstStyle/>
        <a:p>
          <a:endParaRPr lang="zh-CN" altLang="en-US"/>
        </a:p>
      </dgm:t>
    </dgm:pt>
    <dgm:pt modelId="{EFB84D21-3A07-8D4B-BCCA-553E302CCD9C}" type="pres">
      <dgm:prSet presAssocID="{7FE8E131-D174-404A-8C19-A84A2A347924}" presName="hierChild4" presStyleCnt="0"/>
      <dgm:spPr/>
    </dgm:pt>
    <dgm:pt modelId="{21B7A9F0-A743-E145-B4AC-71750AE79EC9}" type="pres">
      <dgm:prSet presAssocID="{7FE8E131-D174-404A-8C19-A84A2A347924}" presName="hierChild5" presStyleCnt="0"/>
      <dgm:spPr/>
    </dgm:pt>
    <dgm:pt modelId="{83C99B27-DFB8-9D43-A4BF-89D6C1DDCC2D}" type="pres">
      <dgm:prSet presAssocID="{8C8A42D1-4B64-2B4E-AE4A-6A24BB4BBC85}" presName="hierChild5" presStyleCnt="0"/>
      <dgm:spPr/>
    </dgm:pt>
    <dgm:pt modelId="{F50DEC67-F75D-8F42-A5B2-0C6BDE6FE76B}" type="pres">
      <dgm:prSet presAssocID="{62B58F82-512E-1141-905D-6150D389ACA4}" presName="Name64" presStyleLbl="parChTrans1D2" presStyleIdx="2" presStyleCnt="3"/>
      <dgm:spPr/>
      <dgm:t>
        <a:bodyPr/>
        <a:lstStyle/>
        <a:p>
          <a:endParaRPr lang="zh-CN" altLang="en-US"/>
        </a:p>
      </dgm:t>
    </dgm:pt>
    <dgm:pt modelId="{A7E3072A-A7EE-3C4A-944F-F58C649BA7B7}" type="pres">
      <dgm:prSet presAssocID="{5DE0D3A6-F19C-DE4A-BC9A-2571F715194D}" presName="hierRoot2" presStyleCnt="0">
        <dgm:presLayoutVars>
          <dgm:hierBranch val="init"/>
        </dgm:presLayoutVars>
      </dgm:prSet>
      <dgm:spPr/>
    </dgm:pt>
    <dgm:pt modelId="{FF1EF20B-4D7D-334B-9B02-D5631FE5526A}" type="pres">
      <dgm:prSet presAssocID="{5DE0D3A6-F19C-DE4A-BC9A-2571F715194D}" presName="rootComposite" presStyleCnt="0"/>
      <dgm:spPr/>
    </dgm:pt>
    <dgm:pt modelId="{13671697-C0A9-E547-888C-5EBC70C6754F}" type="pres">
      <dgm:prSet presAssocID="{5DE0D3A6-F19C-DE4A-BC9A-2571F715194D}" presName="rootText" presStyleLbl="node2" presStyleIdx="2" presStyleCnt="3" custScaleX="335657" custScaleY="157535">
        <dgm:presLayoutVars>
          <dgm:chPref val="3"/>
        </dgm:presLayoutVars>
      </dgm:prSet>
      <dgm:spPr/>
      <dgm:t>
        <a:bodyPr/>
        <a:lstStyle/>
        <a:p>
          <a:endParaRPr lang="zh-CN" altLang="en-US"/>
        </a:p>
      </dgm:t>
    </dgm:pt>
    <dgm:pt modelId="{D218F4D3-95E8-7447-9D7C-9C65C1774ADB}" type="pres">
      <dgm:prSet presAssocID="{5DE0D3A6-F19C-DE4A-BC9A-2571F715194D}" presName="rootConnector" presStyleLbl="node2" presStyleIdx="2" presStyleCnt="3"/>
      <dgm:spPr/>
      <dgm:t>
        <a:bodyPr/>
        <a:lstStyle/>
        <a:p>
          <a:endParaRPr lang="zh-CN" altLang="en-US"/>
        </a:p>
      </dgm:t>
    </dgm:pt>
    <dgm:pt modelId="{BF2450B0-6BE6-7A4C-8E1E-E7D79393C3D0}" type="pres">
      <dgm:prSet presAssocID="{5DE0D3A6-F19C-DE4A-BC9A-2571F715194D}" presName="hierChild4" presStyleCnt="0"/>
      <dgm:spPr/>
    </dgm:pt>
    <dgm:pt modelId="{D305D1EC-88E9-B646-9657-E88D4895264D}" type="pres">
      <dgm:prSet presAssocID="{5DE0D3A6-F19C-DE4A-BC9A-2571F715194D}" presName="hierChild5" presStyleCnt="0"/>
      <dgm:spPr/>
    </dgm:pt>
    <dgm:pt modelId="{57FB1A2C-DA1F-0A43-B052-1C4C6A5D5665}" type="pres">
      <dgm:prSet presAssocID="{4B3870ED-7BC4-7348-936F-EBD823608E02}" presName="hierChild3" presStyleCnt="0"/>
      <dgm:spPr/>
    </dgm:pt>
  </dgm:ptLst>
  <dgm:cxnLst>
    <dgm:cxn modelId="{372E935D-BD51-BB45-AE49-DE0F949B5D73}" type="presOf" srcId="{71DB3776-62D5-4748-928A-68B524969219}" destId="{5569CB6D-95DA-3D47-8C39-5B15BDD3B65A}" srcOrd="1" destOrd="0" presId="urn:microsoft.com/office/officeart/2009/3/layout/HorizontalOrganizationChart#138"/>
    <dgm:cxn modelId="{1EC1EC44-76CB-A546-A14D-3EDC5F8D838A}" type="presOf" srcId="{5DE0D3A6-F19C-DE4A-BC9A-2571F715194D}" destId="{D218F4D3-95E8-7447-9D7C-9C65C1774ADB}" srcOrd="1" destOrd="0" presId="urn:microsoft.com/office/officeart/2009/3/layout/HorizontalOrganizationChart#138"/>
    <dgm:cxn modelId="{1D900827-FD71-D84B-B38A-CDA7C7D94BA7}" type="presOf" srcId="{FBB005AC-ECE1-4246-B0E4-F44C7679E37C}" destId="{79CD1CBA-FCDE-814C-BC5F-C94F8E0017CC}" srcOrd="0" destOrd="0" presId="urn:microsoft.com/office/officeart/2009/3/layout/HorizontalOrganizationChart#138"/>
    <dgm:cxn modelId="{43E0617B-EAA3-A64C-AD32-AC22D9B82465}" srcId="{4B3870ED-7BC4-7348-936F-EBD823608E02}" destId="{8C8A42D1-4B64-2B4E-AE4A-6A24BB4BBC85}" srcOrd="1" destOrd="0" parTransId="{B57E4992-3C2D-1041-97E2-1F739812F854}" sibTransId="{18A8DC0B-DB92-8144-9CFC-B881C8266B5F}"/>
    <dgm:cxn modelId="{8936E9C5-0815-9A4A-9372-BD0B1AFCCCD1}" srcId="{8C8A42D1-4B64-2B4E-AE4A-6A24BB4BBC85}" destId="{7FE8E131-D174-404A-8C19-A84A2A347924}" srcOrd="2" destOrd="0" parTransId="{9A2102EF-C74B-2048-9CDC-F404E67450DE}" sibTransId="{8BBB0DAA-B902-D84B-87E8-FF8BB3150E4C}"/>
    <dgm:cxn modelId="{D96BAE1E-6599-BB4A-AD8A-53386B38D29A}" type="presOf" srcId="{5DE0D3A6-F19C-DE4A-BC9A-2571F715194D}" destId="{13671697-C0A9-E547-888C-5EBC70C6754F}" srcOrd="0" destOrd="0" presId="urn:microsoft.com/office/officeart/2009/3/layout/HorizontalOrganizationChart#138"/>
    <dgm:cxn modelId="{FF33A3B1-EEEB-C54C-814B-EAA6AA479DCA}" srcId="{4ADEE967-D264-9145-B0D1-B6F3C6C06E2B}" destId="{FBB005AC-ECE1-4246-B0E4-F44C7679E37C}" srcOrd="2" destOrd="0" parTransId="{56A101AD-1052-6140-BB5F-68F8D9E7EDF3}" sibTransId="{E943E54E-C085-5246-8616-966D697D242D}"/>
    <dgm:cxn modelId="{93D16D45-F825-E843-B1EA-2A2FCEA15BD8}" type="presOf" srcId="{4B3870ED-7BC4-7348-936F-EBD823608E02}" destId="{3B09B0B5-609C-054D-86E4-B80E9A130B73}" srcOrd="1" destOrd="0" presId="urn:microsoft.com/office/officeart/2009/3/layout/HorizontalOrganizationChart#138"/>
    <dgm:cxn modelId="{8C2B256F-4646-2245-9E3D-21AF02674CA4}" type="presOf" srcId="{B57E4992-3C2D-1041-97E2-1F739812F854}" destId="{2E9626E4-AF31-2249-A320-1B5166F3EFB4}" srcOrd="0" destOrd="0" presId="urn:microsoft.com/office/officeart/2009/3/layout/HorizontalOrganizationChart#138"/>
    <dgm:cxn modelId="{B6E0BDC7-8187-BD4B-960E-6A519490A904}" type="presOf" srcId="{4D190852-2E6D-B44D-8A48-6CDBBE9E85E4}" destId="{C3396F94-4140-E049-BF62-326CEBEDF70A}" srcOrd="0" destOrd="0" presId="urn:microsoft.com/office/officeart/2009/3/layout/HorizontalOrganizationChart#138"/>
    <dgm:cxn modelId="{A6167AC4-EBCD-2540-B72D-1B82DECE1D0F}" type="presOf" srcId="{B3A3B973-E202-8B47-9C70-5AE5E5555F4C}" destId="{F614E527-77DE-7244-B93F-851AC26D5930}" srcOrd="0" destOrd="0" presId="urn:microsoft.com/office/officeart/2009/3/layout/HorizontalOrganizationChart#138"/>
    <dgm:cxn modelId="{9104FAB4-1A3C-0744-8B4F-751CAC043B1B}" type="presOf" srcId="{4ADEE967-D264-9145-B0D1-B6F3C6C06E2B}" destId="{4EC994A2-479C-FF40-9515-CEB51B6AA524}" srcOrd="1" destOrd="0" presId="urn:microsoft.com/office/officeart/2009/3/layout/HorizontalOrganizationChart#138"/>
    <dgm:cxn modelId="{CF7A59A8-664E-6B49-A6C1-9294466E77D3}" type="presOf" srcId="{91250A13-AFB6-3743-9330-059F6D171422}" destId="{5003A91B-F2F3-1540-A734-F494D91FA694}" srcOrd="0" destOrd="0" presId="urn:microsoft.com/office/officeart/2009/3/layout/HorizontalOrganizationChart#138"/>
    <dgm:cxn modelId="{F9075BD8-9A22-7540-B7FC-2CD9F27F2C45}" type="presOf" srcId="{F2346432-398F-F249-AA93-723126D95F52}" destId="{A11970F5-03E1-0949-938C-2DA19AE1081E}" srcOrd="1" destOrd="0" presId="urn:microsoft.com/office/officeart/2009/3/layout/HorizontalOrganizationChart#138"/>
    <dgm:cxn modelId="{D3C9C61E-B143-6849-8923-CB2692BB3224}" srcId="{4ADEE967-D264-9145-B0D1-B6F3C6C06E2B}" destId="{BEF086C7-68E0-4C43-809E-F987F708FAA9}" srcOrd="0" destOrd="0" parTransId="{91250A13-AFB6-3743-9330-059F6D171422}" sibTransId="{0E8A5F6E-5080-644B-A9A9-797B01B0B3E2}"/>
    <dgm:cxn modelId="{D0D8E763-A7A7-AF41-A1D4-27C507E23F7A}" type="presOf" srcId="{FBB005AC-ECE1-4246-B0E4-F44C7679E37C}" destId="{AE5AA2FE-2F1B-3D49-9D07-65B51915D8B9}" srcOrd="1" destOrd="0" presId="urn:microsoft.com/office/officeart/2009/3/layout/HorizontalOrganizationChart#138"/>
    <dgm:cxn modelId="{28F17199-CC00-A84D-8CC6-018AA309AA40}" type="presOf" srcId="{7FE8E131-D174-404A-8C19-A84A2A347924}" destId="{4E063B5D-0D6E-FA48-B5B0-B45863C50288}" srcOrd="1" destOrd="0" presId="urn:microsoft.com/office/officeart/2009/3/layout/HorizontalOrganizationChart#138"/>
    <dgm:cxn modelId="{606AC43E-39F7-7143-907F-1AF7676B03D3}" srcId="{4ADEE967-D264-9145-B0D1-B6F3C6C06E2B}" destId="{71DB3776-62D5-4748-928A-68B524969219}" srcOrd="3" destOrd="0" parTransId="{C3A023A9-AE80-6144-9013-2417F81CC6B5}" sibTransId="{25DEE505-4D32-4344-9983-6F85BED2DBFC}"/>
    <dgm:cxn modelId="{EB00420C-B411-E14A-A24D-2807527DF122}" type="presOf" srcId="{BEF086C7-68E0-4C43-809E-F987F708FAA9}" destId="{B6E282E0-5BCC-5F47-BC1E-9146048D598A}" srcOrd="1" destOrd="0" presId="urn:microsoft.com/office/officeart/2009/3/layout/HorizontalOrganizationChart#138"/>
    <dgm:cxn modelId="{E859A48C-43B9-0B47-99B7-E9D1C81AF6E7}" type="presOf" srcId="{B82F9DBA-9502-C84C-B2C4-20EA51AC1850}" destId="{E5C8AA95-E727-134C-8A9E-9CCBD2F7D590}" srcOrd="0" destOrd="0" presId="urn:microsoft.com/office/officeart/2009/3/layout/HorizontalOrganizationChart#138"/>
    <dgm:cxn modelId="{F9A29084-0D0B-EA40-835A-B2A3B1E6A8F6}" type="presOf" srcId="{7FE8E131-D174-404A-8C19-A84A2A347924}" destId="{6E545C8B-4226-CE42-BE9D-2D88B7CE34D8}" srcOrd="0" destOrd="0" presId="urn:microsoft.com/office/officeart/2009/3/layout/HorizontalOrganizationChart#138"/>
    <dgm:cxn modelId="{A5E77716-E055-E54B-B9D9-F2B59F1D144D}" srcId="{4ADEE967-D264-9145-B0D1-B6F3C6C06E2B}" destId="{4D190852-2E6D-B44D-8A48-6CDBBE9E85E4}" srcOrd="1" destOrd="0" parTransId="{470BCEDA-9C97-8A4F-869C-E450D5488D7E}" sibTransId="{AF787BB6-ABCD-6844-A3C0-424717F8DFF3}"/>
    <dgm:cxn modelId="{70A00B55-1000-A441-B8B0-7F5DB83770B5}" type="presOf" srcId="{F2346432-398F-F249-AA93-723126D95F52}" destId="{5B635AC4-CB1A-F24A-855C-BD8618A80C65}" srcOrd="0" destOrd="0" presId="urn:microsoft.com/office/officeart/2009/3/layout/HorizontalOrganizationChart#138"/>
    <dgm:cxn modelId="{F71BCA4D-01CD-8049-8AA5-9333A8D5F52D}" type="presOf" srcId="{BEF086C7-68E0-4C43-809E-F987F708FAA9}" destId="{D4DB6EFC-D305-CD43-A8BB-5C429DE04E87}" srcOrd="0" destOrd="0" presId="urn:microsoft.com/office/officeart/2009/3/layout/HorizontalOrganizationChart#138"/>
    <dgm:cxn modelId="{F9CE7B1A-1110-A942-8CF2-EFC78C1CCD4C}" srcId="{3185565C-B8D5-B14E-987A-C1E8EBB4CB4F}" destId="{4B3870ED-7BC4-7348-936F-EBD823608E02}" srcOrd="0" destOrd="0" parTransId="{CC214CC6-405B-944F-ABBD-5DDB21DD990D}" sibTransId="{0233C143-CCE4-1B4C-9046-6323C264B857}"/>
    <dgm:cxn modelId="{487C849C-9D76-0B4F-9921-2551E2A793EB}" type="presOf" srcId="{C3A023A9-AE80-6144-9013-2417F81CC6B5}" destId="{E127FA9C-DCFE-0C46-8D08-252A0EFDC51D}" srcOrd="0" destOrd="0" presId="urn:microsoft.com/office/officeart/2009/3/layout/HorizontalOrganizationChart#138"/>
    <dgm:cxn modelId="{0E8EF0BD-CEBA-EC4E-BBBA-0ADCF554383E}" type="presOf" srcId="{B3A3B973-E202-8B47-9C70-5AE5E5555F4C}" destId="{40065926-D5E5-8F43-A4B5-098B0D12B83E}" srcOrd="1" destOrd="0" presId="urn:microsoft.com/office/officeart/2009/3/layout/HorizontalOrganizationChart#138"/>
    <dgm:cxn modelId="{F3336B11-7207-F741-8AAF-6BADC71F6B7E}" srcId="{4B3870ED-7BC4-7348-936F-EBD823608E02}" destId="{4ADEE967-D264-9145-B0D1-B6F3C6C06E2B}" srcOrd="0" destOrd="0" parTransId="{B82F9DBA-9502-C84C-B2C4-20EA51AC1850}" sibTransId="{7E79B474-CA46-4C43-917F-5ECA8518F07E}"/>
    <dgm:cxn modelId="{74950262-2535-4648-9240-0B128B80152E}" type="presOf" srcId="{9A2102EF-C74B-2048-9CDC-F404E67450DE}" destId="{40E3AB3E-6206-1E4A-967A-EA3ECFA12E23}" srcOrd="0" destOrd="0" presId="urn:microsoft.com/office/officeart/2009/3/layout/HorizontalOrganizationChart#138"/>
    <dgm:cxn modelId="{0D0931AD-EACF-F548-A3B2-870D90CB8480}" type="presOf" srcId="{4B3870ED-7BC4-7348-936F-EBD823608E02}" destId="{29000B2B-3690-C74D-B89C-C902C5622F7E}" srcOrd="0" destOrd="0" presId="urn:microsoft.com/office/officeart/2009/3/layout/HorizontalOrganizationChart#138"/>
    <dgm:cxn modelId="{5ED92131-07E1-9D49-97EA-1E5870258342}" srcId="{4B3870ED-7BC4-7348-936F-EBD823608E02}" destId="{5DE0D3A6-F19C-DE4A-BC9A-2571F715194D}" srcOrd="2" destOrd="0" parTransId="{62B58F82-512E-1141-905D-6150D389ACA4}" sibTransId="{C6B22558-AB52-9943-B0A2-886A6B85F55C}"/>
    <dgm:cxn modelId="{A6C91537-9DB4-6146-8C7F-321DA9697B59}" type="presOf" srcId="{8C8A42D1-4B64-2B4E-AE4A-6A24BB4BBC85}" destId="{1E0F491F-D330-344C-B05D-503D63CD746D}" srcOrd="1" destOrd="0" presId="urn:microsoft.com/office/officeart/2009/3/layout/HorizontalOrganizationChart#138"/>
    <dgm:cxn modelId="{69E85B5F-B7E0-9644-8203-242962E4390C}" srcId="{8C8A42D1-4B64-2B4E-AE4A-6A24BB4BBC85}" destId="{F2346432-398F-F249-AA93-723126D95F52}" srcOrd="1" destOrd="0" parTransId="{1FCB8125-BD6F-EF48-8BE8-4ECE38B48E0B}" sibTransId="{EB332A4B-1552-F44B-830B-45C51837F766}"/>
    <dgm:cxn modelId="{D53875DC-4BEA-AF44-94BB-610FE50F3BE6}" type="presOf" srcId="{56A101AD-1052-6140-BB5F-68F8D9E7EDF3}" destId="{594B30E5-11F4-ED43-AF6E-C81A1E02907E}" srcOrd="0" destOrd="0" presId="urn:microsoft.com/office/officeart/2009/3/layout/HorizontalOrganizationChart#138"/>
    <dgm:cxn modelId="{756E9C56-64BA-0D4F-8F15-F2814913D302}" type="presOf" srcId="{3DF71DAF-6F89-CC4C-851F-659E209968B2}" destId="{18A9FD41-1A0C-8F4A-815A-625E653AE34A}" srcOrd="0" destOrd="0" presId="urn:microsoft.com/office/officeart/2009/3/layout/HorizontalOrganizationChart#138"/>
    <dgm:cxn modelId="{8F4AC8D4-D054-E243-8D39-69309030E77D}" type="presOf" srcId="{4D190852-2E6D-B44D-8A48-6CDBBE9E85E4}" destId="{8D8AA723-A853-B440-8F71-7530417AD7CA}" srcOrd="1" destOrd="0" presId="urn:microsoft.com/office/officeart/2009/3/layout/HorizontalOrganizationChart#138"/>
    <dgm:cxn modelId="{E210BB79-2B64-B748-8A8F-7088E3BD9DC4}" type="presOf" srcId="{62B58F82-512E-1141-905D-6150D389ACA4}" destId="{F50DEC67-F75D-8F42-A5B2-0C6BDE6FE76B}" srcOrd="0" destOrd="0" presId="urn:microsoft.com/office/officeart/2009/3/layout/HorizontalOrganizationChart#138"/>
    <dgm:cxn modelId="{652C243F-3360-BA45-B2DD-C8512FB0C313}" type="presOf" srcId="{8C8A42D1-4B64-2B4E-AE4A-6A24BB4BBC85}" destId="{819C0203-9F71-724C-9889-75EB604BF496}" srcOrd="0" destOrd="0" presId="urn:microsoft.com/office/officeart/2009/3/layout/HorizontalOrganizationChart#138"/>
    <dgm:cxn modelId="{DC0862CF-318A-404A-A952-06D4D2B6746A}" type="presOf" srcId="{4ADEE967-D264-9145-B0D1-B6F3C6C06E2B}" destId="{5853673F-12D5-3B4E-9D36-A8A57D8BDE12}" srcOrd="0" destOrd="0" presId="urn:microsoft.com/office/officeart/2009/3/layout/HorizontalOrganizationChart#138"/>
    <dgm:cxn modelId="{4EA612EA-F586-8146-A733-5DD6E62F915C}" type="presOf" srcId="{71DB3776-62D5-4748-928A-68B524969219}" destId="{F4EAF4A3-FC5B-554B-A01B-7ABD44029725}" srcOrd="0" destOrd="0" presId="urn:microsoft.com/office/officeart/2009/3/layout/HorizontalOrganizationChart#138"/>
    <dgm:cxn modelId="{905515BC-A4D2-874B-96BE-E6AF60EE7199}" type="presOf" srcId="{470BCEDA-9C97-8A4F-869C-E450D5488D7E}" destId="{060FCF0E-28F2-874E-B26C-89E67C469777}" srcOrd="0" destOrd="0" presId="urn:microsoft.com/office/officeart/2009/3/layout/HorizontalOrganizationChart#138"/>
    <dgm:cxn modelId="{F37CB6B3-1E60-604C-894A-951FAC7265F4}" type="presOf" srcId="{3185565C-B8D5-B14E-987A-C1E8EBB4CB4F}" destId="{20E37C1B-7B69-014B-BDA8-CB96045A0AF3}" srcOrd="0" destOrd="0" presId="urn:microsoft.com/office/officeart/2009/3/layout/HorizontalOrganizationChart#138"/>
    <dgm:cxn modelId="{21719BDB-BFDF-2942-B45F-4662248E3E9F}" type="presOf" srcId="{1FCB8125-BD6F-EF48-8BE8-4ECE38B48E0B}" destId="{170FE6D3-BC03-F446-B3DD-834B11FE18CA}" srcOrd="0" destOrd="0" presId="urn:microsoft.com/office/officeart/2009/3/layout/HorizontalOrganizationChart#138"/>
    <dgm:cxn modelId="{73DF7545-1A58-6947-BA44-591CC3B710FF}" srcId="{8C8A42D1-4B64-2B4E-AE4A-6A24BB4BBC85}" destId="{B3A3B973-E202-8B47-9C70-5AE5E5555F4C}" srcOrd="0" destOrd="0" parTransId="{3DF71DAF-6F89-CC4C-851F-659E209968B2}" sibTransId="{0C766226-655E-1D4D-9B88-FAC280A2231C}"/>
    <dgm:cxn modelId="{A17A76E3-D0A7-114A-A2BC-87016AA3E4D6}" type="presParOf" srcId="{20E37C1B-7B69-014B-BDA8-CB96045A0AF3}" destId="{58C999F5-444A-0349-A69B-813F1D7DFD45}" srcOrd="0" destOrd="0" presId="urn:microsoft.com/office/officeart/2009/3/layout/HorizontalOrganizationChart#138"/>
    <dgm:cxn modelId="{D69AF9F6-A1CF-F446-90F7-FB1DD9AA7093}" type="presParOf" srcId="{58C999F5-444A-0349-A69B-813F1D7DFD45}" destId="{EF5054BE-7594-0145-A237-FD205A903003}" srcOrd="0" destOrd="0" presId="urn:microsoft.com/office/officeart/2009/3/layout/HorizontalOrganizationChart#138"/>
    <dgm:cxn modelId="{3C4154DA-F1BB-374E-A2DA-E95FA114E683}" type="presParOf" srcId="{EF5054BE-7594-0145-A237-FD205A903003}" destId="{29000B2B-3690-C74D-B89C-C902C5622F7E}" srcOrd="0" destOrd="0" presId="urn:microsoft.com/office/officeart/2009/3/layout/HorizontalOrganizationChart#138"/>
    <dgm:cxn modelId="{D98C31F6-A95E-134F-9CE8-EA4ED694B06E}" type="presParOf" srcId="{EF5054BE-7594-0145-A237-FD205A903003}" destId="{3B09B0B5-609C-054D-86E4-B80E9A130B73}" srcOrd="1" destOrd="0" presId="urn:microsoft.com/office/officeart/2009/3/layout/HorizontalOrganizationChart#138"/>
    <dgm:cxn modelId="{BDC3E05F-5FE2-2F4C-AED1-FE5DF9854FD8}" type="presParOf" srcId="{58C999F5-444A-0349-A69B-813F1D7DFD45}" destId="{3D466E41-3FF7-704D-A65B-F057DEA9B9E9}" srcOrd="1" destOrd="0" presId="urn:microsoft.com/office/officeart/2009/3/layout/HorizontalOrganizationChart#138"/>
    <dgm:cxn modelId="{D7E9BA9C-24D2-CD47-9C17-E5624F9B114E}" type="presParOf" srcId="{3D466E41-3FF7-704D-A65B-F057DEA9B9E9}" destId="{E5C8AA95-E727-134C-8A9E-9CCBD2F7D590}" srcOrd="0" destOrd="0" presId="urn:microsoft.com/office/officeart/2009/3/layout/HorizontalOrganizationChart#138"/>
    <dgm:cxn modelId="{690CAEF0-2FE3-494D-82C7-2F127A8BC762}" type="presParOf" srcId="{3D466E41-3FF7-704D-A65B-F057DEA9B9E9}" destId="{1E4D9180-B9A9-8B40-88F6-122D259B9AD5}" srcOrd="1" destOrd="0" presId="urn:microsoft.com/office/officeart/2009/3/layout/HorizontalOrganizationChart#138"/>
    <dgm:cxn modelId="{E4F8FE11-8F92-2444-BBA6-D7217D5C8C76}" type="presParOf" srcId="{1E4D9180-B9A9-8B40-88F6-122D259B9AD5}" destId="{4DDEE904-6BCA-FC4D-A5D9-B241431B2C7B}" srcOrd="0" destOrd="0" presId="urn:microsoft.com/office/officeart/2009/3/layout/HorizontalOrganizationChart#138"/>
    <dgm:cxn modelId="{23C96C88-2592-2D4E-8184-E5D71EA5A7B2}" type="presParOf" srcId="{4DDEE904-6BCA-FC4D-A5D9-B241431B2C7B}" destId="{5853673F-12D5-3B4E-9D36-A8A57D8BDE12}" srcOrd="0" destOrd="0" presId="urn:microsoft.com/office/officeart/2009/3/layout/HorizontalOrganizationChart#138"/>
    <dgm:cxn modelId="{34772576-0A65-6846-85BE-1F8FA595A171}" type="presParOf" srcId="{4DDEE904-6BCA-FC4D-A5D9-B241431B2C7B}" destId="{4EC994A2-479C-FF40-9515-CEB51B6AA524}" srcOrd="1" destOrd="0" presId="urn:microsoft.com/office/officeart/2009/3/layout/HorizontalOrganizationChart#138"/>
    <dgm:cxn modelId="{BA773826-4BF1-534C-9FCC-EA0BB837887E}" type="presParOf" srcId="{1E4D9180-B9A9-8B40-88F6-122D259B9AD5}" destId="{EE2045F1-2625-354D-BDB8-1908F932A0FE}" srcOrd="1" destOrd="0" presId="urn:microsoft.com/office/officeart/2009/3/layout/HorizontalOrganizationChart#138"/>
    <dgm:cxn modelId="{E6537583-BC45-8E46-929B-F2BE89024A63}" type="presParOf" srcId="{EE2045F1-2625-354D-BDB8-1908F932A0FE}" destId="{5003A91B-F2F3-1540-A734-F494D91FA694}" srcOrd="0" destOrd="0" presId="urn:microsoft.com/office/officeart/2009/3/layout/HorizontalOrganizationChart#138"/>
    <dgm:cxn modelId="{DE4A4A67-6A49-AF49-ABF1-2FDF07C9DF78}" type="presParOf" srcId="{EE2045F1-2625-354D-BDB8-1908F932A0FE}" destId="{7531B6A8-34C5-6A43-898F-5DCA219A1CF7}" srcOrd="1" destOrd="0" presId="urn:microsoft.com/office/officeart/2009/3/layout/HorizontalOrganizationChart#138"/>
    <dgm:cxn modelId="{086C1FFF-3DFE-1F4D-AB79-2F4DBAA92D5D}" type="presParOf" srcId="{7531B6A8-34C5-6A43-898F-5DCA219A1CF7}" destId="{9485038B-8251-AC47-8DDD-083FC74D5F54}" srcOrd="0" destOrd="0" presId="urn:microsoft.com/office/officeart/2009/3/layout/HorizontalOrganizationChart#138"/>
    <dgm:cxn modelId="{48B80743-6DF9-B247-9669-AF187E22C3BD}" type="presParOf" srcId="{9485038B-8251-AC47-8DDD-083FC74D5F54}" destId="{D4DB6EFC-D305-CD43-A8BB-5C429DE04E87}" srcOrd="0" destOrd="0" presId="urn:microsoft.com/office/officeart/2009/3/layout/HorizontalOrganizationChart#138"/>
    <dgm:cxn modelId="{58A80040-080E-AE4F-A6F1-EC24C6B61EAB}" type="presParOf" srcId="{9485038B-8251-AC47-8DDD-083FC74D5F54}" destId="{B6E282E0-5BCC-5F47-BC1E-9146048D598A}" srcOrd="1" destOrd="0" presId="urn:microsoft.com/office/officeart/2009/3/layout/HorizontalOrganizationChart#138"/>
    <dgm:cxn modelId="{456269F7-C1AC-3945-850C-F42EC656D667}" type="presParOf" srcId="{7531B6A8-34C5-6A43-898F-5DCA219A1CF7}" destId="{707880C9-00CB-614B-9DDE-B7462FAE66C4}" srcOrd="1" destOrd="0" presId="urn:microsoft.com/office/officeart/2009/3/layout/HorizontalOrganizationChart#138"/>
    <dgm:cxn modelId="{47D886AD-2899-E845-BD3D-3A106315E05B}" type="presParOf" srcId="{7531B6A8-34C5-6A43-898F-5DCA219A1CF7}" destId="{B3966619-D7F7-6644-A04D-A68BC952192E}" srcOrd="2" destOrd="0" presId="urn:microsoft.com/office/officeart/2009/3/layout/HorizontalOrganizationChart#138"/>
    <dgm:cxn modelId="{A89553D5-C7E1-6A46-9349-67E7A8E92C68}" type="presParOf" srcId="{EE2045F1-2625-354D-BDB8-1908F932A0FE}" destId="{060FCF0E-28F2-874E-B26C-89E67C469777}" srcOrd="2" destOrd="0" presId="urn:microsoft.com/office/officeart/2009/3/layout/HorizontalOrganizationChart#138"/>
    <dgm:cxn modelId="{C24B9A5D-B640-9B42-81D5-6B926AB3C0B7}" type="presParOf" srcId="{EE2045F1-2625-354D-BDB8-1908F932A0FE}" destId="{BBAD7A4D-E8D2-C44E-849D-6D467F5CF4BB}" srcOrd="3" destOrd="0" presId="urn:microsoft.com/office/officeart/2009/3/layout/HorizontalOrganizationChart#138"/>
    <dgm:cxn modelId="{93093266-4011-A34B-AA6F-A26D1008B95E}" type="presParOf" srcId="{BBAD7A4D-E8D2-C44E-849D-6D467F5CF4BB}" destId="{3D570FA9-904B-8B48-943F-512DB0F88EF7}" srcOrd="0" destOrd="0" presId="urn:microsoft.com/office/officeart/2009/3/layout/HorizontalOrganizationChart#138"/>
    <dgm:cxn modelId="{6D83EE73-0E3A-B049-B88B-77E5428870EB}" type="presParOf" srcId="{3D570FA9-904B-8B48-943F-512DB0F88EF7}" destId="{C3396F94-4140-E049-BF62-326CEBEDF70A}" srcOrd="0" destOrd="0" presId="urn:microsoft.com/office/officeart/2009/3/layout/HorizontalOrganizationChart#138"/>
    <dgm:cxn modelId="{7721FDEE-7969-DC43-ABB1-E01460C07F79}" type="presParOf" srcId="{3D570FA9-904B-8B48-943F-512DB0F88EF7}" destId="{8D8AA723-A853-B440-8F71-7530417AD7CA}" srcOrd="1" destOrd="0" presId="urn:microsoft.com/office/officeart/2009/3/layout/HorizontalOrganizationChart#138"/>
    <dgm:cxn modelId="{7081BA62-A17C-6A4A-BED1-20D43CD7C4D1}" type="presParOf" srcId="{BBAD7A4D-E8D2-C44E-849D-6D467F5CF4BB}" destId="{560242AB-73EA-9B45-87C4-E03775E4440F}" srcOrd="1" destOrd="0" presId="urn:microsoft.com/office/officeart/2009/3/layout/HorizontalOrganizationChart#138"/>
    <dgm:cxn modelId="{0CEA862C-B0BB-CF43-86E4-31199AC826FE}" type="presParOf" srcId="{BBAD7A4D-E8D2-C44E-849D-6D467F5CF4BB}" destId="{6FDCC4D2-2A8C-8F47-ABB8-C71429A7FDB8}" srcOrd="2" destOrd="0" presId="urn:microsoft.com/office/officeart/2009/3/layout/HorizontalOrganizationChart#138"/>
    <dgm:cxn modelId="{ECF4D642-C010-DE4D-BF61-6C2A31C1F523}" type="presParOf" srcId="{EE2045F1-2625-354D-BDB8-1908F932A0FE}" destId="{594B30E5-11F4-ED43-AF6E-C81A1E02907E}" srcOrd="4" destOrd="0" presId="urn:microsoft.com/office/officeart/2009/3/layout/HorizontalOrganizationChart#138"/>
    <dgm:cxn modelId="{9081153B-F1E2-9341-9A99-D320BC9A75B8}" type="presParOf" srcId="{EE2045F1-2625-354D-BDB8-1908F932A0FE}" destId="{248217E6-456C-3B46-82A4-DAE55C547B0F}" srcOrd="5" destOrd="0" presId="urn:microsoft.com/office/officeart/2009/3/layout/HorizontalOrganizationChart#138"/>
    <dgm:cxn modelId="{0D9986C0-7392-B947-9CA7-652256092FBD}" type="presParOf" srcId="{248217E6-456C-3B46-82A4-DAE55C547B0F}" destId="{356753E7-DABF-6B4C-A6A3-1F42F9C0848D}" srcOrd="0" destOrd="0" presId="urn:microsoft.com/office/officeart/2009/3/layout/HorizontalOrganizationChart#138"/>
    <dgm:cxn modelId="{04D992C7-852D-B34D-B340-52A818EDF172}" type="presParOf" srcId="{356753E7-DABF-6B4C-A6A3-1F42F9C0848D}" destId="{79CD1CBA-FCDE-814C-BC5F-C94F8E0017CC}" srcOrd="0" destOrd="0" presId="urn:microsoft.com/office/officeart/2009/3/layout/HorizontalOrganizationChart#138"/>
    <dgm:cxn modelId="{4EEFAE14-D20F-F14B-B2AF-19DDC330AD07}" type="presParOf" srcId="{356753E7-DABF-6B4C-A6A3-1F42F9C0848D}" destId="{AE5AA2FE-2F1B-3D49-9D07-65B51915D8B9}" srcOrd="1" destOrd="0" presId="urn:microsoft.com/office/officeart/2009/3/layout/HorizontalOrganizationChart#138"/>
    <dgm:cxn modelId="{71C20B22-C6DA-3E4A-9CDF-4A1D30FF2967}" type="presParOf" srcId="{248217E6-456C-3B46-82A4-DAE55C547B0F}" destId="{0087B813-24C1-CE4F-9E0A-5AA1C7A0B20E}" srcOrd="1" destOrd="0" presId="urn:microsoft.com/office/officeart/2009/3/layout/HorizontalOrganizationChart#138"/>
    <dgm:cxn modelId="{3E43BF2C-B77E-AB47-8D9E-44761336398F}" type="presParOf" srcId="{248217E6-456C-3B46-82A4-DAE55C547B0F}" destId="{E2D50C04-5B88-E447-BC05-8885359D894C}" srcOrd="2" destOrd="0" presId="urn:microsoft.com/office/officeart/2009/3/layout/HorizontalOrganizationChart#138"/>
    <dgm:cxn modelId="{45BC32F4-590E-AB45-BBD0-3DED48C3DF30}" type="presParOf" srcId="{EE2045F1-2625-354D-BDB8-1908F932A0FE}" destId="{E127FA9C-DCFE-0C46-8D08-252A0EFDC51D}" srcOrd="6" destOrd="0" presId="urn:microsoft.com/office/officeart/2009/3/layout/HorizontalOrganizationChart#138"/>
    <dgm:cxn modelId="{5C9346D7-4610-8C43-AD1B-BC14DBD84F30}" type="presParOf" srcId="{EE2045F1-2625-354D-BDB8-1908F932A0FE}" destId="{0B4C7367-C661-5348-A6BA-595299BDBEFA}" srcOrd="7" destOrd="0" presId="urn:microsoft.com/office/officeart/2009/3/layout/HorizontalOrganizationChart#138"/>
    <dgm:cxn modelId="{2E4CF185-F267-8E4F-96F3-C51F9A2E3EAD}" type="presParOf" srcId="{0B4C7367-C661-5348-A6BA-595299BDBEFA}" destId="{22D50F30-EEB1-DA4D-B1C6-F13FEF1EC70E}" srcOrd="0" destOrd="0" presId="urn:microsoft.com/office/officeart/2009/3/layout/HorizontalOrganizationChart#138"/>
    <dgm:cxn modelId="{45D922F0-236E-2B40-B2BB-7CECFE293153}" type="presParOf" srcId="{22D50F30-EEB1-DA4D-B1C6-F13FEF1EC70E}" destId="{F4EAF4A3-FC5B-554B-A01B-7ABD44029725}" srcOrd="0" destOrd="0" presId="urn:microsoft.com/office/officeart/2009/3/layout/HorizontalOrganizationChart#138"/>
    <dgm:cxn modelId="{4DC17324-DFCE-6849-92FB-28A0094BE0D5}" type="presParOf" srcId="{22D50F30-EEB1-DA4D-B1C6-F13FEF1EC70E}" destId="{5569CB6D-95DA-3D47-8C39-5B15BDD3B65A}" srcOrd="1" destOrd="0" presId="urn:microsoft.com/office/officeart/2009/3/layout/HorizontalOrganizationChart#138"/>
    <dgm:cxn modelId="{B2A11052-563F-3649-8744-CC04BBC980FE}" type="presParOf" srcId="{0B4C7367-C661-5348-A6BA-595299BDBEFA}" destId="{9E3A9E43-337E-7F4A-BD83-05CA2AA81412}" srcOrd="1" destOrd="0" presId="urn:microsoft.com/office/officeart/2009/3/layout/HorizontalOrganizationChart#138"/>
    <dgm:cxn modelId="{2428B14C-4BFA-1545-AE0D-D570FCF56A62}" type="presParOf" srcId="{0B4C7367-C661-5348-A6BA-595299BDBEFA}" destId="{A79D47B4-9002-5241-A20C-4A225C19449F}" srcOrd="2" destOrd="0" presId="urn:microsoft.com/office/officeart/2009/3/layout/HorizontalOrganizationChart#138"/>
    <dgm:cxn modelId="{CE18096A-B9B8-6846-A341-7DC4DE9D2648}" type="presParOf" srcId="{1E4D9180-B9A9-8B40-88F6-122D259B9AD5}" destId="{7A910462-0041-0745-B02F-81FA416353C1}" srcOrd="2" destOrd="0" presId="urn:microsoft.com/office/officeart/2009/3/layout/HorizontalOrganizationChart#138"/>
    <dgm:cxn modelId="{F48B295D-E025-5841-A2B9-A4D17BF14E64}" type="presParOf" srcId="{3D466E41-3FF7-704D-A65B-F057DEA9B9E9}" destId="{2E9626E4-AF31-2249-A320-1B5166F3EFB4}" srcOrd="2" destOrd="0" presId="urn:microsoft.com/office/officeart/2009/3/layout/HorizontalOrganizationChart#138"/>
    <dgm:cxn modelId="{7114DB64-B349-4748-AE58-BB99F0DD88ED}" type="presParOf" srcId="{3D466E41-3FF7-704D-A65B-F057DEA9B9E9}" destId="{E4A9CCC8-0232-2845-A3E7-FA5568845A4D}" srcOrd="3" destOrd="0" presId="urn:microsoft.com/office/officeart/2009/3/layout/HorizontalOrganizationChart#138"/>
    <dgm:cxn modelId="{74986660-484B-7E40-84C6-7D2C00C9D628}" type="presParOf" srcId="{E4A9CCC8-0232-2845-A3E7-FA5568845A4D}" destId="{DE19ABCE-3FDF-E341-B90D-D932C3077B49}" srcOrd="0" destOrd="0" presId="urn:microsoft.com/office/officeart/2009/3/layout/HorizontalOrganizationChart#138"/>
    <dgm:cxn modelId="{1B981E81-0E68-CD43-A9AA-2ED3263BEE1B}" type="presParOf" srcId="{DE19ABCE-3FDF-E341-B90D-D932C3077B49}" destId="{819C0203-9F71-724C-9889-75EB604BF496}" srcOrd="0" destOrd="0" presId="urn:microsoft.com/office/officeart/2009/3/layout/HorizontalOrganizationChart#138"/>
    <dgm:cxn modelId="{B08BC30E-25D4-9D43-A17F-D80F26BAD18C}" type="presParOf" srcId="{DE19ABCE-3FDF-E341-B90D-D932C3077B49}" destId="{1E0F491F-D330-344C-B05D-503D63CD746D}" srcOrd="1" destOrd="0" presId="urn:microsoft.com/office/officeart/2009/3/layout/HorizontalOrganizationChart#138"/>
    <dgm:cxn modelId="{2B63382B-CBC3-B94B-BA82-3887B36311F6}" type="presParOf" srcId="{E4A9CCC8-0232-2845-A3E7-FA5568845A4D}" destId="{72F789A9-48F3-3443-8009-DB8E7805257C}" srcOrd="1" destOrd="0" presId="urn:microsoft.com/office/officeart/2009/3/layout/HorizontalOrganizationChart#138"/>
    <dgm:cxn modelId="{F7FBEF75-4444-A14D-A237-A3213C5F9D22}" type="presParOf" srcId="{72F789A9-48F3-3443-8009-DB8E7805257C}" destId="{18A9FD41-1A0C-8F4A-815A-625E653AE34A}" srcOrd="0" destOrd="0" presId="urn:microsoft.com/office/officeart/2009/3/layout/HorizontalOrganizationChart#138"/>
    <dgm:cxn modelId="{55115B30-FF8D-B847-AC00-4E1C341323D5}" type="presParOf" srcId="{72F789A9-48F3-3443-8009-DB8E7805257C}" destId="{A2DE9F18-9A7F-264C-8D62-49EF170890AC}" srcOrd="1" destOrd="0" presId="urn:microsoft.com/office/officeart/2009/3/layout/HorizontalOrganizationChart#138"/>
    <dgm:cxn modelId="{E008DD37-64E5-A64B-8689-4E39B8F3A089}" type="presParOf" srcId="{A2DE9F18-9A7F-264C-8D62-49EF170890AC}" destId="{3CD0B178-CCF2-EB46-91F5-ACCEE61A2ACB}" srcOrd="0" destOrd="0" presId="urn:microsoft.com/office/officeart/2009/3/layout/HorizontalOrganizationChart#138"/>
    <dgm:cxn modelId="{FFBF2174-2834-614A-8753-0F247079DD60}" type="presParOf" srcId="{3CD0B178-CCF2-EB46-91F5-ACCEE61A2ACB}" destId="{F614E527-77DE-7244-B93F-851AC26D5930}" srcOrd="0" destOrd="0" presId="urn:microsoft.com/office/officeart/2009/3/layout/HorizontalOrganizationChart#138"/>
    <dgm:cxn modelId="{9EE7F120-4A63-EE4E-A9CA-68C60176FE06}" type="presParOf" srcId="{3CD0B178-CCF2-EB46-91F5-ACCEE61A2ACB}" destId="{40065926-D5E5-8F43-A4B5-098B0D12B83E}" srcOrd="1" destOrd="0" presId="urn:microsoft.com/office/officeart/2009/3/layout/HorizontalOrganizationChart#138"/>
    <dgm:cxn modelId="{3930F6F8-C0CD-DF46-A258-52F07CE41F57}" type="presParOf" srcId="{A2DE9F18-9A7F-264C-8D62-49EF170890AC}" destId="{91D19CB0-2EA4-4543-BCDB-BDE3D6BC6314}" srcOrd="1" destOrd="0" presId="urn:microsoft.com/office/officeart/2009/3/layout/HorizontalOrganizationChart#138"/>
    <dgm:cxn modelId="{88C18E16-4A0F-FF44-9E27-812154A023F9}" type="presParOf" srcId="{A2DE9F18-9A7F-264C-8D62-49EF170890AC}" destId="{31B13936-E77A-8E40-BF7B-D617E7053A8E}" srcOrd="2" destOrd="0" presId="urn:microsoft.com/office/officeart/2009/3/layout/HorizontalOrganizationChart#138"/>
    <dgm:cxn modelId="{E264BFC7-D2CC-F241-B467-7EE7AF148ABB}" type="presParOf" srcId="{72F789A9-48F3-3443-8009-DB8E7805257C}" destId="{170FE6D3-BC03-F446-B3DD-834B11FE18CA}" srcOrd="2" destOrd="0" presId="urn:microsoft.com/office/officeart/2009/3/layout/HorizontalOrganizationChart#138"/>
    <dgm:cxn modelId="{4AFD9ECE-33C1-E544-A63B-DD2B8DC05B87}" type="presParOf" srcId="{72F789A9-48F3-3443-8009-DB8E7805257C}" destId="{8F3685D1-0C0A-684F-A729-4E8772E2E740}" srcOrd="3" destOrd="0" presId="urn:microsoft.com/office/officeart/2009/3/layout/HorizontalOrganizationChart#138"/>
    <dgm:cxn modelId="{C5D45735-9C80-C44A-B4F7-76AB59EBE090}" type="presParOf" srcId="{8F3685D1-0C0A-684F-A729-4E8772E2E740}" destId="{13E8A9B4-3CB0-DD47-962B-CC99A62705F2}" srcOrd="0" destOrd="0" presId="urn:microsoft.com/office/officeart/2009/3/layout/HorizontalOrganizationChart#138"/>
    <dgm:cxn modelId="{4AAD521E-CAFA-3C49-BF39-B1D9209470B6}" type="presParOf" srcId="{13E8A9B4-3CB0-DD47-962B-CC99A62705F2}" destId="{5B635AC4-CB1A-F24A-855C-BD8618A80C65}" srcOrd="0" destOrd="0" presId="urn:microsoft.com/office/officeart/2009/3/layout/HorizontalOrganizationChart#138"/>
    <dgm:cxn modelId="{FA1820AD-5C85-E74C-8341-F0D1E8DFE7C2}" type="presParOf" srcId="{13E8A9B4-3CB0-DD47-962B-CC99A62705F2}" destId="{A11970F5-03E1-0949-938C-2DA19AE1081E}" srcOrd="1" destOrd="0" presId="urn:microsoft.com/office/officeart/2009/3/layout/HorizontalOrganizationChart#138"/>
    <dgm:cxn modelId="{0FF506F5-6609-6242-B65E-015AA8058861}" type="presParOf" srcId="{8F3685D1-0C0A-684F-A729-4E8772E2E740}" destId="{D8AAC3D8-7DB6-104C-BC2E-09D5A2627D8A}" srcOrd="1" destOrd="0" presId="urn:microsoft.com/office/officeart/2009/3/layout/HorizontalOrganizationChart#138"/>
    <dgm:cxn modelId="{625D5832-EE7A-A64A-82FB-AB4FF466F35D}" type="presParOf" srcId="{8F3685D1-0C0A-684F-A729-4E8772E2E740}" destId="{F36120CE-FF02-6F49-ABB7-BB51517AD5CF}" srcOrd="2" destOrd="0" presId="urn:microsoft.com/office/officeart/2009/3/layout/HorizontalOrganizationChart#138"/>
    <dgm:cxn modelId="{060690D7-CB52-AF4C-8CF5-DC70A40D2227}" type="presParOf" srcId="{72F789A9-48F3-3443-8009-DB8E7805257C}" destId="{40E3AB3E-6206-1E4A-967A-EA3ECFA12E23}" srcOrd="4" destOrd="0" presId="urn:microsoft.com/office/officeart/2009/3/layout/HorizontalOrganizationChart#138"/>
    <dgm:cxn modelId="{BBBBDD86-42ED-7741-BB2F-D89FF55DAF59}" type="presParOf" srcId="{72F789A9-48F3-3443-8009-DB8E7805257C}" destId="{35EB04E7-7CCB-4C4E-BE6F-620B80D2DE7E}" srcOrd="5" destOrd="0" presId="urn:microsoft.com/office/officeart/2009/3/layout/HorizontalOrganizationChart#138"/>
    <dgm:cxn modelId="{D9CAC54B-B97F-1049-95EC-60EBB54CABEC}" type="presParOf" srcId="{35EB04E7-7CCB-4C4E-BE6F-620B80D2DE7E}" destId="{3346101D-B184-4D4B-B977-4A3269D5207E}" srcOrd="0" destOrd="0" presId="urn:microsoft.com/office/officeart/2009/3/layout/HorizontalOrganizationChart#138"/>
    <dgm:cxn modelId="{73AE9CBE-225C-8D4E-8D06-CFC3E88917CC}" type="presParOf" srcId="{3346101D-B184-4D4B-B977-4A3269D5207E}" destId="{6E545C8B-4226-CE42-BE9D-2D88B7CE34D8}" srcOrd="0" destOrd="0" presId="urn:microsoft.com/office/officeart/2009/3/layout/HorizontalOrganizationChart#138"/>
    <dgm:cxn modelId="{69319FF6-E87A-6542-BFB2-5006B0D95852}" type="presParOf" srcId="{3346101D-B184-4D4B-B977-4A3269D5207E}" destId="{4E063B5D-0D6E-FA48-B5B0-B45863C50288}" srcOrd="1" destOrd="0" presId="urn:microsoft.com/office/officeart/2009/3/layout/HorizontalOrganizationChart#138"/>
    <dgm:cxn modelId="{3297AC51-6568-7342-BAE6-E01D8773E3FE}" type="presParOf" srcId="{35EB04E7-7CCB-4C4E-BE6F-620B80D2DE7E}" destId="{EFB84D21-3A07-8D4B-BCCA-553E302CCD9C}" srcOrd="1" destOrd="0" presId="urn:microsoft.com/office/officeart/2009/3/layout/HorizontalOrganizationChart#138"/>
    <dgm:cxn modelId="{45EDA7BE-0A00-CC4F-BB62-E9955CF057D2}" type="presParOf" srcId="{35EB04E7-7CCB-4C4E-BE6F-620B80D2DE7E}" destId="{21B7A9F0-A743-E145-B4AC-71750AE79EC9}" srcOrd="2" destOrd="0" presId="urn:microsoft.com/office/officeart/2009/3/layout/HorizontalOrganizationChart#138"/>
    <dgm:cxn modelId="{A9401D32-1564-BE48-AB7C-04320988B4F3}" type="presParOf" srcId="{E4A9CCC8-0232-2845-A3E7-FA5568845A4D}" destId="{83C99B27-DFB8-9D43-A4BF-89D6C1DDCC2D}" srcOrd="2" destOrd="0" presId="urn:microsoft.com/office/officeart/2009/3/layout/HorizontalOrganizationChart#138"/>
    <dgm:cxn modelId="{8D028ECA-319C-7A43-971B-CB18331D66D4}" type="presParOf" srcId="{3D466E41-3FF7-704D-A65B-F057DEA9B9E9}" destId="{F50DEC67-F75D-8F42-A5B2-0C6BDE6FE76B}" srcOrd="4" destOrd="0" presId="urn:microsoft.com/office/officeart/2009/3/layout/HorizontalOrganizationChart#138"/>
    <dgm:cxn modelId="{90D41118-B1E0-B347-8C31-B46B350C734E}" type="presParOf" srcId="{3D466E41-3FF7-704D-A65B-F057DEA9B9E9}" destId="{A7E3072A-A7EE-3C4A-944F-F58C649BA7B7}" srcOrd="5" destOrd="0" presId="urn:microsoft.com/office/officeart/2009/3/layout/HorizontalOrganizationChart#138"/>
    <dgm:cxn modelId="{548D1E59-5C39-C740-A9FE-7476CB2B6317}" type="presParOf" srcId="{A7E3072A-A7EE-3C4A-944F-F58C649BA7B7}" destId="{FF1EF20B-4D7D-334B-9B02-D5631FE5526A}" srcOrd="0" destOrd="0" presId="urn:microsoft.com/office/officeart/2009/3/layout/HorizontalOrganizationChart#138"/>
    <dgm:cxn modelId="{70BC6BB8-F2AA-1741-9AF9-C85507273590}" type="presParOf" srcId="{FF1EF20B-4D7D-334B-9B02-D5631FE5526A}" destId="{13671697-C0A9-E547-888C-5EBC70C6754F}" srcOrd="0" destOrd="0" presId="urn:microsoft.com/office/officeart/2009/3/layout/HorizontalOrganizationChart#138"/>
    <dgm:cxn modelId="{A73D1008-9B84-6040-AB5F-F07311BA2FF4}" type="presParOf" srcId="{FF1EF20B-4D7D-334B-9B02-D5631FE5526A}" destId="{D218F4D3-95E8-7447-9D7C-9C65C1774ADB}" srcOrd="1" destOrd="0" presId="urn:microsoft.com/office/officeart/2009/3/layout/HorizontalOrganizationChart#138"/>
    <dgm:cxn modelId="{BF8D64F2-1F69-564D-8FA8-C3AD72732DFF}" type="presParOf" srcId="{A7E3072A-A7EE-3C4A-944F-F58C649BA7B7}" destId="{BF2450B0-6BE6-7A4C-8E1E-E7D79393C3D0}" srcOrd="1" destOrd="0" presId="urn:microsoft.com/office/officeart/2009/3/layout/HorizontalOrganizationChart#138"/>
    <dgm:cxn modelId="{1BA44007-9F72-044C-9D06-4686B6D06DD2}" type="presParOf" srcId="{A7E3072A-A7EE-3C4A-944F-F58C649BA7B7}" destId="{D305D1EC-88E9-B646-9657-E88D4895264D}" srcOrd="2" destOrd="0" presId="urn:microsoft.com/office/officeart/2009/3/layout/HorizontalOrganizationChart#138"/>
    <dgm:cxn modelId="{2E426CCD-4DD9-9945-AB63-BFA882B7C9A7}" type="presParOf" srcId="{58C999F5-444A-0349-A69B-813F1D7DFD45}" destId="{57FB1A2C-DA1F-0A43-B052-1C4C6A5D5665}" srcOrd="2" destOrd="0" presId="urn:microsoft.com/office/officeart/2009/3/layout/HorizontalOrganizationChart#13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39" loCatId="" qsTypeId="urn:microsoft.com/office/officeart/2005/8/quickstyle/simple1#139" qsCatId="simple" csTypeId="urn:microsoft.com/office/officeart/2005/8/colors/accent2_1#140" csCatId="accent2" phldr="1"/>
      <dgm:spPr/>
      <dgm:t>
        <a:bodyPr/>
        <a:lstStyle/>
        <a:p>
          <a:endParaRPr lang="zh-CN" altLang="en-US"/>
        </a:p>
      </dgm:t>
    </dgm:pt>
    <dgm:pt modelId="{4B3870ED-7BC4-7348-936F-EBD823608E02}">
      <dgm:prSet phldrT="[文本]" custT="1"/>
      <dgm:spPr>
        <a:ln>
          <a:solidFill>
            <a:srgbClr val="C00000"/>
          </a:solidFill>
        </a:ln>
      </dgm:spPr>
      <dgm:t>
        <a:bodyPr/>
        <a:lstStyle/>
        <a:p>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共产主义社会是人类最崇高的社会理想</a:t>
          </a:r>
        </a:p>
      </dgm:t>
    </dgm:pt>
    <dgm:pt modelId="{CC214CC6-405B-944F-ABBD-5DDB21DD990D}" type="parTrans" cxnId="{F9CE7B1A-1110-A942-8CF2-EFC78C1CCD4C}">
      <dgm:prSet/>
      <dgm:spPr/>
      <dgm:t>
        <a:bodyPr/>
        <a:lstStyle/>
        <a:p>
          <a:endParaRPr lang="zh-CN" altLang="en-US"/>
        </a:p>
      </dgm:t>
    </dgm:pt>
    <dgm:pt modelId="{0233C143-CCE4-1B4C-9046-6323C264B857}" type="sibTrans" cxnId="{F9CE7B1A-1110-A942-8CF2-EFC78C1CCD4C}">
      <dgm:prSet/>
      <dgm:spPr/>
      <dgm:t>
        <a:bodyPr/>
        <a:lstStyle/>
        <a:p>
          <a:endParaRPr lang="zh-CN" altLang="en-US"/>
        </a:p>
      </dgm:t>
    </dgm:pt>
    <dgm:pt modelId="{4ADEE967-D264-9145-B0D1-B6F3C6C06E2B}">
      <dgm:prSet phldrT="[文本]" custT="1"/>
      <dgm:spPr>
        <a:ln>
          <a:solidFill>
            <a:srgbClr val="C00000"/>
          </a:solidFill>
        </a:ln>
      </dgm:spPr>
      <dgm:t>
        <a:bodyPr/>
        <a:lstStyle/>
        <a:p>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马克思主义对共产主义社会的展望</a:t>
          </a:r>
        </a:p>
      </dgm:t>
    </dgm:pt>
    <dgm:pt modelId="{B82F9DBA-9502-C84C-B2C4-20EA51AC1850}" type="parTrans" cxnId="{F3336B11-7207-F741-8AAF-6BADC71F6B7E}">
      <dgm:prSet/>
      <dgm:spPr>
        <a:ln>
          <a:solidFill>
            <a:srgbClr val="C00000"/>
          </a:solidFill>
        </a:ln>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8C8A42D1-4B64-2B4E-AE4A-6A24BB4BBC85}">
      <dgm:prSet phldrT="[文本]" custT="1"/>
      <dgm:spPr>
        <a:noFill/>
        <a:ln>
          <a:solidFill>
            <a:srgbClr val="C00000"/>
          </a:solidFill>
        </a:ln>
      </dgm:spPr>
      <dgm:t>
        <a:bodyPr/>
        <a:lstStyle/>
        <a:p>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共产主义是社会历史发展的必然趋势</a:t>
          </a:r>
        </a:p>
      </dgm:t>
    </dgm:pt>
    <dgm:pt modelId="{B57E4992-3C2D-1041-97E2-1F739812F854}" type="parTrans" cxnId="{43E0617B-EAA3-A64C-AD32-AC22D9B82465}">
      <dgm:prSet/>
      <dgm:spPr>
        <a:ln>
          <a:solidFill>
            <a:srgbClr val="C00000"/>
          </a:solidFill>
        </a:ln>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5DE0D3A6-F19C-DE4A-BC9A-2571F715194D}">
      <dgm:prSet phldrT="[文本]" custT="1"/>
      <dgm:spPr>
        <a:solidFill>
          <a:srgbClr val="C00000"/>
        </a:solidFill>
        <a:ln>
          <a:solidFill>
            <a:srgbClr val="C00000"/>
          </a:solidFill>
        </a:ln>
      </dgm:spPr>
      <dgm:t>
        <a:bodyPr/>
        <a:lstStyle/>
        <a:p>
          <a:r>
            <a:rPr lang="en-US" altLang="zh-CN"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在建设中国特色社会主义的进程中</a:t>
          </a:r>
        </a:p>
        <a:p>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为实现共产主义而奋斗</a:t>
          </a:r>
        </a:p>
      </dgm:t>
    </dgm:pt>
    <dgm:pt modelId="{62B58F82-512E-1141-905D-6150D389ACA4}" type="parTrans" cxnId="{5ED92131-07E1-9D49-97EA-1E5870258342}">
      <dgm:prSet/>
      <dgm:spPr>
        <a:ln>
          <a:solidFill>
            <a:srgbClr val="C00000"/>
          </a:solidFill>
        </a:ln>
      </dgm:spPr>
      <dgm:t>
        <a:bodyPr/>
        <a:lstStyle/>
        <a:p>
          <a:endParaRPr lang="zh-CN" altLang="en-US"/>
        </a:p>
      </dgm:t>
    </dgm:pt>
    <dgm:pt modelId="{C6B22558-AB52-9943-B0A2-886A6B85F55C}" type="sibTrans" cxnId="{5ED92131-07E1-9D49-97EA-1E5870258342}">
      <dgm:prSet/>
      <dgm:spPr/>
      <dgm:t>
        <a:bodyPr/>
        <a:lstStyle/>
        <a:p>
          <a:endParaRPr lang="zh-CN" altLang="en-US"/>
        </a:p>
      </dgm:t>
    </dgm:pt>
    <dgm:pt modelId="{BEF086C7-68E0-4C43-809E-F987F708FAA9}">
      <dgm:prSet custT="1"/>
      <dgm:spPr>
        <a:ln>
          <a:solidFill>
            <a:srgbClr val="C00000"/>
          </a:solidFill>
        </a:ln>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经济</a:t>
          </a:r>
        </a:p>
      </dgm:t>
    </dgm:pt>
    <dgm:pt modelId="{91250A13-AFB6-3743-9330-059F6D171422}" type="parTrans" cxnId="{D3C9C61E-B143-6849-8923-CB2692BB3224}">
      <dgm:prSet/>
      <dgm:spPr>
        <a:ln>
          <a:solidFill>
            <a:srgbClr val="C00000"/>
          </a:solidFill>
        </a:ln>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a:ln>
          <a:solidFill>
            <a:srgbClr val="C00000"/>
          </a:solidFill>
        </a:ln>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政治</a:t>
          </a:r>
        </a:p>
      </dgm:t>
    </dgm:pt>
    <dgm:pt modelId="{470BCEDA-9C97-8A4F-869C-E450D5488D7E}" type="parTrans" cxnId="{A5E77716-E055-E54B-B9D9-F2B59F1D144D}">
      <dgm:prSet/>
      <dgm:spPr>
        <a:ln>
          <a:solidFill>
            <a:srgbClr val="C00000"/>
          </a:solidFill>
        </a:ln>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a:ln>
          <a:solidFill>
            <a:srgbClr val="C00000"/>
          </a:solidFill>
        </a:ln>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精神、文化</a:t>
          </a:r>
        </a:p>
      </dgm:t>
    </dgm:pt>
    <dgm:pt modelId="{56A101AD-1052-6140-BB5F-68F8D9E7EDF3}" type="parTrans" cxnId="{FF33A3B1-EEEB-C54C-814B-EAA6AA479DCA}">
      <dgm:prSet/>
      <dgm:spPr>
        <a:ln>
          <a:solidFill>
            <a:srgbClr val="C00000"/>
          </a:solidFill>
        </a:ln>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a:ln>
          <a:solidFill>
            <a:srgbClr val="C00000"/>
          </a:solidFill>
        </a:ln>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社会</a:t>
          </a:r>
        </a:p>
      </dgm:t>
    </dgm:pt>
    <dgm:pt modelId="{C3A023A9-AE80-6144-9013-2417F81CC6B5}" type="parTrans" cxnId="{606AC43E-39F7-7143-907F-1AF7676B03D3}">
      <dgm:prSet/>
      <dgm:spPr>
        <a:ln>
          <a:solidFill>
            <a:srgbClr val="C00000"/>
          </a:solidFill>
        </a:ln>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B3A3B973-E202-8B47-9C70-5AE5E5555F4C}">
      <dgm:prSet custT="1"/>
      <dgm:spPr>
        <a:ln>
          <a:solidFill>
            <a:srgbClr val="C00000"/>
          </a:solidFill>
        </a:ln>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AAF76AE9-E7A2-604D-B973-5D3D61BAE728}">
      <dgm:prSet custT="1"/>
      <dgm:spPr>
        <a:ln>
          <a:solidFill>
            <a:srgbClr val="C00000"/>
          </a:solidFill>
        </a:ln>
      </dgm:spPr>
      <dgm:t>
        <a:bodyPr/>
        <a:lstStyle/>
        <a:p>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社会主义</a:t>
          </a:r>
        </a:p>
      </dgm:t>
    </dgm:pt>
    <dgm:pt modelId="{A767E587-62EC-9844-808A-FC2C71733C77}" type="parTrans" cxnId="{BBBE9A20-603F-284F-A114-BD24AB1B5500}">
      <dgm:prSet/>
      <dgm:spPr>
        <a:ln>
          <a:solidFill>
            <a:srgbClr val="C00000"/>
          </a:solidFill>
        </a:ln>
      </dgm:spPr>
      <dgm:t>
        <a:bodyPr/>
        <a:lstStyle/>
        <a:p>
          <a:endParaRPr lang="zh-CN" altLang="en-US"/>
        </a:p>
      </dgm:t>
    </dgm:pt>
    <dgm:pt modelId="{01C90A93-8727-9F44-A71F-74B1204824BA}" type="sibTrans" cxnId="{BBBE9A20-603F-284F-A114-BD24AB1B5500}">
      <dgm:prSet/>
      <dgm:spPr/>
      <dgm:t>
        <a:bodyPr/>
        <a:lstStyle/>
        <a:p>
          <a:endParaRPr lang="zh-CN" altLang="en-US"/>
        </a:p>
      </dgm:t>
    </dgm:pt>
    <dgm:pt modelId="{6623E3B2-EB3C-C34E-9C2C-2B44210305A7}">
      <dgm:prSet custT="1"/>
      <dgm:spPr>
        <a:ln>
          <a:solidFill>
            <a:srgbClr val="C00000"/>
          </a:solidFill>
        </a:ln>
      </dgm:spPr>
      <dgm:t>
        <a:bodyPr/>
        <a:lstStyle/>
        <a:p>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共产主义</a:t>
          </a:r>
        </a:p>
      </dgm:t>
    </dgm:pt>
    <dgm:pt modelId="{2F6406F7-4C40-F348-AB6A-3D4BE8DB7E64}" type="parTrans" cxnId="{D0F8243C-F609-9B45-8CF6-50E50FE3360D}">
      <dgm:prSet/>
      <dgm:spPr>
        <a:ln>
          <a:solidFill>
            <a:srgbClr val="C00000"/>
          </a:solidFill>
        </a:ln>
      </dgm:spPr>
      <dgm:t>
        <a:bodyPr/>
        <a:lstStyle/>
        <a:p>
          <a:endParaRPr lang="zh-CN" altLang="en-US"/>
        </a:p>
      </dgm:t>
    </dgm:pt>
    <dgm:pt modelId="{C502089F-30E1-D348-8DD3-53E1036D3448}" type="sibTrans" cxnId="{D0F8243C-F609-9B45-8CF6-50E50FE3360D}">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58C999F5-444A-0349-A69B-813F1D7DFD45}" type="pres">
      <dgm:prSet presAssocID="{4B3870ED-7BC4-7348-936F-EBD823608E02}" presName="hierRoot1" presStyleCnt="0">
        <dgm:presLayoutVars>
          <dgm:hierBranch val="init"/>
        </dgm:presLayoutVars>
      </dgm:prSet>
      <dgm:spPr/>
    </dgm:pt>
    <dgm:pt modelId="{EF5054BE-7594-0145-A237-FD205A903003}" type="pres">
      <dgm:prSet presAssocID="{4B3870ED-7BC4-7348-936F-EBD823608E02}" presName="rootComposite1" presStyleCnt="0"/>
      <dgm:spPr/>
    </dgm:pt>
    <dgm:pt modelId="{29000B2B-3690-C74D-B89C-C902C5622F7E}" type="pres">
      <dgm:prSet presAssocID="{4B3870ED-7BC4-7348-936F-EBD823608E02}" presName="rootText1" presStyleLbl="node0" presStyleIdx="0" presStyleCnt="1" custScaleX="244953">
        <dgm:presLayoutVars>
          <dgm:chPref val="3"/>
        </dgm:presLayoutVars>
      </dgm:prSet>
      <dgm:spPr/>
      <dgm:t>
        <a:bodyPr/>
        <a:lstStyle/>
        <a:p>
          <a:endParaRPr lang="zh-CN" altLang="en-US"/>
        </a:p>
      </dgm:t>
    </dgm:pt>
    <dgm:pt modelId="{3B09B0B5-609C-054D-86E4-B80E9A130B73}" type="pres">
      <dgm:prSet presAssocID="{4B3870ED-7BC4-7348-936F-EBD823608E02}" presName="rootConnector1" presStyleLbl="node1" presStyleIdx="0" presStyleCnt="0"/>
      <dgm:spPr/>
      <dgm:t>
        <a:bodyPr/>
        <a:lstStyle/>
        <a:p>
          <a:endParaRPr lang="zh-CN" altLang="en-US"/>
        </a:p>
      </dgm:t>
    </dgm:pt>
    <dgm:pt modelId="{3D466E41-3FF7-704D-A65B-F057DEA9B9E9}" type="pres">
      <dgm:prSet presAssocID="{4B3870ED-7BC4-7348-936F-EBD823608E02}" presName="hierChild2" presStyleCnt="0"/>
      <dgm:spPr/>
    </dgm:pt>
    <dgm:pt modelId="{E5C8AA95-E727-134C-8A9E-9CCBD2F7D590}" type="pres">
      <dgm:prSet presAssocID="{B82F9DBA-9502-C84C-B2C4-20EA51AC1850}" presName="Name64" presStyleLbl="parChTrans1D2" presStyleIdx="0" presStyleCnt="3"/>
      <dgm:spPr/>
      <dgm:t>
        <a:bodyPr/>
        <a:lstStyle/>
        <a:p>
          <a:endParaRPr lang="zh-CN" altLang="en-US"/>
        </a:p>
      </dgm:t>
    </dgm:pt>
    <dgm:pt modelId="{1E4D9180-B9A9-8B40-88F6-122D259B9AD5}" type="pres">
      <dgm:prSet presAssocID="{4ADEE967-D264-9145-B0D1-B6F3C6C06E2B}" presName="hierRoot2" presStyleCnt="0">
        <dgm:presLayoutVars>
          <dgm:hierBranch val="init"/>
        </dgm:presLayoutVars>
      </dgm:prSet>
      <dgm:spPr/>
    </dgm:pt>
    <dgm:pt modelId="{4DDEE904-6BCA-FC4D-A5D9-B241431B2C7B}" type="pres">
      <dgm:prSet presAssocID="{4ADEE967-D264-9145-B0D1-B6F3C6C06E2B}" presName="rootComposite" presStyleCnt="0"/>
      <dgm:spPr/>
    </dgm:pt>
    <dgm:pt modelId="{5853673F-12D5-3B4E-9D36-A8A57D8BDE12}" type="pres">
      <dgm:prSet presAssocID="{4ADEE967-D264-9145-B0D1-B6F3C6C06E2B}" presName="rootText" presStyleLbl="node2" presStyleIdx="0" presStyleCnt="3" custScaleX="234630">
        <dgm:presLayoutVars>
          <dgm:chPref val="3"/>
        </dgm:presLayoutVars>
      </dgm:prSet>
      <dgm:spPr/>
      <dgm:t>
        <a:bodyPr/>
        <a:lstStyle/>
        <a:p>
          <a:endParaRPr lang="zh-CN" altLang="en-US"/>
        </a:p>
      </dgm:t>
    </dgm:pt>
    <dgm:pt modelId="{4EC994A2-479C-FF40-9515-CEB51B6AA524}" type="pres">
      <dgm:prSet presAssocID="{4ADEE967-D264-9145-B0D1-B6F3C6C06E2B}" presName="rootConnector" presStyleLbl="node2" presStyleIdx="0" presStyleCnt="3"/>
      <dgm:spPr/>
      <dgm:t>
        <a:bodyPr/>
        <a:lstStyle/>
        <a:p>
          <a:endParaRPr lang="zh-CN" altLang="en-US"/>
        </a:p>
      </dgm:t>
    </dgm:pt>
    <dgm:pt modelId="{EE2045F1-2625-354D-BDB8-1908F932A0FE}" type="pres">
      <dgm:prSet presAssocID="{4ADEE967-D264-9145-B0D1-B6F3C6C06E2B}" presName="hierChild4" presStyleCnt="0"/>
      <dgm:spPr/>
    </dgm:pt>
    <dgm:pt modelId="{5003A91B-F2F3-1540-A734-F494D91FA694}" type="pres">
      <dgm:prSet presAssocID="{91250A13-AFB6-3743-9330-059F6D171422}" presName="Name64" presStyleLbl="parChTrans1D3" presStyleIdx="0" presStyleCnt="5"/>
      <dgm:spPr/>
      <dgm:t>
        <a:bodyPr/>
        <a:lstStyle/>
        <a:p>
          <a:endParaRPr lang="zh-CN" altLang="en-US"/>
        </a:p>
      </dgm:t>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3" presStyleIdx="0" presStyleCnt="5">
        <dgm:presLayoutVars>
          <dgm:chPref val="3"/>
        </dgm:presLayoutVars>
      </dgm:prSet>
      <dgm:spPr/>
      <dgm:t>
        <a:bodyPr/>
        <a:lstStyle/>
        <a:p>
          <a:endParaRPr lang="zh-CN" altLang="en-US"/>
        </a:p>
      </dgm:t>
    </dgm:pt>
    <dgm:pt modelId="{B6E282E0-5BCC-5F47-BC1E-9146048D598A}" type="pres">
      <dgm:prSet presAssocID="{BEF086C7-68E0-4C43-809E-F987F708FAA9}" presName="rootConnector" presStyleLbl="node3" presStyleIdx="0" presStyleCnt="5"/>
      <dgm:spPr/>
      <dgm:t>
        <a:bodyPr/>
        <a:lstStyle/>
        <a:p>
          <a:endParaRPr lang="zh-CN" altLang="en-US"/>
        </a:p>
      </dgm:t>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3" presStyleIdx="1" presStyleCnt="5"/>
      <dgm:spPr/>
      <dgm:t>
        <a:bodyPr/>
        <a:lstStyle/>
        <a:p>
          <a:endParaRPr lang="zh-CN" altLang="en-US"/>
        </a:p>
      </dgm:t>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3" presStyleIdx="1" presStyleCnt="5">
        <dgm:presLayoutVars>
          <dgm:chPref val="3"/>
        </dgm:presLayoutVars>
      </dgm:prSet>
      <dgm:spPr/>
      <dgm:t>
        <a:bodyPr/>
        <a:lstStyle/>
        <a:p>
          <a:endParaRPr lang="zh-CN" altLang="en-US"/>
        </a:p>
      </dgm:t>
    </dgm:pt>
    <dgm:pt modelId="{8D8AA723-A853-B440-8F71-7530417AD7CA}" type="pres">
      <dgm:prSet presAssocID="{4D190852-2E6D-B44D-8A48-6CDBBE9E85E4}" presName="rootConnector" presStyleLbl="node3" presStyleIdx="1" presStyleCnt="5"/>
      <dgm:spPr/>
      <dgm:t>
        <a:bodyPr/>
        <a:lstStyle/>
        <a:p>
          <a:endParaRPr lang="zh-CN" altLang="en-US"/>
        </a:p>
      </dgm:t>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3" presStyleIdx="2" presStyleCnt="5"/>
      <dgm:spPr/>
      <dgm:t>
        <a:bodyPr/>
        <a:lstStyle/>
        <a:p>
          <a:endParaRPr lang="zh-CN" altLang="en-US"/>
        </a:p>
      </dgm:t>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3" presStyleIdx="2" presStyleCnt="5">
        <dgm:presLayoutVars>
          <dgm:chPref val="3"/>
        </dgm:presLayoutVars>
      </dgm:prSet>
      <dgm:spPr/>
      <dgm:t>
        <a:bodyPr/>
        <a:lstStyle/>
        <a:p>
          <a:endParaRPr lang="zh-CN" altLang="en-US"/>
        </a:p>
      </dgm:t>
    </dgm:pt>
    <dgm:pt modelId="{AE5AA2FE-2F1B-3D49-9D07-65B51915D8B9}" type="pres">
      <dgm:prSet presAssocID="{FBB005AC-ECE1-4246-B0E4-F44C7679E37C}" presName="rootConnector" presStyleLbl="node3" presStyleIdx="2" presStyleCnt="5"/>
      <dgm:spPr/>
      <dgm:t>
        <a:bodyPr/>
        <a:lstStyle/>
        <a:p>
          <a:endParaRPr lang="zh-CN" altLang="en-US"/>
        </a:p>
      </dgm:t>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3" presStyleIdx="3" presStyleCnt="5"/>
      <dgm:spPr/>
      <dgm:t>
        <a:bodyPr/>
        <a:lstStyle/>
        <a:p>
          <a:endParaRPr lang="zh-CN" altLang="en-US"/>
        </a:p>
      </dgm:t>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3" presStyleIdx="3" presStyleCnt="5">
        <dgm:presLayoutVars>
          <dgm:chPref val="3"/>
        </dgm:presLayoutVars>
      </dgm:prSet>
      <dgm:spPr/>
      <dgm:t>
        <a:bodyPr/>
        <a:lstStyle/>
        <a:p>
          <a:endParaRPr lang="zh-CN" altLang="en-US"/>
        </a:p>
      </dgm:t>
    </dgm:pt>
    <dgm:pt modelId="{5569CB6D-95DA-3D47-8C39-5B15BDD3B65A}" type="pres">
      <dgm:prSet presAssocID="{71DB3776-62D5-4748-928A-68B524969219}" presName="rootConnector" presStyleLbl="node3" presStyleIdx="3" presStyleCnt="5"/>
      <dgm:spPr/>
      <dgm:t>
        <a:bodyPr/>
        <a:lstStyle/>
        <a:p>
          <a:endParaRPr lang="zh-CN" altLang="en-US"/>
        </a:p>
      </dgm:t>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7A910462-0041-0745-B02F-81FA416353C1}" type="pres">
      <dgm:prSet presAssocID="{4ADEE967-D264-9145-B0D1-B6F3C6C06E2B}" presName="hierChild5" presStyleCnt="0"/>
      <dgm:spPr/>
    </dgm:pt>
    <dgm:pt modelId="{2E9626E4-AF31-2249-A320-1B5166F3EFB4}" type="pres">
      <dgm:prSet presAssocID="{B57E4992-3C2D-1041-97E2-1F739812F854}" presName="Name64" presStyleLbl="parChTrans1D2" presStyleIdx="1" presStyleCnt="3"/>
      <dgm:spPr/>
      <dgm:t>
        <a:bodyPr/>
        <a:lstStyle/>
        <a:p>
          <a:endParaRPr lang="zh-CN" altLang="en-US"/>
        </a:p>
      </dgm:t>
    </dgm:pt>
    <dgm:pt modelId="{E4A9CCC8-0232-2845-A3E7-FA5568845A4D}" type="pres">
      <dgm:prSet presAssocID="{8C8A42D1-4B64-2B4E-AE4A-6A24BB4BBC85}" presName="hierRoot2" presStyleCnt="0">
        <dgm:presLayoutVars>
          <dgm:hierBranch val="init"/>
        </dgm:presLayoutVars>
      </dgm:prSet>
      <dgm:spPr/>
    </dgm:pt>
    <dgm:pt modelId="{DE19ABCE-3FDF-E341-B90D-D932C3077B49}" type="pres">
      <dgm:prSet presAssocID="{8C8A42D1-4B64-2B4E-AE4A-6A24BB4BBC85}" presName="rootComposite" presStyleCnt="0"/>
      <dgm:spPr/>
    </dgm:pt>
    <dgm:pt modelId="{819C0203-9F71-724C-9889-75EB604BF496}" type="pres">
      <dgm:prSet presAssocID="{8C8A42D1-4B64-2B4E-AE4A-6A24BB4BBC85}" presName="rootText" presStyleLbl="node2" presStyleIdx="1" presStyleCnt="3" custScaleX="234993">
        <dgm:presLayoutVars>
          <dgm:chPref val="3"/>
        </dgm:presLayoutVars>
      </dgm:prSet>
      <dgm:spPr/>
      <dgm:t>
        <a:bodyPr/>
        <a:lstStyle/>
        <a:p>
          <a:endParaRPr lang="zh-CN" altLang="en-US"/>
        </a:p>
      </dgm:t>
    </dgm:pt>
    <dgm:pt modelId="{1E0F491F-D330-344C-B05D-503D63CD746D}" type="pres">
      <dgm:prSet presAssocID="{8C8A42D1-4B64-2B4E-AE4A-6A24BB4BBC85}" presName="rootConnector" presStyleLbl="node2" presStyleIdx="1" presStyleCnt="3"/>
      <dgm:spPr/>
      <dgm:t>
        <a:bodyPr/>
        <a:lstStyle/>
        <a:p>
          <a:endParaRPr lang="zh-CN" altLang="en-US"/>
        </a:p>
      </dgm:t>
    </dgm:pt>
    <dgm:pt modelId="{72F789A9-48F3-3443-8009-DB8E7805257C}" type="pres">
      <dgm:prSet presAssocID="{8C8A42D1-4B64-2B4E-AE4A-6A24BB4BBC85}" presName="hierChild4" presStyleCnt="0"/>
      <dgm:spPr/>
    </dgm:pt>
    <dgm:pt modelId="{18A9FD41-1A0C-8F4A-815A-625E653AE34A}" type="pres">
      <dgm:prSet presAssocID="{3DF71DAF-6F89-CC4C-851F-659E209968B2}" presName="Name64" presStyleLbl="parChTrans1D3" presStyleIdx="4" presStyleCnt="5"/>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3" presStyleIdx="4" presStyleCnt="5" custScaleX="121929">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3" presStyleIdx="4" presStyleCnt="5"/>
      <dgm:spPr/>
      <dgm:t>
        <a:bodyPr/>
        <a:lstStyle/>
        <a:p>
          <a:endParaRPr lang="zh-CN" altLang="en-US"/>
        </a:p>
      </dgm:t>
    </dgm:pt>
    <dgm:pt modelId="{91D19CB0-2EA4-4543-BCDB-BDE3D6BC6314}" type="pres">
      <dgm:prSet presAssocID="{B3A3B973-E202-8B47-9C70-5AE5E5555F4C}" presName="hierChild4" presStyleCnt="0"/>
      <dgm:spPr/>
    </dgm:pt>
    <dgm:pt modelId="{EB30D2C7-D847-2045-943F-34BBC3F9AECF}" type="pres">
      <dgm:prSet presAssocID="{A767E587-62EC-9844-808A-FC2C71733C77}" presName="Name64" presStyleLbl="parChTrans1D4" presStyleIdx="0" presStyleCnt="2"/>
      <dgm:spPr/>
      <dgm:t>
        <a:bodyPr/>
        <a:lstStyle/>
        <a:p>
          <a:endParaRPr lang="zh-CN" altLang="en-US"/>
        </a:p>
      </dgm:t>
    </dgm:pt>
    <dgm:pt modelId="{E0AEE480-E052-674C-9CD0-8C5E496B49A5}" type="pres">
      <dgm:prSet presAssocID="{AAF76AE9-E7A2-604D-B973-5D3D61BAE728}" presName="hierRoot2" presStyleCnt="0">
        <dgm:presLayoutVars>
          <dgm:hierBranch val="init"/>
        </dgm:presLayoutVars>
      </dgm:prSet>
      <dgm:spPr/>
    </dgm:pt>
    <dgm:pt modelId="{3F391662-5040-1448-B541-2712729DFE05}" type="pres">
      <dgm:prSet presAssocID="{AAF76AE9-E7A2-604D-B973-5D3D61BAE728}" presName="rootComposite" presStyleCnt="0"/>
      <dgm:spPr/>
    </dgm:pt>
    <dgm:pt modelId="{5426FCD0-7470-8645-8DDA-5AE76755EB2E}" type="pres">
      <dgm:prSet presAssocID="{AAF76AE9-E7A2-604D-B973-5D3D61BAE728}" presName="rootText" presStyleLbl="node4" presStyleIdx="0" presStyleCnt="2">
        <dgm:presLayoutVars>
          <dgm:chPref val="3"/>
        </dgm:presLayoutVars>
      </dgm:prSet>
      <dgm:spPr/>
      <dgm:t>
        <a:bodyPr/>
        <a:lstStyle/>
        <a:p>
          <a:endParaRPr lang="zh-CN" altLang="en-US"/>
        </a:p>
      </dgm:t>
    </dgm:pt>
    <dgm:pt modelId="{AA830CE5-5932-F849-A039-C5A97C0E61E4}" type="pres">
      <dgm:prSet presAssocID="{AAF76AE9-E7A2-604D-B973-5D3D61BAE728}" presName="rootConnector" presStyleLbl="node4" presStyleIdx="0" presStyleCnt="2"/>
      <dgm:spPr/>
      <dgm:t>
        <a:bodyPr/>
        <a:lstStyle/>
        <a:p>
          <a:endParaRPr lang="zh-CN" altLang="en-US"/>
        </a:p>
      </dgm:t>
    </dgm:pt>
    <dgm:pt modelId="{D62B46FC-5279-3A44-B1D0-724B426EF9E7}" type="pres">
      <dgm:prSet presAssocID="{AAF76AE9-E7A2-604D-B973-5D3D61BAE728}" presName="hierChild4" presStyleCnt="0"/>
      <dgm:spPr/>
    </dgm:pt>
    <dgm:pt modelId="{E312D3A4-0831-0049-B708-CC57AF123590}" type="pres">
      <dgm:prSet presAssocID="{AAF76AE9-E7A2-604D-B973-5D3D61BAE728}" presName="hierChild5" presStyleCnt="0"/>
      <dgm:spPr/>
    </dgm:pt>
    <dgm:pt modelId="{D7BD13FE-042B-894A-8B97-E28694CA8305}" type="pres">
      <dgm:prSet presAssocID="{2F6406F7-4C40-F348-AB6A-3D4BE8DB7E64}" presName="Name64" presStyleLbl="parChTrans1D4" presStyleIdx="1" presStyleCnt="2"/>
      <dgm:spPr/>
      <dgm:t>
        <a:bodyPr/>
        <a:lstStyle/>
        <a:p>
          <a:endParaRPr lang="zh-CN" altLang="en-US"/>
        </a:p>
      </dgm:t>
    </dgm:pt>
    <dgm:pt modelId="{C54BBC2F-924C-8440-B850-0BD63FCB14AD}" type="pres">
      <dgm:prSet presAssocID="{6623E3B2-EB3C-C34E-9C2C-2B44210305A7}" presName="hierRoot2" presStyleCnt="0">
        <dgm:presLayoutVars>
          <dgm:hierBranch val="init"/>
        </dgm:presLayoutVars>
      </dgm:prSet>
      <dgm:spPr/>
    </dgm:pt>
    <dgm:pt modelId="{BEBFB182-FCE0-E24D-A48B-9A314F1D552E}" type="pres">
      <dgm:prSet presAssocID="{6623E3B2-EB3C-C34E-9C2C-2B44210305A7}" presName="rootComposite" presStyleCnt="0"/>
      <dgm:spPr/>
    </dgm:pt>
    <dgm:pt modelId="{5E088CC0-5451-FA41-A275-EAED08440759}" type="pres">
      <dgm:prSet presAssocID="{6623E3B2-EB3C-C34E-9C2C-2B44210305A7}" presName="rootText" presStyleLbl="node4" presStyleIdx="1" presStyleCnt="2">
        <dgm:presLayoutVars>
          <dgm:chPref val="3"/>
        </dgm:presLayoutVars>
      </dgm:prSet>
      <dgm:spPr/>
      <dgm:t>
        <a:bodyPr/>
        <a:lstStyle/>
        <a:p>
          <a:endParaRPr lang="zh-CN" altLang="en-US"/>
        </a:p>
      </dgm:t>
    </dgm:pt>
    <dgm:pt modelId="{4B2AEFB2-F593-654B-9F09-BAD76C24735C}" type="pres">
      <dgm:prSet presAssocID="{6623E3B2-EB3C-C34E-9C2C-2B44210305A7}" presName="rootConnector" presStyleLbl="node4" presStyleIdx="1" presStyleCnt="2"/>
      <dgm:spPr/>
      <dgm:t>
        <a:bodyPr/>
        <a:lstStyle/>
        <a:p>
          <a:endParaRPr lang="zh-CN" altLang="en-US"/>
        </a:p>
      </dgm:t>
    </dgm:pt>
    <dgm:pt modelId="{AA7DDF10-A417-A441-ADB3-33AAA8848B2F}" type="pres">
      <dgm:prSet presAssocID="{6623E3B2-EB3C-C34E-9C2C-2B44210305A7}" presName="hierChild4" presStyleCnt="0"/>
      <dgm:spPr/>
    </dgm:pt>
    <dgm:pt modelId="{9952B76C-0F75-DE4A-A851-826FC2AD4467}" type="pres">
      <dgm:prSet presAssocID="{6623E3B2-EB3C-C34E-9C2C-2B44210305A7}" presName="hierChild5" presStyleCnt="0"/>
      <dgm:spPr/>
    </dgm:pt>
    <dgm:pt modelId="{31B13936-E77A-8E40-BF7B-D617E7053A8E}" type="pres">
      <dgm:prSet presAssocID="{B3A3B973-E202-8B47-9C70-5AE5E5555F4C}" presName="hierChild5" presStyleCnt="0"/>
      <dgm:spPr/>
    </dgm:pt>
    <dgm:pt modelId="{83C99B27-DFB8-9D43-A4BF-89D6C1DDCC2D}" type="pres">
      <dgm:prSet presAssocID="{8C8A42D1-4B64-2B4E-AE4A-6A24BB4BBC85}" presName="hierChild5" presStyleCnt="0"/>
      <dgm:spPr/>
    </dgm:pt>
    <dgm:pt modelId="{F50DEC67-F75D-8F42-A5B2-0C6BDE6FE76B}" type="pres">
      <dgm:prSet presAssocID="{62B58F82-512E-1141-905D-6150D389ACA4}" presName="Name64" presStyleLbl="parChTrans1D2" presStyleIdx="2" presStyleCnt="3"/>
      <dgm:spPr/>
      <dgm:t>
        <a:bodyPr/>
        <a:lstStyle/>
        <a:p>
          <a:endParaRPr lang="zh-CN" altLang="en-US"/>
        </a:p>
      </dgm:t>
    </dgm:pt>
    <dgm:pt modelId="{A7E3072A-A7EE-3C4A-944F-F58C649BA7B7}" type="pres">
      <dgm:prSet presAssocID="{5DE0D3A6-F19C-DE4A-BC9A-2571F715194D}" presName="hierRoot2" presStyleCnt="0">
        <dgm:presLayoutVars>
          <dgm:hierBranch val="init"/>
        </dgm:presLayoutVars>
      </dgm:prSet>
      <dgm:spPr/>
    </dgm:pt>
    <dgm:pt modelId="{FF1EF20B-4D7D-334B-9B02-D5631FE5526A}" type="pres">
      <dgm:prSet presAssocID="{5DE0D3A6-F19C-DE4A-BC9A-2571F715194D}" presName="rootComposite" presStyleCnt="0"/>
      <dgm:spPr/>
    </dgm:pt>
    <dgm:pt modelId="{13671697-C0A9-E547-888C-5EBC70C6754F}" type="pres">
      <dgm:prSet presAssocID="{5DE0D3A6-F19C-DE4A-BC9A-2571F715194D}" presName="rootText" presStyleLbl="node2" presStyleIdx="2" presStyleCnt="3" custScaleX="283450" custScaleY="157535">
        <dgm:presLayoutVars>
          <dgm:chPref val="3"/>
        </dgm:presLayoutVars>
      </dgm:prSet>
      <dgm:spPr/>
      <dgm:t>
        <a:bodyPr/>
        <a:lstStyle/>
        <a:p>
          <a:endParaRPr lang="zh-CN" altLang="en-US"/>
        </a:p>
      </dgm:t>
    </dgm:pt>
    <dgm:pt modelId="{D218F4D3-95E8-7447-9D7C-9C65C1774ADB}" type="pres">
      <dgm:prSet presAssocID="{5DE0D3A6-F19C-DE4A-BC9A-2571F715194D}" presName="rootConnector" presStyleLbl="node2" presStyleIdx="2" presStyleCnt="3"/>
      <dgm:spPr/>
      <dgm:t>
        <a:bodyPr/>
        <a:lstStyle/>
        <a:p>
          <a:endParaRPr lang="zh-CN" altLang="en-US"/>
        </a:p>
      </dgm:t>
    </dgm:pt>
    <dgm:pt modelId="{BF2450B0-6BE6-7A4C-8E1E-E7D79393C3D0}" type="pres">
      <dgm:prSet presAssocID="{5DE0D3A6-F19C-DE4A-BC9A-2571F715194D}" presName="hierChild4" presStyleCnt="0"/>
      <dgm:spPr/>
    </dgm:pt>
    <dgm:pt modelId="{D305D1EC-88E9-B646-9657-E88D4895264D}" type="pres">
      <dgm:prSet presAssocID="{5DE0D3A6-F19C-DE4A-BC9A-2571F715194D}" presName="hierChild5" presStyleCnt="0"/>
      <dgm:spPr/>
    </dgm:pt>
    <dgm:pt modelId="{57FB1A2C-DA1F-0A43-B052-1C4C6A5D5665}" type="pres">
      <dgm:prSet presAssocID="{4B3870ED-7BC4-7348-936F-EBD823608E02}" presName="hierChild3" presStyleCnt="0"/>
      <dgm:spPr/>
    </dgm:pt>
  </dgm:ptLst>
  <dgm:cxnLst>
    <dgm:cxn modelId="{BD75AAD4-6E7B-5042-BBDB-B470063BF686}" type="presOf" srcId="{56A101AD-1052-6140-BB5F-68F8D9E7EDF3}" destId="{594B30E5-11F4-ED43-AF6E-C81A1E02907E}" srcOrd="0" destOrd="0" presId="urn:microsoft.com/office/officeart/2009/3/layout/HorizontalOrganizationChart#139"/>
    <dgm:cxn modelId="{A378D1D6-BDA6-554E-84B9-7FA469B2ED58}" type="presOf" srcId="{B3A3B973-E202-8B47-9C70-5AE5E5555F4C}" destId="{F614E527-77DE-7244-B93F-851AC26D5930}" srcOrd="0" destOrd="0" presId="urn:microsoft.com/office/officeart/2009/3/layout/HorizontalOrganizationChart#139"/>
    <dgm:cxn modelId="{231C96FF-0347-D34E-ACE3-D74E6B58BC58}" type="presOf" srcId="{AAF76AE9-E7A2-604D-B973-5D3D61BAE728}" destId="{5426FCD0-7470-8645-8DDA-5AE76755EB2E}" srcOrd="0" destOrd="0" presId="urn:microsoft.com/office/officeart/2009/3/layout/HorizontalOrganizationChart#139"/>
    <dgm:cxn modelId="{927A578A-CD69-3F47-B60F-D9BFE82DC0CE}" type="presOf" srcId="{71DB3776-62D5-4748-928A-68B524969219}" destId="{5569CB6D-95DA-3D47-8C39-5B15BDD3B65A}" srcOrd="1" destOrd="0" presId="urn:microsoft.com/office/officeart/2009/3/layout/HorizontalOrganizationChart#139"/>
    <dgm:cxn modelId="{F3336B11-7207-F741-8AAF-6BADC71F6B7E}" srcId="{4B3870ED-7BC4-7348-936F-EBD823608E02}" destId="{4ADEE967-D264-9145-B0D1-B6F3C6C06E2B}" srcOrd="0" destOrd="0" parTransId="{B82F9DBA-9502-C84C-B2C4-20EA51AC1850}" sibTransId="{7E79B474-CA46-4C43-917F-5ECA8518F07E}"/>
    <dgm:cxn modelId="{481BA9AB-A99A-9F4C-B473-965B013D29C4}" type="presOf" srcId="{5DE0D3A6-F19C-DE4A-BC9A-2571F715194D}" destId="{D218F4D3-95E8-7447-9D7C-9C65C1774ADB}" srcOrd="1" destOrd="0" presId="urn:microsoft.com/office/officeart/2009/3/layout/HorizontalOrganizationChart#139"/>
    <dgm:cxn modelId="{88E18424-77D2-8643-B636-526574F70133}" type="presOf" srcId="{6623E3B2-EB3C-C34E-9C2C-2B44210305A7}" destId="{5E088CC0-5451-FA41-A275-EAED08440759}" srcOrd="0" destOrd="0" presId="urn:microsoft.com/office/officeart/2009/3/layout/HorizontalOrganizationChart#139"/>
    <dgm:cxn modelId="{B16F0346-82E7-204D-9205-48EB8599CB89}" type="presOf" srcId="{BEF086C7-68E0-4C43-809E-F987F708FAA9}" destId="{D4DB6EFC-D305-CD43-A8BB-5C429DE04E87}" srcOrd="0" destOrd="0" presId="urn:microsoft.com/office/officeart/2009/3/layout/HorizontalOrganizationChart#139"/>
    <dgm:cxn modelId="{5725118B-EBDB-7A44-A0D1-789BF193CC19}" type="presOf" srcId="{FBB005AC-ECE1-4246-B0E4-F44C7679E37C}" destId="{AE5AA2FE-2F1B-3D49-9D07-65B51915D8B9}" srcOrd="1" destOrd="0" presId="urn:microsoft.com/office/officeart/2009/3/layout/HorizontalOrganizationChart#139"/>
    <dgm:cxn modelId="{4F538C8A-307D-084A-9C13-05D3F456B867}" type="presOf" srcId="{71DB3776-62D5-4748-928A-68B524969219}" destId="{F4EAF4A3-FC5B-554B-A01B-7ABD44029725}" srcOrd="0" destOrd="0" presId="urn:microsoft.com/office/officeart/2009/3/layout/HorizontalOrganizationChart#139"/>
    <dgm:cxn modelId="{08986AD5-40F2-B64E-860A-F36B917D4917}" type="presOf" srcId="{5DE0D3A6-F19C-DE4A-BC9A-2571F715194D}" destId="{13671697-C0A9-E547-888C-5EBC70C6754F}" srcOrd="0" destOrd="0" presId="urn:microsoft.com/office/officeart/2009/3/layout/HorizontalOrganizationChart#139"/>
    <dgm:cxn modelId="{4FDA7FB6-5AA7-B14B-8842-23CA114DBA46}" type="presOf" srcId="{C3A023A9-AE80-6144-9013-2417F81CC6B5}" destId="{E127FA9C-DCFE-0C46-8D08-252A0EFDC51D}" srcOrd="0" destOrd="0" presId="urn:microsoft.com/office/officeart/2009/3/layout/HorizontalOrganizationChart#139"/>
    <dgm:cxn modelId="{4B89FA34-66F7-0849-834B-5A4792A6143D}" type="presOf" srcId="{AAF76AE9-E7A2-604D-B973-5D3D61BAE728}" destId="{AA830CE5-5932-F849-A039-C5A97C0E61E4}" srcOrd="1" destOrd="0" presId="urn:microsoft.com/office/officeart/2009/3/layout/HorizontalOrganizationChart#139"/>
    <dgm:cxn modelId="{78EFB11D-B76D-C54C-B944-A30CD08CD308}" type="presOf" srcId="{BEF086C7-68E0-4C43-809E-F987F708FAA9}" destId="{B6E282E0-5BCC-5F47-BC1E-9146048D598A}" srcOrd="1" destOrd="0" presId="urn:microsoft.com/office/officeart/2009/3/layout/HorizontalOrganizationChart#139"/>
    <dgm:cxn modelId="{D1B66891-FD93-2E4F-97BD-5F7D1F7488DD}" type="presOf" srcId="{B82F9DBA-9502-C84C-B2C4-20EA51AC1850}" destId="{E5C8AA95-E727-134C-8A9E-9CCBD2F7D590}" srcOrd="0" destOrd="0" presId="urn:microsoft.com/office/officeart/2009/3/layout/HorizontalOrganizationChart#139"/>
    <dgm:cxn modelId="{FC7E379A-A8C3-3640-9C45-79F8FD8DE933}" type="presOf" srcId="{B3A3B973-E202-8B47-9C70-5AE5E5555F4C}" destId="{40065926-D5E5-8F43-A4B5-098B0D12B83E}" srcOrd="1" destOrd="0" presId="urn:microsoft.com/office/officeart/2009/3/layout/HorizontalOrganizationChart#139"/>
    <dgm:cxn modelId="{43E0617B-EAA3-A64C-AD32-AC22D9B82465}" srcId="{4B3870ED-7BC4-7348-936F-EBD823608E02}" destId="{8C8A42D1-4B64-2B4E-AE4A-6A24BB4BBC85}" srcOrd="1" destOrd="0" parTransId="{B57E4992-3C2D-1041-97E2-1F739812F854}" sibTransId="{18A8DC0B-DB92-8144-9CFC-B881C8266B5F}"/>
    <dgm:cxn modelId="{FA2B98DE-6245-F947-9F83-75804DC1BBC4}" type="presOf" srcId="{4B3870ED-7BC4-7348-936F-EBD823608E02}" destId="{3B09B0B5-609C-054D-86E4-B80E9A130B73}" srcOrd="1" destOrd="0" presId="urn:microsoft.com/office/officeart/2009/3/layout/HorizontalOrganizationChart#139"/>
    <dgm:cxn modelId="{A5E77716-E055-E54B-B9D9-F2B59F1D144D}" srcId="{4ADEE967-D264-9145-B0D1-B6F3C6C06E2B}" destId="{4D190852-2E6D-B44D-8A48-6CDBBE9E85E4}" srcOrd="1" destOrd="0" parTransId="{470BCEDA-9C97-8A4F-869C-E450D5488D7E}" sibTransId="{AF787BB6-ABCD-6844-A3C0-424717F8DFF3}"/>
    <dgm:cxn modelId="{D924A672-93CC-A247-BCB9-64ACF4BE588C}" type="presOf" srcId="{8C8A42D1-4B64-2B4E-AE4A-6A24BB4BBC85}" destId="{1E0F491F-D330-344C-B05D-503D63CD746D}" srcOrd="1" destOrd="0" presId="urn:microsoft.com/office/officeart/2009/3/layout/HorizontalOrganizationChart#139"/>
    <dgm:cxn modelId="{39577C7B-7029-424B-9161-B86224399FF5}" type="presOf" srcId="{91250A13-AFB6-3743-9330-059F6D171422}" destId="{5003A91B-F2F3-1540-A734-F494D91FA694}" srcOrd="0" destOrd="0" presId="urn:microsoft.com/office/officeart/2009/3/layout/HorizontalOrganizationChart#139"/>
    <dgm:cxn modelId="{AA57429A-FF42-1642-AD18-B8A5E57E0A23}" type="presOf" srcId="{4ADEE967-D264-9145-B0D1-B6F3C6C06E2B}" destId="{4EC994A2-479C-FF40-9515-CEB51B6AA524}" srcOrd="1" destOrd="0" presId="urn:microsoft.com/office/officeart/2009/3/layout/HorizontalOrganizationChart#139"/>
    <dgm:cxn modelId="{606AC43E-39F7-7143-907F-1AF7676B03D3}" srcId="{4ADEE967-D264-9145-B0D1-B6F3C6C06E2B}" destId="{71DB3776-62D5-4748-928A-68B524969219}" srcOrd="3" destOrd="0" parTransId="{C3A023A9-AE80-6144-9013-2417F81CC6B5}" sibTransId="{25DEE505-4D32-4344-9983-6F85BED2DBFC}"/>
    <dgm:cxn modelId="{6D220E86-C2A5-234D-9098-0E1E96FF7B38}" type="presOf" srcId="{A767E587-62EC-9844-808A-FC2C71733C77}" destId="{EB30D2C7-D847-2045-943F-34BBC3F9AECF}" srcOrd="0" destOrd="0" presId="urn:microsoft.com/office/officeart/2009/3/layout/HorizontalOrganizationChart#139"/>
    <dgm:cxn modelId="{73DF7545-1A58-6947-BA44-591CC3B710FF}" srcId="{8C8A42D1-4B64-2B4E-AE4A-6A24BB4BBC85}" destId="{B3A3B973-E202-8B47-9C70-5AE5E5555F4C}" srcOrd="0" destOrd="0" parTransId="{3DF71DAF-6F89-CC4C-851F-659E209968B2}" sibTransId="{0C766226-655E-1D4D-9B88-FAC280A2231C}"/>
    <dgm:cxn modelId="{F9CE7B1A-1110-A942-8CF2-EFC78C1CCD4C}" srcId="{3185565C-B8D5-B14E-987A-C1E8EBB4CB4F}" destId="{4B3870ED-7BC4-7348-936F-EBD823608E02}" srcOrd="0" destOrd="0" parTransId="{CC214CC6-405B-944F-ABBD-5DDB21DD990D}" sibTransId="{0233C143-CCE4-1B4C-9046-6323C264B857}"/>
    <dgm:cxn modelId="{6B018709-7435-B64F-A55F-520AE05A1CF4}" type="presOf" srcId="{6623E3B2-EB3C-C34E-9C2C-2B44210305A7}" destId="{4B2AEFB2-F593-654B-9F09-BAD76C24735C}" srcOrd="1" destOrd="0" presId="urn:microsoft.com/office/officeart/2009/3/layout/HorizontalOrganizationChart#139"/>
    <dgm:cxn modelId="{0DA8496A-9522-7943-B43C-061E6D2DA8B6}" type="presOf" srcId="{3DF71DAF-6F89-CC4C-851F-659E209968B2}" destId="{18A9FD41-1A0C-8F4A-815A-625E653AE34A}" srcOrd="0" destOrd="0" presId="urn:microsoft.com/office/officeart/2009/3/layout/HorizontalOrganizationChart#139"/>
    <dgm:cxn modelId="{C62E276A-4EF6-6B4A-8D48-E81CE923DF98}" type="presOf" srcId="{4D190852-2E6D-B44D-8A48-6CDBBE9E85E4}" destId="{8D8AA723-A853-B440-8F71-7530417AD7CA}" srcOrd="1" destOrd="0" presId="urn:microsoft.com/office/officeart/2009/3/layout/HorizontalOrganizationChart#139"/>
    <dgm:cxn modelId="{FF33A3B1-EEEB-C54C-814B-EAA6AA479DCA}" srcId="{4ADEE967-D264-9145-B0D1-B6F3C6C06E2B}" destId="{FBB005AC-ECE1-4246-B0E4-F44C7679E37C}" srcOrd="2" destOrd="0" parTransId="{56A101AD-1052-6140-BB5F-68F8D9E7EDF3}" sibTransId="{E943E54E-C085-5246-8616-966D697D242D}"/>
    <dgm:cxn modelId="{CB988342-E4E5-9144-BA68-A493E504C2AF}" type="presOf" srcId="{470BCEDA-9C97-8A4F-869C-E450D5488D7E}" destId="{060FCF0E-28F2-874E-B26C-89E67C469777}" srcOrd="0" destOrd="0" presId="urn:microsoft.com/office/officeart/2009/3/layout/HorizontalOrganizationChart#139"/>
    <dgm:cxn modelId="{E357B481-2E1E-C443-9F1D-57B9DFF7AD84}" type="presOf" srcId="{4ADEE967-D264-9145-B0D1-B6F3C6C06E2B}" destId="{5853673F-12D5-3B4E-9D36-A8A57D8BDE12}" srcOrd="0" destOrd="0" presId="urn:microsoft.com/office/officeart/2009/3/layout/HorizontalOrganizationChart#139"/>
    <dgm:cxn modelId="{5ED92131-07E1-9D49-97EA-1E5870258342}" srcId="{4B3870ED-7BC4-7348-936F-EBD823608E02}" destId="{5DE0D3A6-F19C-DE4A-BC9A-2571F715194D}" srcOrd="2" destOrd="0" parTransId="{62B58F82-512E-1141-905D-6150D389ACA4}" sibTransId="{C6B22558-AB52-9943-B0A2-886A6B85F55C}"/>
    <dgm:cxn modelId="{BBBE9A20-603F-284F-A114-BD24AB1B5500}" srcId="{B3A3B973-E202-8B47-9C70-5AE5E5555F4C}" destId="{AAF76AE9-E7A2-604D-B973-5D3D61BAE728}" srcOrd="0" destOrd="0" parTransId="{A767E587-62EC-9844-808A-FC2C71733C77}" sibTransId="{01C90A93-8727-9F44-A71F-74B1204824BA}"/>
    <dgm:cxn modelId="{47379158-D72A-304D-9644-E88B3E6549B3}" type="presOf" srcId="{8C8A42D1-4B64-2B4E-AE4A-6A24BB4BBC85}" destId="{819C0203-9F71-724C-9889-75EB604BF496}" srcOrd="0" destOrd="0" presId="urn:microsoft.com/office/officeart/2009/3/layout/HorizontalOrganizationChart#139"/>
    <dgm:cxn modelId="{3A56897B-C0F3-4C40-909A-9938B568CD3A}" type="presOf" srcId="{4B3870ED-7BC4-7348-936F-EBD823608E02}" destId="{29000B2B-3690-C74D-B89C-C902C5622F7E}" srcOrd="0" destOrd="0" presId="urn:microsoft.com/office/officeart/2009/3/layout/HorizontalOrganizationChart#139"/>
    <dgm:cxn modelId="{0DA416CA-BAC0-FC4F-AA69-1925AC4C8FBD}" type="presOf" srcId="{62B58F82-512E-1141-905D-6150D389ACA4}" destId="{F50DEC67-F75D-8F42-A5B2-0C6BDE6FE76B}" srcOrd="0" destOrd="0" presId="urn:microsoft.com/office/officeart/2009/3/layout/HorizontalOrganizationChart#139"/>
    <dgm:cxn modelId="{03A91EF5-9E96-E54D-8581-6791D639E9C0}" type="presOf" srcId="{2F6406F7-4C40-F348-AB6A-3D4BE8DB7E64}" destId="{D7BD13FE-042B-894A-8B97-E28694CA8305}" srcOrd="0" destOrd="0" presId="urn:microsoft.com/office/officeart/2009/3/layout/HorizontalOrganizationChart#139"/>
    <dgm:cxn modelId="{5593B586-3906-8B46-BE93-AD78C6817637}" type="presOf" srcId="{3185565C-B8D5-B14E-987A-C1E8EBB4CB4F}" destId="{20E37C1B-7B69-014B-BDA8-CB96045A0AF3}" srcOrd="0" destOrd="0" presId="urn:microsoft.com/office/officeart/2009/3/layout/HorizontalOrganizationChart#139"/>
    <dgm:cxn modelId="{DA4AD982-F7F1-B34D-8F11-78DC9F137BDD}" type="presOf" srcId="{FBB005AC-ECE1-4246-B0E4-F44C7679E37C}" destId="{79CD1CBA-FCDE-814C-BC5F-C94F8E0017CC}" srcOrd="0" destOrd="0" presId="urn:microsoft.com/office/officeart/2009/3/layout/HorizontalOrganizationChart#139"/>
    <dgm:cxn modelId="{D993B8C0-A98E-AB4D-B552-A8B15C3527B8}" type="presOf" srcId="{B57E4992-3C2D-1041-97E2-1F739812F854}" destId="{2E9626E4-AF31-2249-A320-1B5166F3EFB4}" srcOrd="0" destOrd="0" presId="urn:microsoft.com/office/officeart/2009/3/layout/HorizontalOrganizationChart#139"/>
    <dgm:cxn modelId="{D3C9C61E-B143-6849-8923-CB2692BB3224}" srcId="{4ADEE967-D264-9145-B0D1-B6F3C6C06E2B}" destId="{BEF086C7-68E0-4C43-809E-F987F708FAA9}" srcOrd="0" destOrd="0" parTransId="{91250A13-AFB6-3743-9330-059F6D171422}" sibTransId="{0E8A5F6E-5080-644B-A9A9-797B01B0B3E2}"/>
    <dgm:cxn modelId="{D0F8243C-F609-9B45-8CF6-50E50FE3360D}" srcId="{B3A3B973-E202-8B47-9C70-5AE5E5555F4C}" destId="{6623E3B2-EB3C-C34E-9C2C-2B44210305A7}" srcOrd="1" destOrd="0" parTransId="{2F6406F7-4C40-F348-AB6A-3D4BE8DB7E64}" sibTransId="{C502089F-30E1-D348-8DD3-53E1036D3448}"/>
    <dgm:cxn modelId="{6D544822-FB69-8E46-A66C-EBB40C0DCF53}" type="presOf" srcId="{4D190852-2E6D-B44D-8A48-6CDBBE9E85E4}" destId="{C3396F94-4140-E049-BF62-326CEBEDF70A}" srcOrd="0" destOrd="0" presId="urn:microsoft.com/office/officeart/2009/3/layout/HorizontalOrganizationChart#139"/>
    <dgm:cxn modelId="{4187AFAA-2715-8845-AB15-11A6CA35E557}" type="presParOf" srcId="{20E37C1B-7B69-014B-BDA8-CB96045A0AF3}" destId="{58C999F5-444A-0349-A69B-813F1D7DFD45}" srcOrd="0" destOrd="0" presId="urn:microsoft.com/office/officeart/2009/3/layout/HorizontalOrganizationChart#139"/>
    <dgm:cxn modelId="{25F694EA-0AFF-F04B-BEDC-9FFC8197103F}" type="presParOf" srcId="{58C999F5-444A-0349-A69B-813F1D7DFD45}" destId="{EF5054BE-7594-0145-A237-FD205A903003}" srcOrd="0" destOrd="0" presId="urn:microsoft.com/office/officeart/2009/3/layout/HorizontalOrganizationChart#139"/>
    <dgm:cxn modelId="{C967E3A8-8DC4-BC44-9AD1-F9A691A67034}" type="presParOf" srcId="{EF5054BE-7594-0145-A237-FD205A903003}" destId="{29000B2B-3690-C74D-B89C-C902C5622F7E}" srcOrd="0" destOrd="0" presId="urn:microsoft.com/office/officeart/2009/3/layout/HorizontalOrganizationChart#139"/>
    <dgm:cxn modelId="{D716F992-33F0-2C49-8DFC-A783881B7F2C}" type="presParOf" srcId="{EF5054BE-7594-0145-A237-FD205A903003}" destId="{3B09B0B5-609C-054D-86E4-B80E9A130B73}" srcOrd="1" destOrd="0" presId="urn:microsoft.com/office/officeart/2009/3/layout/HorizontalOrganizationChart#139"/>
    <dgm:cxn modelId="{E230CB76-02B0-0C4F-959B-667C2DA3F3A7}" type="presParOf" srcId="{58C999F5-444A-0349-A69B-813F1D7DFD45}" destId="{3D466E41-3FF7-704D-A65B-F057DEA9B9E9}" srcOrd="1" destOrd="0" presId="urn:microsoft.com/office/officeart/2009/3/layout/HorizontalOrganizationChart#139"/>
    <dgm:cxn modelId="{1C1EB52E-CF37-9F43-B4E9-024B3DE81B54}" type="presParOf" srcId="{3D466E41-3FF7-704D-A65B-F057DEA9B9E9}" destId="{E5C8AA95-E727-134C-8A9E-9CCBD2F7D590}" srcOrd="0" destOrd="0" presId="urn:microsoft.com/office/officeart/2009/3/layout/HorizontalOrganizationChart#139"/>
    <dgm:cxn modelId="{C747A52F-65E5-BC42-ADCF-832B9BBA0EE6}" type="presParOf" srcId="{3D466E41-3FF7-704D-A65B-F057DEA9B9E9}" destId="{1E4D9180-B9A9-8B40-88F6-122D259B9AD5}" srcOrd="1" destOrd="0" presId="urn:microsoft.com/office/officeart/2009/3/layout/HorizontalOrganizationChart#139"/>
    <dgm:cxn modelId="{46DD8B20-F006-A745-90E9-45E81104E6BB}" type="presParOf" srcId="{1E4D9180-B9A9-8B40-88F6-122D259B9AD5}" destId="{4DDEE904-6BCA-FC4D-A5D9-B241431B2C7B}" srcOrd="0" destOrd="0" presId="urn:microsoft.com/office/officeart/2009/3/layout/HorizontalOrganizationChart#139"/>
    <dgm:cxn modelId="{AD5C1727-04FB-BD40-B081-AFF829383F6B}" type="presParOf" srcId="{4DDEE904-6BCA-FC4D-A5D9-B241431B2C7B}" destId="{5853673F-12D5-3B4E-9D36-A8A57D8BDE12}" srcOrd="0" destOrd="0" presId="urn:microsoft.com/office/officeart/2009/3/layout/HorizontalOrganizationChart#139"/>
    <dgm:cxn modelId="{34BBD769-A8A5-4C4C-AE31-F76309C12045}" type="presParOf" srcId="{4DDEE904-6BCA-FC4D-A5D9-B241431B2C7B}" destId="{4EC994A2-479C-FF40-9515-CEB51B6AA524}" srcOrd="1" destOrd="0" presId="urn:microsoft.com/office/officeart/2009/3/layout/HorizontalOrganizationChart#139"/>
    <dgm:cxn modelId="{E98275B6-E0C0-244A-BFCB-8BEDFA7FADB8}" type="presParOf" srcId="{1E4D9180-B9A9-8B40-88F6-122D259B9AD5}" destId="{EE2045F1-2625-354D-BDB8-1908F932A0FE}" srcOrd="1" destOrd="0" presId="urn:microsoft.com/office/officeart/2009/3/layout/HorizontalOrganizationChart#139"/>
    <dgm:cxn modelId="{2FDD17D4-33E3-5F4B-A427-1C00EB778780}" type="presParOf" srcId="{EE2045F1-2625-354D-BDB8-1908F932A0FE}" destId="{5003A91B-F2F3-1540-A734-F494D91FA694}" srcOrd="0" destOrd="0" presId="urn:microsoft.com/office/officeart/2009/3/layout/HorizontalOrganizationChart#139"/>
    <dgm:cxn modelId="{5D3BAC19-3F0F-3546-8ED9-F190DAB1923D}" type="presParOf" srcId="{EE2045F1-2625-354D-BDB8-1908F932A0FE}" destId="{7531B6A8-34C5-6A43-898F-5DCA219A1CF7}" srcOrd="1" destOrd="0" presId="urn:microsoft.com/office/officeart/2009/3/layout/HorizontalOrganizationChart#139"/>
    <dgm:cxn modelId="{F3D72578-A6FE-7C47-BA4C-7907B06C1F01}" type="presParOf" srcId="{7531B6A8-34C5-6A43-898F-5DCA219A1CF7}" destId="{9485038B-8251-AC47-8DDD-083FC74D5F54}" srcOrd="0" destOrd="0" presId="urn:microsoft.com/office/officeart/2009/3/layout/HorizontalOrganizationChart#139"/>
    <dgm:cxn modelId="{3B1812A8-C88F-6449-977A-5F1E8D2755C7}" type="presParOf" srcId="{9485038B-8251-AC47-8DDD-083FC74D5F54}" destId="{D4DB6EFC-D305-CD43-A8BB-5C429DE04E87}" srcOrd="0" destOrd="0" presId="urn:microsoft.com/office/officeart/2009/3/layout/HorizontalOrganizationChart#139"/>
    <dgm:cxn modelId="{E9556460-7E68-1740-B2AC-2EFC3AA3BAE6}" type="presParOf" srcId="{9485038B-8251-AC47-8DDD-083FC74D5F54}" destId="{B6E282E0-5BCC-5F47-BC1E-9146048D598A}" srcOrd="1" destOrd="0" presId="urn:microsoft.com/office/officeart/2009/3/layout/HorizontalOrganizationChart#139"/>
    <dgm:cxn modelId="{0BEC7396-E956-7747-ADD2-D90C3A735BDD}" type="presParOf" srcId="{7531B6A8-34C5-6A43-898F-5DCA219A1CF7}" destId="{707880C9-00CB-614B-9DDE-B7462FAE66C4}" srcOrd="1" destOrd="0" presId="urn:microsoft.com/office/officeart/2009/3/layout/HorizontalOrganizationChart#139"/>
    <dgm:cxn modelId="{E494A49C-69F9-3149-8172-E8E45C338F3D}" type="presParOf" srcId="{7531B6A8-34C5-6A43-898F-5DCA219A1CF7}" destId="{B3966619-D7F7-6644-A04D-A68BC952192E}" srcOrd="2" destOrd="0" presId="urn:microsoft.com/office/officeart/2009/3/layout/HorizontalOrganizationChart#139"/>
    <dgm:cxn modelId="{ACE7965E-DB6F-E64D-AE6B-63238449DA2E}" type="presParOf" srcId="{EE2045F1-2625-354D-BDB8-1908F932A0FE}" destId="{060FCF0E-28F2-874E-B26C-89E67C469777}" srcOrd="2" destOrd="0" presId="urn:microsoft.com/office/officeart/2009/3/layout/HorizontalOrganizationChart#139"/>
    <dgm:cxn modelId="{65D923D2-80E5-EC4C-B0CF-925184D31DFA}" type="presParOf" srcId="{EE2045F1-2625-354D-BDB8-1908F932A0FE}" destId="{BBAD7A4D-E8D2-C44E-849D-6D467F5CF4BB}" srcOrd="3" destOrd="0" presId="urn:microsoft.com/office/officeart/2009/3/layout/HorizontalOrganizationChart#139"/>
    <dgm:cxn modelId="{76CE5A7A-2A0D-B641-9C04-68554566EA66}" type="presParOf" srcId="{BBAD7A4D-E8D2-C44E-849D-6D467F5CF4BB}" destId="{3D570FA9-904B-8B48-943F-512DB0F88EF7}" srcOrd="0" destOrd="0" presId="urn:microsoft.com/office/officeart/2009/3/layout/HorizontalOrganizationChart#139"/>
    <dgm:cxn modelId="{5FB1B9E2-C7E1-3B45-8E7A-53DF01DC8861}" type="presParOf" srcId="{3D570FA9-904B-8B48-943F-512DB0F88EF7}" destId="{C3396F94-4140-E049-BF62-326CEBEDF70A}" srcOrd="0" destOrd="0" presId="urn:microsoft.com/office/officeart/2009/3/layout/HorizontalOrganizationChart#139"/>
    <dgm:cxn modelId="{DDB97646-4E8B-A149-95AE-92A3729C3400}" type="presParOf" srcId="{3D570FA9-904B-8B48-943F-512DB0F88EF7}" destId="{8D8AA723-A853-B440-8F71-7530417AD7CA}" srcOrd="1" destOrd="0" presId="urn:microsoft.com/office/officeart/2009/3/layout/HorizontalOrganizationChart#139"/>
    <dgm:cxn modelId="{83FDD646-CA18-0842-9570-4E79D13D754F}" type="presParOf" srcId="{BBAD7A4D-E8D2-C44E-849D-6D467F5CF4BB}" destId="{560242AB-73EA-9B45-87C4-E03775E4440F}" srcOrd="1" destOrd="0" presId="urn:microsoft.com/office/officeart/2009/3/layout/HorizontalOrganizationChart#139"/>
    <dgm:cxn modelId="{B5D7FAAC-B511-DB47-8AF1-6AC6F7A764EA}" type="presParOf" srcId="{BBAD7A4D-E8D2-C44E-849D-6D467F5CF4BB}" destId="{6FDCC4D2-2A8C-8F47-ABB8-C71429A7FDB8}" srcOrd="2" destOrd="0" presId="urn:microsoft.com/office/officeart/2009/3/layout/HorizontalOrganizationChart#139"/>
    <dgm:cxn modelId="{6E009032-8A60-6A45-B36C-F124FCC291B6}" type="presParOf" srcId="{EE2045F1-2625-354D-BDB8-1908F932A0FE}" destId="{594B30E5-11F4-ED43-AF6E-C81A1E02907E}" srcOrd="4" destOrd="0" presId="urn:microsoft.com/office/officeart/2009/3/layout/HorizontalOrganizationChart#139"/>
    <dgm:cxn modelId="{D32EFB42-3B8C-9041-ADF8-831884C2E113}" type="presParOf" srcId="{EE2045F1-2625-354D-BDB8-1908F932A0FE}" destId="{248217E6-456C-3B46-82A4-DAE55C547B0F}" srcOrd="5" destOrd="0" presId="urn:microsoft.com/office/officeart/2009/3/layout/HorizontalOrganizationChart#139"/>
    <dgm:cxn modelId="{A15C2326-0B20-CB40-9755-220938116DC9}" type="presParOf" srcId="{248217E6-456C-3B46-82A4-DAE55C547B0F}" destId="{356753E7-DABF-6B4C-A6A3-1F42F9C0848D}" srcOrd="0" destOrd="0" presId="urn:microsoft.com/office/officeart/2009/3/layout/HorizontalOrganizationChart#139"/>
    <dgm:cxn modelId="{EC5751E3-A1B9-F745-98D1-5BB19A2AC77C}" type="presParOf" srcId="{356753E7-DABF-6B4C-A6A3-1F42F9C0848D}" destId="{79CD1CBA-FCDE-814C-BC5F-C94F8E0017CC}" srcOrd="0" destOrd="0" presId="urn:microsoft.com/office/officeart/2009/3/layout/HorizontalOrganizationChart#139"/>
    <dgm:cxn modelId="{BBE9C45D-0BB6-B848-81E0-10986A9E21BC}" type="presParOf" srcId="{356753E7-DABF-6B4C-A6A3-1F42F9C0848D}" destId="{AE5AA2FE-2F1B-3D49-9D07-65B51915D8B9}" srcOrd="1" destOrd="0" presId="urn:microsoft.com/office/officeart/2009/3/layout/HorizontalOrganizationChart#139"/>
    <dgm:cxn modelId="{06F2551F-A489-DF4C-9BF1-BB45C4AE2391}" type="presParOf" srcId="{248217E6-456C-3B46-82A4-DAE55C547B0F}" destId="{0087B813-24C1-CE4F-9E0A-5AA1C7A0B20E}" srcOrd="1" destOrd="0" presId="urn:microsoft.com/office/officeart/2009/3/layout/HorizontalOrganizationChart#139"/>
    <dgm:cxn modelId="{5E66BFC0-5744-3540-8665-3B2EB479B9C5}" type="presParOf" srcId="{248217E6-456C-3B46-82A4-DAE55C547B0F}" destId="{E2D50C04-5B88-E447-BC05-8885359D894C}" srcOrd="2" destOrd="0" presId="urn:microsoft.com/office/officeart/2009/3/layout/HorizontalOrganizationChart#139"/>
    <dgm:cxn modelId="{44EE1D26-5A39-EE4D-B406-F35EB54CE20A}" type="presParOf" srcId="{EE2045F1-2625-354D-BDB8-1908F932A0FE}" destId="{E127FA9C-DCFE-0C46-8D08-252A0EFDC51D}" srcOrd="6" destOrd="0" presId="urn:microsoft.com/office/officeart/2009/3/layout/HorizontalOrganizationChart#139"/>
    <dgm:cxn modelId="{A978AF0D-ACE0-7346-840A-185C365DD2AB}" type="presParOf" srcId="{EE2045F1-2625-354D-BDB8-1908F932A0FE}" destId="{0B4C7367-C661-5348-A6BA-595299BDBEFA}" srcOrd="7" destOrd="0" presId="urn:microsoft.com/office/officeart/2009/3/layout/HorizontalOrganizationChart#139"/>
    <dgm:cxn modelId="{07E06E6B-BB3B-D644-B2ED-2B7D50BAADC4}" type="presParOf" srcId="{0B4C7367-C661-5348-A6BA-595299BDBEFA}" destId="{22D50F30-EEB1-DA4D-B1C6-F13FEF1EC70E}" srcOrd="0" destOrd="0" presId="urn:microsoft.com/office/officeart/2009/3/layout/HorizontalOrganizationChart#139"/>
    <dgm:cxn modelId="{5BD57241-22FD-A84D-8FB5-E29CBABAB3C1}" type="presParOf" srcId="{22D50F30-EEB1-DA4D-B1C6-F13FEF1EC70E}" destId="{F4EAF4A3-FC5B-554B-A01B-7ABD44029725}" srcOrd="0" destOrd="0" presId="urn:microsoft.com/office/officeart/2009/3/layout/HorizontalOrganizationChart#139"/>
    <dgm:cxn modelId="{4E3F7946-F192-6C4D-A12A-A5D6DC7F150A}" type="presParOf" srcId="{22D50F30-EEB1-DA4D-B1C6-F13FEF1EC70E}" destId="{5569CB6D-95DA-3D47-8C39-5B15BDD3B65A}" srcOrd="1" destOrd="0" presId="urn:microsoft.com/office/officeart/2009/3/layout/HorizontalOrganizationChart#139"/>
    <dgm:cxn modelId="{35B2810D-4AEF-1D43-A7BB-7C649147BD6F}" type="presParOf" srcId="{0B4C7367-C661-5348-A6BA-595299BDBEFA}" destId="{9E3A9E43-337E-7F4A-BD83-05CA2AA81412}" srcOrd="1" destOrd="0" presId="urn:microsoft.com/office/officeart/2009/3/layout/HorizontalOrganizationChart#139"/>
    <dgm:cxn modelId="{E739CBC1-36F1-D943-BF6E-E7E15B0AE6CB}" type="presParOf" srcId="{0B4C7367-C661-5348-A6BA-595299BDBEFA}" destId="{A79D47B4-9002-5241-A20C-4A225C19449F}" srcOrd="2" destOrd="0" presId="urn:microsoft.com/office/officeart/2009/3/layout/HorizontalOrganizationChart#139"/>
    <dgm:cxn modelId="{FA2F4137-F7CB-604C-AE7B-5D1EF653383D}" type="presParOf" srcId="{1E4D9180-B9A9-8B40-88F6-122D259B9AD5}" destId="{7A910462-0041-0745-B02F-81FA416353C1}" srcOrd="2" destOrd="0" presId="urn:microsoft.com/office/officeart/2009/3/layout/HorizontalOrganizationChart#139"/>
    <dgm:cxn modelId="{F2F92D15-EB0A-F64F-ADF4-D02656EF6D74}" type="presParOf" srcId="{3D466E41-3FF7-704D-A65B-F057DEA9B9E9}" destId="{2E9626E4-AF31-2249-A320-1B5166F3EFB4}" srcOrd="2" destOrd="0" presId="urn:microsoft.com/office/officeart/2009/3/layout/HorizontalOrganizationChart#139"/>
    <dgm:cxn modelId="{0266B779-D2D4-1D4F-B688-3B48054BCF82}" type="presParOf" srcId="{3D466E41-3FF7-704D-A65B-F057DEA9B9E9}" destId="{E4A9CCC8-0232-2845-A3E7-FA5568845A4D}" srcOrd="3" destOrd="0" presId="urn:microsoft.com/office/officeart/2009/3/layout/HorizontalOrganizationChart#139"/>
    <dgm:cxn modelId="{8D75EED6-E0B3-5043-AB45-205F56B16500}" type="presParOf" srcId="{E4A9CCC8-0232-2845-A3E7-FA5568845A4D}" destId="{DE19ABCE-3FDF-E341-B90D-D932C3077B49}" srcOrd="0" destOrd="0" presId="urn:microsoft.com/office/officeart/2009/3/layout/HorizontalOrganizationChart#139"/>
    <dgm:cxn modelId="{B3F44B72-4FAD-CF46-A8CC-783B93BA2DB4}" type="presParOf" srcId="{DE19ABCE-3FDF-E341-B90D-D932C3077B49}" destId="{819C0203-9F71-724C-9889-75EB604BF496}" srcOrd="0" destOrd="0" presId="urn:microsoft.com/office/officeart/2009/3/layout/HorizontalOrganizationChart#139"/>
    <dgm:cxn modelId="{9719F55E-2A56-7643-9D86-BAA6EDC73DD5}" type="presParOf" srcId="{DE19ABCE-3FDF-E341-B90D-D932C3077B49}" destId="{1E0F491F-D330-344C-B05D-503D63CD746D}" srcOrd="1" destOrd="0" presId="urn:microsoft.com/office/officeart/2009/3/layout/HorizontalOrganizationChart#139"/>
    <dgm:cxn modelId="{D218BE92-0240-544A-A28C-7049509B96A4}" type="presParOf" srcId="{E4A9CCC8-0232-2845-A3E7-FA5568845A4D}" destId="{72F789A9-48F3-3443-8009-DB8E7805257C}" srcOrd="1" destOrd="0" presId="urn:microsoft.com/office/officeart/2009/3/layout/HorizontalOrganizationChart#139"/>
    <dgm:cxn modelId="{D0BE835E-A469-B84C-95A5-57F71DBCD7ED}" type="presParOf" srcId="{72F789A9-48F3-3443-8009-DB8E7805257C}" destId="{18A9FD41-1A0C-8F4A-815A-625E653AE34A}" srcOrd="0" destOrd="0" presId="urn:microsoft.com/office/officeart/2009/3/layout/HorizontalOrganizationChart#139"/>
    <dgm:cxn modelId="{CD2E4D25-A41C-A047-A753-B0507541A069}" type="presParOf" srcId="{72F789A9-48F3-3443-8009-DB8E7805257C}" destId="{A2DE9F18-9A7F-264C-8D62-49EF170890AC}" srcOrd="1" destOrd="0" presId="urn:microsoft.com/office/officeart/2009/3/layout/HorizontalOrganizationChart#139"/>
    <dgm:cxn modelId="{7452028D-ADFE-4149-889D-B8BFA8B952D8}" type="presParOf" srcId="{A2DE9F18-9A7F-264C-8D62-49EF170890AC}" destId="{3CD0B178-CCF2-EB46-91F5-ACCEE61A2ACB}" srcOrd="0" destOrd="0" presId="urn:microsoft.com/office/officeart/2009/3/layout/HorizontalOrganizationChart#139"/>
    <dgm:cxn modelId="{BD604E5D-FA4F-7D41-ADEF-7785D7BC4873}" type="presParOf" srcId="{3CD0B178-CCF2-EB46-91F5-ACCEE61A2ACB}" destId="{F614E527-77DE-7244-B93F-851AC26D5930}" srcOrd="0" destOrd="0" presId="urn:microsoft.com/office/officeart/2009/3/layout/HorizontalOrganizationChart#139"/>
    <dgm:cxn modelId="{C511E50A-798F-8447-8020-A1554FFFBCB9}" type="presParOf" srcId="{3CD0B178-CCF2-EB46-91F5-ACCEE61A2ACB}" destId="{40065926-D5E5-8F43-A4B5-098B0D12B83E}" srcOrd="1" destOrd="0" presId="urn:microsoft.com/office/officeart/2009/3/layout/HorizontalOrganizationChart#139"/>
    <dgm:cxn modelId="{C51E683B-0F48-BB49-97ED-35B193593F62}" type="presParOf" srcId="{A2DE9F18-9A7F-264C-8D62-49EF170890AC}" destId="{91D19CB0-2EA4-4543-BCDB-BDE3D6BC6314}" srcOrd="1" destOrd="0" presId="urn:microsoft.com/office/officeart/2009/3/layout/HorizontalOrganizationChart#139"/>
    <dgm:cxn modelId="{9FC050F3-768E-024D-A085-46AD8A677E7E}" type="presParOf" srcId="{91D19CB0-2EA4-4543-BCDB-BDE3D6BC6314}" destId="{EB30D2C7-D847-2045-943F-34BBC3F9AECF}" srcOrd="0" destOrd="0" presId="urn:microsoft.com/office/officeart/2009/3/layout/HorizontalOrganizationChart#139"/>
    <dgm:cxn modelId="{84D9A541-09E5-6546-85F8-94A5EA87B550}" type="presParOf" srcId="{91D19CB0-2EA4-4543-BCDB-BDE3D6BC6314}" destId="{E0AEE480-E052-674C-9CD0-8C5E496B49A5}" srcOrd="1" destOrd="0" presId="urn:microsoft.com/office/officeart/2009/3/layout/HorizontalOrganizationChart#139"/>
    <dgm:cxn modelId="{E0D39199-41E9-044E-97D4-E4BBDF54B219}" type="presParOf" srcId="{E0AEE480-E052-674C-9CD0-8C5E496B49A5}" destId="{3F391662-5040-1448-B541-2712729DFE05}" srcOrd="0" destOrd="0" presId="urn:microsoft.com/office/officeart/2009/3/layout/HorizontalOrganizationChart#139"/>
    <dgm:cxn modelId="{E0C1FC8C-A6C5-0C43-A60C-006130C9A7A6}" type="presParOf" srcId="{3F391662-5040-1448-B541-2712729DFE05}" destId="{5426FCD0-7470-8645-8DDA-5AE76755EB2E}" srcOrd="0" destOrd="0" presId="urn:microsoft.com/office/officeart/2009/3/layout/HorizontalOrganizationChart#139"/>
    <dgm:cxn modelId="{FF0BBC48-D036-7046-BE1E-E44A29686D3A}" type="presParOf" srcId="{3F391662-5040-1448-B541-2712729DFE05}" destId="{AA830CE5-5932-F849-A039-C5A97C0E61E4}" srcOrd="1" destOrd="0" presId="urn:microsoft.com/office/officeart/2009/3/layout/HorizontalOrganizationChart#139"/>
    <dgm:cxn modelId="{F782FA1D-3B08-0245-BB30-894FDF02FAE6}" type="presParOf" srcId="{E0AEE480-E052-674C-9CD0-8C5E496B49A5}" destId="{D62B46FC-5279-3A44-B1D0-724B426EF9E7}" srcOrd="1" destOrd="0" presId="urn:microsoft.com/office/officeart/2009/3/layout/HorizontalOrganizationChart#139"/>
    <dgm:cxn modelId="{CE8E040E-ADEB-7A4C-A36E-012B2DD75427}" type="presParOf" srcId="{E0AEE480-E052-674C-9CD0-8C5E496B49A5}" destId="{E312D3A4-0831-0049-B708-CC57AF123590}" srcOrd="2" destOrd="0" presId="urn:microsoft.com/office/officeart/2009/3/layout/HorizontalOrganizationChart#139"/>
    <dgm:cxn modelId="{A9C87CD2-2D4F-294F-9AD2-AD8B5A25D3B1}" type="presParOf" srcId="{91D19CB0-2EA4-4543-BCDB-BDE3D6BC6314}" destId="{D7BD13FE-042B-894A-8B97-E28694CA8305}" srcOrd="2" destOrd="0" presId="urn:microsoft.com/office/officeart/2009/3/layout/HorizontalOrganizationChart#139"/>
    <dgm:cxn modelId="{109A6220-E713-3D4B-BB74-0C1DA2FB4866}" type="presParOf" srcId="{91D19CB0-2EA4-4543-BCDB-BDE3D6BC6314}" destId="{C54BBC2F-924C-8440-B850-0BD63FCB14AD}" srcOrd="3" destOrd="0" presId="urn:microsoft.com/office/officeart/2009/3/layout/HorizontalOrganizationChart#139"/>
    <dgm:cxn modelId="{DF5A094A-A643-6649-B58D-CD69C74EFE10}" type="presParOf" srcId="{C54BBC2F-924C-8440-B850-0BD63FCB14AD}" destId="{BEBFB182-FCE0-E24D-A48B-9A314F1D552E}" srcOrd="0" destOrd="0" presId="urn:microsoft.com/office/officeart/2009/3/layout/HorizontalOrganizationChart#139"/>
    <dgm:cxn modelId="{EA30EC9A-B0FC-F841-8156-3690D7D335D3}" type="presParOf" srcId="{BEBFB182-FCE0-E24D-A48B-9A314F1D552E}" destId="{5E088CC0-5451-FA41-A275-EAED08440759}" srcOrd="0" destOrd="0" presId="urn:microsoft.com/office/officeart/2009/3/layout/HorizontalOrganizationChart#139"/>
    <dgm:cxn modelId="{BC855604-14BB-8441-8E37-55376D5872BA}" type="presParOf" srcId="{BEBFB182-FCE0-E24D-A48B-9A314F1D552E}" destId="{4B2AEFB2-F593-654B-9F09-BAD76C24735C}" srcOrd="1" destOrd="0" presId="urn:microsoft.com/office/officeart/2009/3/layout/HorizontalOrganizationChart#139"/>
    <dgm:cxn modelId="{6CD587DB-A592-6149-93B7-083BFF637B19}" type="presParOf" srcId="{C54BBC2F-924C-8440-B850-0BD63FCB14AD}" destId="{AA7DDF10-A417-A441-ADB3-33AAA8848B2F}" srcOrd="1" destOrd="0" presId="urn:microsoft.com/office/officeart/2009/3/layout/HorizontalOrganizationChart#139"/>
    <dgm:cxn modelId="{F4E07939-E7D6-8A47-994E-E63AD61324F1}" type="presParOf" srcId="{C54BBC2F-924C-8440-B850-0BD63FCB14AD}" destId="{9952B76C-0F75-DE4A-A851-826FC2AD4467}" srcOrd="2" destOrd="0" presId="urn:microsoft.com/office/officeart/2009/3/layout/HorizontalOrganizationChart#139"/>
    <dgm:cxn modelId="{75EC5AEA-8D29-B14E-B2BF-8A59A8D5188F}" type="presParOf" srcId="{A2DE9F18-9A7F-264C-8D62-49EF170890AC}" destId="{31B13936-E77A-8E40-BF7B-D617E7053A8E}" srcOrd="2" destOrd="0" presId="urn:microsoft.com/office/officeart/2009/3/layout/HorizontalOrganizationChart#139"/>
    <dgm:cxn modelId="{7675BD8E-B0D1-C646-A6AD-77891D19D143}" type="presParOf" srcId="{E4A9CCC8-0232-2845-A3E7-FA5568845A4D}" destId="{83C99B27-DFB8-9D43-A4BF-89D6C1DDCC2D}" srcOrd="2" destOrd="0" presId="urn:microsoft.com/office/officeart/2009/3/layout/HorizontalOrganizationChart#139"/>
    <dgm:cxn modelId="{15A802FD-3834-FF44-8772-60676553AA1C}" type="presParOf" srcId="{3D466E41-3FF7-704D-A65B-F057DEA9B9E9}" destId="{F50DEC67-F75D-8F42-A5B2-0C6BDE6FE76B}" srcOrd="4" destOrd="0" presId="urn:microsoft.com/office/officeart/2009/3/layout/HorizontalOrganizationChart#139"/>
    <dgm:cxn modelId="{F3F85EB1-3D6F-FC49-A752-246E559179FF}" type="presParOf" srcId="{3D466E41-3FF7-704D-A65B-F057DEA9B9E9}" destId="{A7E3072A-A7EE-3C4A-944F-F58C649BA7B7}" srcOrd="5" destOrd="0" presId="urn:microsoft.com/office/officeart/2009/3/layout/HorizontalOrganizationChart#139"/>
    <dgm:cxn modelId="{7B386FDF-582C-A346-870F-DF2D5CF09DAB}" type="presParOf" srcId="{A7E3072A-A7EE-3C4A-944F-F58C649BA7B7}" destId="{FF1EF20B-4D7D-334B-9B02-D5631FE5526A}" srcOrd="0" destOrd="0" presId="urn:microsoft.com/office/officeart/2009/3/layout/HorizontalOrganizationChart#139"/>
    <dgm:cxn modelId="{119D8375-B259-DA43-AA1B-C3032B04F042}" type="presParOf" srcId="{FF1EF20B-4D7D-334B-9B02-D5631FE5526A}" destId="{13671697-C0A9-E547-888C-5EBC70C6754F}" srcOrd="0" destOrd="0" presId="urn:microsoft.com/office/officeart/2009/3/layout/HorizontalOrganizationChart#139"/>
    <dgm:cxn modelId="{36E59A5E-6A42-CF45-8877-F860E67A00CE}" type="presParOf" srcId="{FF1EF20B-4D7D-334B-9B02-D5631FE5526A}" destId="{D218F4D3-95E8-7447-9D7C-9C65C1774ADB}" srcOrd="1" destOrd="0" presId="urn:microsoft.com/office/officeart/2009/3/layout/HorizontalOrganizationChart#139"/>
    <dgm:cxn modelId="{FDD99BF9-F5FB-D746-8E4C-38615AF656CC}" type="presParOf" srcId="{A7E3072A-A7EE-3C4A-944F-F58C649BA7B7}" destId="{BF2450B0-6BE6-7A4C-8E1E-E7D79393C3D0}" srcOrd="1" destOrd="0" presId="urn:microsoft.com/office/officeart/2009/3/layout/HorizontalOrganizationChart#139"/>
    <dgm:cxn modelId="{64622AB6-690B-9643-8E2E-D46C5816F11A}" type="presParOf" srcId="{A7E3072A-A7EE-3C4A-944F-F58C649BA7B7}" destId="{D305D1EC-88E9-B646-9657-E88D4895264D}" srcOrd="2" destOrd="0" presId="urn:microsoft.com/office/officeart/2009/3/layout/HorizontalOrganizationChart#139"/>
    <dgm:cxn modelId="{A5167940-F22B-C14A-BA7E-7A9241E6EF63}" type="presParOf" srcId="{58C999F5-444A-0349-A69B-813F1D7DFD45}" destId="{57FB1A2C-DA1F-0A43-B052-1C4C6A5D5665}" srcOrd="2" destOrd="0" presId="urn:microsoft.com/office/officeart/2009/3/layout/HorizontalOrganizationChart#13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40" loCatId="" qsTypeId="urn:microsoft.com/office/officeart/2005/8/quickstyle/simple1#140" qsCatId="simple" csTypeId="urn:microsoft.com/office/officeart/2005/8/colors/accent2_1#141" csCatId="accent2" phldr="1"/>
      <dgm:spPr/>
      <dgm:t>
        <a:bodyPr/>
        <a:lstStyle/>
        <a:p>
          <a:endParaRPr lang="zh-CN" altLang="en-US"/>
        </a:p>
      </dgm:t>
    </dgm:pt>
    <dgm:pt modelId="{5DE0D3A6-F19C-DE4A-BC9A-2571F715194D}">
      <dgm:prSet phldrT="[文本]" custT="1"/>
      <dgm:spPr>
        <a:ln>
          <a:solidFill>
            <a:srgbClr val="C00000"/>
          </a:solidFill>
        </a:ln>
      </dgm:spPr>
      <dgm:t>
        <a:bodyPr/>
        <a:lstStyle/>
        <a:p>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在建设中国特色社会主义的进程中</a:t>
          </a: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为实现共产主义而奋斗</a:t>
          </a:r>
        </a:p>
      </dgm:t>
    </dgm:pt>
    <dgm:pt modelId="{62B58F82-512E-1141-905D-6150D389ACA4}" type="parTrans" cxnId="{5ED92131-07E1-9D49-97EA-1E5870258342}">
      <dgm:prSet/>
      <dgm:spPr/>
      <dgm:t>
        <a:bodyPr/>
        <a:lstStyle/>
        <a:p>
          <a:endParaRPr lang="zh-CN" altLang="en-US"/>
        </a:p>
      </dgm:t>
    </dgm:pt>
    <dgm:pt modelId="{C6B22558-AB52-9943-B0A2-886A6B85F55C}" type="sibTrans" cxnId="{5ED92131-07E1-9D49-97EA-1E5870258342}">
      <dgm:prSet/>
      <dgm:spPr/>
      <dgm:t>
        <a:bodyPr/>
        <a:lstStyle/>
        <a:p>
          <a:endParaRPr lang="zh-CN" altLang="en-US"/>
        </a:p>
      </dgm:t>
    </dgm:pt>
    <dgm:pt modelId="{050A12B3-D358-9A42-9E76-8525AD7339FF}">
      <dgm:prSet custT="1"/>
      <dgm:spPr>
        <a:ln>
          <a:solidFill>
            <a:srgbClr val="C00000"/>
          </a:solidFill>
        </a:ln>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社会主义是走向共产主义的必由之路</a:t>
          </a:r>
        </a:p>
      </dgm:t>
    </dgm:pt>
    <dgm:pt modelId="{B6EBF3CF-CDE1-354E-A0CB-D3E19954D76D}" type="parTrans" cxnId="{4D49BF0C-1247-B541-9A52-D12691A70A2E}">
      <dgm:prSet/>
      <dgm:spPr>
        <a:ln>
          <a:solidFill>
            <a:srgbClr val="C00000"/>
          </a:solidFill>
        </a:ln>
      </dgm:spPr>
      <dgm:t>
        <a:bodyPr/>
        <a:lstStyle/>
        <a:p>
          <a:endParaRPr lang="zh-CN" altLang="en-US"/>
        </a:p>
      </dgm:t>
    </dgm:pt>
    <dgm:pt modelId="{900677A5-2559-FE42-9FED-2421BB6EE744}" type="sibTrans" cxnId="{4D49BF0C-1247-B541-9A52-D12691A70A2E}">
      <dgm:prSet/>
      <dgm:spPr/>
      <dgm:t>
        <a:bodyPr/>
        <a:lstStyle/>
        <a:p>
          <a:endParaRPr lang="zh-CN" altLang="en-US"/>
        </a:p>
      </dgm:t>
    </dgm:pt>
    <dgm:pt modelId="{91DF7018-163F-A647-8636-C39B3206C662}">
      <dgm:prSet custT="1"/>
      <dgm:spPr>
        <a:ln>
          <a:solidFill>
            <a:srgbClr val="C00000"/>
          </a:solidFill>
        </a:ln>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积极投身中国特色社会主义事业</a:t>
          </a:r>
        </a:p>
      </dgm:t>
    </dgm:pt>
    <dgm:pt modelId="{48D25307-1DB9-BD4C-88BC-87CDADE8BE70}" type="parTrans" cxnId="{9E126CCA-A59D-8D40-B16F-970477F9053D}">
      <dgm:prSet/>
      <dgm:spPr>
        <a:ln>
          <a:solidFill>
            <a:srgbClr val="C00000"/>
          </a:solidFill>
        </a:ln>
      </dgm:spPr>
      <dgm:t>
        <a:bodyPr/>
        <a:lstStyle/>
        <a:p>
          <a:endParaRPr lang="zh-CN" altLang="en-US"/>
        </a:p>
      </dgm:t>
    </dgm:pt>
    <dgm:pt modelId="{FF61C3B2-A42C-1A4C-826C-879DEDDD8936}" type="sibTrans" cxnId="{9E126CCA-A59D-8D40-B16F-970477F9053D}">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F1F47A6A-5570-2E47-897C-D572F326284D}" type="pres">
      <dgm:prSet presAssocID="{5DE0D3A6-F19C-DE4A-BC9A-2571F715194D}" presName="hierRoot1" presStyleCnt="0">
        <dgm:presLayoutVars>
          <dgm:hierBranch val="init"/>
        </dgm:presLayoutVars>
      </dgm:prSet>
      <dgm:spPr/>
    </dgm:pt>
    <dgm:pt modelId="{A9AC457D-677B-F44C-BAC7-935E66F60CCA}" type="pres">
      <dgm:prSet presAssocID="{5DE0D3A6-F19C-DE4A-BC9A-2571F715194D}" presName="rootComposite1" presStyleCnt="0"/>
      <dgm:spPr/>
    </dgm:pt>
    <dgm:pt modelId="{2E7C19E2-8E8C-704C-AB98-B98EA4C01A3B}" type="pres">
      <dgm:prSet presAssocID="{5DE0D3A6-F19C-DE4A-BC9A-2571F715194D}" presName="rootText1" presStyleLbl="node0" presStyleIdx="0" presStyleCnt="1" custScaleX="154886" custScaleY="218359">
        <dgm:presLayoutVars>
          <dgm:chPref val="3"/>
        </dgm:presLayoutVars>
      </dgm:prSet>
      <dgm:spPr/>
      <dgm:t>
        <a:bodyPr/>
        <a:lstStyle/>
        <a:p>
          <a:endParaRPr lang="zh-CN" altLang="en-US"/>
        </a:p>
      </dgm:t>
    </dgm:pt>
    <dgm:pt modelId="{96FEAD7E-8D58-C54F-BCB6-C7A2ED26C1A0}" type="pres">
      <dgm:prSet presAssocID="{5DE0D3A6-F19C-DE4A-BC9A-2571F715194D}" presName="rootConnector1" presStyleLbl="node1" presStyleIdx="0" presStyleCnt="0"/>
      <dgm:spPr/>
      <dgm:t>
        <a:bodyPr/>
        <a:lstStyle/>
        <a:p>
          <a:endParaRPr lang="zh-CN" altLang="en-US"/>
        </a:p>
      </dgm:t>
    </dgm:pt>
    <dgm:pt modelId="{8E507B69-FD83-6048-8812-8D8C7EFC0FE4}" type="pres">
      <dgm:prSet presAssocID="{5DE0D3A6-F19C-DE4A-BC9A-2571F715194D}" presName="hierChild2" presStyleCnt="0"/>
      <dgm:spPr/>
    </dgm:pt>
    <dgm:pt modelId="{02BA8BF1-7B49-354C-9848-E31FC9215795}" type="pres">
      <dgm:prSet presAssocID="{B6EBF3CF-CDE1-354E-A0CB-D3E19954D76D}" presName="Name64" presStyleLbl="parChTrans1D2" presStyleIdx="0" presStyleCnt="2"/>
      <dgm:spPr/>
      <dgm:t>
        <a:bodyPr/>
        <a:lstStyle/>
        <a:p>
          <a:endParaRPr lang="zh-CN" altLang="en-US"/>
        </a:p>
      </dgm:t>
    </dgm:pt>
    <dgm:pt modelId="{9EBDAFC6-EC92-9E40-9829-6A5580D4695E}" type="pres">
      <dgm:prSet presAssocID="{050A12B3-D358-9A42-9E76-8525AD7339FF}" presName="hierRoot2" presStyleCnt="0">
        <dgm:presLayoutVars>
          <dgm:hierBranch val="init"/>
        </dgm:presLayoutVars>
      </dgm:prSet>
      <dgm:spPr/>
    </dgm:pt>
    <dgm:pt modelId="{DD51906F-66B3-0144-A5D5-9289B88D2BA6}" type="pres">
      <dgm:prSet presAssocID="{050A12B3-D358-9A42-9E76-8525AD7339FF}" presName="rootComposite" presStyleCnt="0"/>
      <dgm:spPr/>
    </dgm:pt>
    <dgm:pt modelId="{6F0B371E-D2CB-7044-A169-131F9161CE34}" type="pres">
      <dgm:prSet presAssocID="{050A12B3-D358-9A42-9E76-8525AD7339FF}" presName="rootText" presStyleLbl="node2" presStyleIdx="0" presStyleCnt="2" custScaleX="144181" custScaleY="162520">
        <dgm:presLayoutVars>
          <dgm:chPref val="3"/>
        </dgm:presLayoutVars>
      </dgm:prSet>
      <dgm:spPr/>
      <dgm:t>
        <a:bodyPr/>
        <a:lstStyle/>
        <a:p>
          <a:endParaRPr lang="zh-CN" altLang="en-US"/>
        </a:p>
      </dgm:t>
    </dgm:pt>
    <dgm:pt modelId="{C8A9F623-80FC-C240-A8FD-8F79B7178B56}" type="pres">
      <dgm:prSet presAssocID="{050A12B3-D358-9A42-9E76-8525AD7339FF}" presName="rootConnector" presStyleLbl="node2" presStyleIdx="0" presStyleCnt="2"/>
      <dgm:spPr/>
      <dgm:t>
        <a:bodyPr/>
        <a:lstStyle/>
        <a:p>
          <a:endParaRPr lang="zh-CN" altLang="en-US"/>
        </a:p>
      </dgm:t>
    </dgm:pt>
    <dgm:pt modelId="{DC6F140E-6E8A-8942-A252-DFB2BCEBBF51}" type="pres">
      <dgm:prSet presAssocID="{050A12B3-D358-9A42-9E76-8525AD7339FF}" presName="hierChild4" presStyleCnt="0"/>
      <dgm:spPr/>
    </dgm:pt>
    <dgm:pt modelId="{3CBAACFC-9063-6842-B442-B2E2A75F0724}" type="pres">
      <dgm:prSet presAssocID="{050A12B3-D358-9A42-9E76-8525AD7339FF}" presName="hierChild5" presStyleCnt="0"/>
      <dgm:spPr/>
    </dgm:pt>
    <dgm:pt modelId="{DF8B883A-B569-BC4E-ACF4-B87B1E092BD1}" type="pres">
      <dgm:prSet presAssocID="{48D25307-1DB9-BD4C-88BC-87CDADE8BE70}" presName="Name64" presStyleLbl="parChTrans1D2" presStyleIdx="1" presStyleCnt="2"/>
      <dgm:spPr/>
      <dgm:t>
        <a:bodyPr/>
        <a:lstStyle/>
        <a:p>
          <a:endParaRPr lang="zh-CN" altLang="en-US"/>
        </a:p>
      </dgm:t>
    </dgm:pt>
    <dgm:pt modelId="{A152AF8A-E7D3-3640-A64A-B97A3946496E}" type="pres">
      <dgm:prSet presAssocID="{91DF7018-163F-A647-8636-C39B3206C662}" presName="hierRoot2" presStyleCnt="0">
        <dgm:presLayoutVars>
          <dgm:hierBranch val="init"/>
        </dgm:presLayoutVars>
      </dgm:prSet>
      <dgm:spPr/>
    </dgm:pt>
    <dgm:pt modelId="{270E2731-6491-3B4C-975A-18B1540A3B2B}" type="pres">
      <dgm:prSet presAssocID="{91DF7018-163F-A647-8636-C39B3206C662}" presName="rootComposite" presStyleCnt="0"/>
      <dgm:spPr/>
    </dgm:pt>
    <dgm:pt modelId="{09B9A292-EDAC-E841-8355-7D40C000B802}" type="pres">
      <dgm:prSet presAssocID="{91DF7018-163F-A647-8636-C39B3206C662}" presName="rootText" presStyleLbl="node2" presStyleIdx="1" presStyleCnt="2" custScaleX="143116" custScaleY="160331">
        <dgm:presLayoutVars>
          <dgm:chPref val="3"/>
        </dgm:presLayoutVars>
      </dgm:prSet>
      <dgm:spPr/>
      <dgm:t>
        <a:bodyPr/>
        <a:lstStyle/>
        <a:p>
          <a:endParaRPr lang="zh-CN" altLang="en-US"/>
        </a:p>
      </dgm:t>
    </dgm:pt>
    <dgm:pt modelId="{DF4FE6C0-172A-674E-A2F7-7EB35E933083}" type="pres">
      <dgm:prSet presAssocID="{91DF7018-163F-A647-8636-C39B3206C662}" presName="rootConnector" presStyleLbl="node2" presStyleIdx="1" presStyleCnt="2"/>
      <dgm:spPr/>
      <dgm:t>
        <a:bodyPr/>
        <a:lstStyle/>
        <a:p>
          <a:endParaRPr lang="zh-CN" altLang="en-US"/>
        </a:p>
      </dgm:t>
    </dgm:pt>
    <dgm:pt modelId="{5C399261-F997-8E4D-9C34-64706EA70731}" type="pres">
      <dgm:prSet presAssocID="{91DF7018-163F-A647-8636-C39B3206C662}" presName="hierChild4" presStyleCnt="0"/>
      <dgm:spPr/>
    </dgm:pt>
    <dgm:pt modelId="{36435349-1924-7744-8A13-A939F5DDEBB9}" type="pres">
      <dgm:prSet presAssocID="{91DF7018-163F-A647-8636-C39B3206C662}" presName="hierChild5" presStyleCnt="0"/>
      <dgm:spPr/>
    </dgm:pt>
    <dgm:pt modelId="{13835513-FE5E-7843-9C2A-44E809CA1082}" type="pres">
      <dgm:prSet presAssocID="{5DE0D3A6-F19C-DE4A-BC9A-2571F715194D}" presName="hierChild3" presStyleCnt="0"/>
      <dgm:spPr/>
    </dgm:pt>
  </dgm:ptLst>
  <dgm:cxnLst>
    <dgm:cxn modelId="{311BC5A8-4A5A-6043-989F-DAC63AA6376C}" type="presOf" srcId="{91DF7018-163F-A647-8636-C39B3206C662}" destId="{09B9A292-EDAC-E841-8355-7D40C000B802}" srcOrd="0" destOrd="0" presId="urn:microsoft.com/office/officeart/2009/3/layout/HorizontalOrganizationChart#140"/>
    <dgm:cxn modelId="{5ED92131-07E1-9D49-97EA-1E5870258342}" srcId="{3185565C-B8D5-B14E-987A-C1E8EBB4CB4F}" destId="{5DE0D3A6-F19C-DE4A-BC9A-2571F715194D}" srcOrd="0" destOrd="0" parTransId="{62B58F82-512E-1141-905D-6150D389ACA4}" sibTransId="{C6B22558-AB52-9943-B0A2-886A6B85F55C}"/>
    <dgm:cxn modelId="{081C43C2-58C8-9A44-9B4C-76E590228D87}" type="presOf" srcId="{5DE0D3A6-F19C-DE4A-BC9A-2571F715194D}" destId="{2E7C19E2-8E8C-704C-AB98-B98EA4C01A3B}" srcOrd="0" destOrd="0" presId="urn:microsoft.com/office/officeart/2009/3/layout/HorizontalOrganizationChart#140"/>
    <dgm:cxn modelId="{4D49BF0C-1247-B541-9A52-D12691A70A2E}" srcId="{5DE0D3A6-F19C-DE4A-BC9A-2571F715194D}" destId="{050A12B3-D358-9A42-9E76-8525AD7339FF}" srcOrd="0" destOrd="0" parTransId="{B6EBF3CF-CDE1-354E-A0CB-D3E19954D76D}" sibTransId="{900677A5-2559-FE42-9FED-2421BB6EE744}"/>
    <dgm:cxn modelId="{219ED213-D819-AB4E-B7CC-87E7F40350E6}" type="presOf" srcId="{050A12B3-D358-9A42-9E76-8525AD7339FF}" destId="{C8A9F623-80FC-C240-A8FD-8F79B7178B56}" srcOrd="1" destOrd="0" presId="urn:microsoft.com/office/officeart/2009/3/layout/HorizontalOrganizationChart#140"/>
    <dgm:cxn modelId="{FA96AE81-A77D-9D4D-8729-E15BC1AC259B}" type="presOf" srcId="{91DF7018-163F-A647-8636-C39B3206C662}" destId="{DF4FE6C0-172A-674E-A2F7-7EB35E933083}" srcOrd="1" destOrd="0" presId="urn:microsoft.com/office/officeart/2009/3/layout/HorizontalOrganizationChart#140"/>
    <dgm:cxn modelId="{426FB128-F862-414B-B293-85386C1F5975}" type="presOf" srcId="{5DE0D3A6-F19C-DE4A-BC9A-2571F715194D}" destId="{96FEAD7E-8D58-C54F-BCB6-C7A2ED26C1A0}" srcOrd="1" destOrd="0" presId="urn:microsoft.com/office/officeart/2009/3/layout/HorizontalOrganizationChart#140"/>
    <dgm:cxn modelId="{DCE726A7-76D2-C044-853B-D0CC129DFF1C}" type="presOf" srcId="{3185565C-B8D5-B14E-987A-C1E8EBB4CB4F}" destId="{20E37C1B-7B69-014B-BDA8-CB96045A0AF3}" srcOrd="0" destOrd="0" presId="urn:microsoft.com/office/officeart/2009/3/layout/HorizontalOrganizationChart#140"/>
    <dgm:cxn modelId="{5DD652FD-8C07-8944-B295-9EA5326D2C96}" type="presOf" srcId="{050A12B3-D358-9A42-9E76-8525AD7339FF}" destId="{6F0B371E-D2CB-7044-A169-131F9161CE34}" srcOrd="0" destOrd="0" presId="urn:microsoft.com/office/officeart/2009/3/layout/HorizontalOrganizationChart#140"/>
    <dgm:cxn modelId="{9E126CCA-A59D-8D40-B16F-970477F9053D}" srcId="{5DE0D3A6-F19C-DE4A-BC9A-2571F715194D}" destId="{91DF7018-163F-A647-8636-C39B3206C662}" srcOrd="1" destOrd="0" parTransId="{48D25307-1DB9-BD4C-88BC-87CDADE8BE70}" sibTransId="{FF61C3B2-A42C-1A4C-826C-879DEDDD8936}"/>
    <dgm:cxn modelId="{F8F34E2B-385E-F34A-B28D-7DC05299017E}" type="presOf" srcId="{48D25307-1DB9-BD4C-88BC-87CDADE8BE70}" destId="{DF8B883A-B569-BC4E-ACF4-B87B1E092BD1}" srcOrd="0" destOrd="0" presId="urn:microsoft.com/office/officeart/2009/3/layout/HorizontalOrganizationChart#140"/>
    <dgm:cxn modelId="{D61F79F3-AD92-3246-9847-325D0D45BC54}" type="presOf" srcId="{B6EBF3CF-CDE1-354E-A0CB-D3E19954D76D}" destId="{02BA8BF1-7B49-354C-9848-E31FC9215795}" srcOrd="0" destOrd="0" presId="urn:microsoft.com/office/officeart/2009/3/layout/HorizontalOrganizationChart#140"/>
    <dgm:cxn modelId="{C0272CF0-12AF-154C-883A-9D26433D95EB}" type="presParOf" srcId="{20E37C1B-7B69-014B-BDA8-CB96045A0AF3}" destId="{F1F47A6A-5570-2E47-897C-D572F326284D}" srcOrd="0" destOrd="0" presId="urn:microsoft.com/office/officeart/2009/3/layout/HorizontalOrganizationChart#140"/>
    <dgm:cxn modelId="{9CFB16EF-6A86-5942-B10B-A1F80C0B53E9}" type="presParOf" srcId="{F1F47A6A-5570-2E47-897C-D572F326284D}" destId="{A9AC457D-677B-F44C-BAC7-935E66F60CCA}" srcOrd="0" destOrd="0" presId="urn:microsoft.com/office/officeart/2009/3/layout/HorizontalOrganizationChart#140"/>
    <dgm:cxn modelId="{89917D5C-83FD-1D40-95AF-48BC1ABD48A7}" type="presParOf" srcId="{A9AC457D-677B-F44C-BAC7-935E66F60CCA}" destId="{2E7C19E2-8E8C-704C-AB98-B98EA4C01A3B}" srcOrd="0" destOrd="0" presId="urn:microsoft.com/office/officeart/2009/3/layout/HorizontalOrganizationChart#140"/>
    <dgm:cxn modelId="{9AA5D939-FB44-8442-8CFA-3B5FEB63ACFE}" type="presParOf" srcId="{A9AC457D-677B-F44C-BAC7-935E66F60CCA}" destId="{96FEAD7E-8D58-C54F-BCB6-C7A2ED26C1A0}" srcOrd="1" destOrd="0" presId="urn:microsoft.com/office/officeart/2009/3/layout/HorizontalOrganizationChart#140"/>
    <dgm:cxn modelId="{B53F6CC3-9BC0-A844-A463-1F52CEF81285}" type="presParOf" srcId="{F1F47A6A-5570-2E47-897C-D572F326284D}" destId="{8E507B69-FD83-6048-8812-8D8C7EFC0FE4}" srcOrd="1" destOrd="0" presId="urn:microsoft.com/office/officeart/2009/3/layout/HorizontalOrganizationChart#140"/>
    <dgm:cxn modelId="{4AEA6316-5A5D-A34C-8CD0-16C3F98E66AB}" type="presParOf" srcId="{8E507B69-FD83-6048-8812-8D8C7EFC0FE4}" destId="{02BA8BF1-7B49-354C-9848-E31FC9215795}" srcOrd="0" destOrd="0" presId="urn:microsoft.com/office/officeart/2009/3/layout/HorizontalOrganizationChart#140"/>
    <dgm:cxn modelId="{76FAA92B-FAF2-C141-9A7F-792B02998427}" type="presParOf" srcId="{8E507B69-FD83-6048-8812-8D8C7EFC0FE4}" destId="{9EBDAFC6-EC92-9E40-9829-6A5580D4695E}" srcOrd="1" destOrd="0" presId="urn:microsoft.com/office/officeart/2009/3/layout/HorizontalOrganizationChart#140"/>
    <dgm:cxn modelId="{47E5278F-D5A0-D542-9E68-B67978369B06}" type="presParOf" srcId="{9EBDAFC6-EC92-9E40-9829-6A5580D4695E}" destId="{DD51906F-66B3-0144-A5D5-9289B88D2BA6}" srcOrd="0" destOrd="0" presId="urn:microsoft.com/office/officeart/2009/3/layout/HorizontalOrganizationChart#140"/>
    <dgm:cxn modelId="{8FC6F9F1-D620-4A47-B5D7-7467DC1D625C}" type="presParOf" srcId="{DD51906F-66B3-0144-A5D5-9289B88D2BA6}" destId="{6F0B371E-D2CB-7044-A169-131F9161CE34}" srcOrd="0" destOrd="0" presId="urn:microsoft.com/office/officeart/2009/3/layout/HorizontalOrganizationChart#140"/>
    <dgm:cxn modelId="{69FD35D0-0B9C-C646-A09B-50CF7992ECD8}" type="presParOf" srcId="{DD51906F-66B3-0144-A5D5-9289B88D2BA6}" destId="{C8A9F623-80FC-C240-A8FD-8F79B7178B56}" srcOrd="1" destOrd="0" presId="urn:microsoft.com/office/officeart/2009/3/layout/HorizontalOrganizationChart#140"/>
    <dgm:cxn modelId="{2FF08A55-9AA5-1141-A79E-77DA9CBBD4F7}" type="presParOf" srcId="{9EBDAFC6-EC92-9E40-9829-6A5580D4695E}" destId="{DC6F140E-6E8A-8942-A252-DFB2BCEBBF51}" srcOrd="1" destOrd="0" presId="urn:microsoft.com/office/officeart/2009/3/layout/HorizontalOrganizationChart#140"/>
    <dgm:cxn modelId="{26C3CE2A-8F04-DF46-B7EC-DF9E198771BD}" type="presParOf" srcId="{9EBDAFC6-EC92-9E40-9829-6A5580D4695E}" destId="{3CBAACFC-9063-6842-B442-B2E2A75F0724}" srcOrd="2" destOrd="0" presId="urn:microsoft.com/office/officeart/2009/3/layout/HorizontalOrganizationChart#140"/>
    <dgm:cxn modelId="{3A470852-FC89-E44E-A7AF-B9EFB6CB805F}" type="presParOf" srcId="{8E507B69-FD83-6048-8812-8D8C7EFC0FE4}" destId="{DF8B883A-B569-BC4E-ACF4-B87B1E092BD1}" srcOrd="2" destOrd="0" presId="urn:microsoft.com/office/officeart/2009/3/layout/HorizontalOrganizationChart#140"/>
    <dgm:cxn modelId="{F8ED6CE6-5544-B14D-974B-F68C19AD4814}" type="presParOf" srcId="{8E507B69-FD83-6048-8812-8D8C7EFC0FE4}" destId="{A152AF8A-E7D3-3640-A64A-B97A3946496E}" srcOrd="3" destOrd="0" presId="urn:microsoft.com/office/officeart/2009/3/layout/HorizontalOrganizationChart#140"/>
    <dgm:cxn modelId="{517DC16F-3E0D-E04E-B39F-C6F1C685A876}" type="presParOf" srcId="{A152AF8A-E7D3-3640-A64A-B97A3946496E}" destId="{270E2731-6491-3B4C-975A-18B1540A3B2B}" srcOrd="0" destOrd="0" presId="urn:microsoft.com/office/officeart/2009/3/layout/HorizontalOrganizationChart#140"/>
    <dgm:cxn modelId="{0C4CA981-CC5A-6548-BA05-3E4F1B01CCDC}" type="presParOf" srcId="{270E2731-6491-3B4C-975A-18B1540A3B2B}" destId="{09B9A292-EDAC-E841-8355-7D40C000B802}" srcOrd="0" destOrd="0" presId="urn:microsoft.com/office/officeart/2009/3/layout/HorizontalOrganizationChart#140"/>
    <dgm:cxn modelId="{09758BE6-D15A-EF4B-90F2-84C894CB5C2E}" type="presParOf" srcId="{270E2731-6491-3B4C-975A-18B1540A3B2B}" destId="{DF4FE6C0-172A-674E-A2F7-7EB35E933083}" srcOrd="1" destOrd="0" presId="urn:microsoft.com/office/officeart/2009/3/layout/HorizontalOrganizationChart#140"/>
    <dgm:cxn modelId="{95B1F6FB-4959-974F-BDDA-1B19B78FE961}" type="presParOf" srcId="{A152AF8A-E7D3-3640-A64A-B97A3946496E}" destId="{5C399261-F997-8E4D-9C34-64706EA70731}" srcOrd="1" destOrd="0" presId="urn:microsoft.com/office/officeart/2009/3/layout/HorizontalOrganizationChart#140"/>
    <dgm:cxn modelId="{CD631FD7-3B61-C447-B802-F7F682560DCD}" type="presParOf" srcId="{A152AF8A-E7D3-3640-A64A-B97A3946496E}" destId="{36435349-1924-7744-8A13-A939F5DDEBB9}" srcOrd="2" destOrd="0" presId="urn:microsoft.com/office/officeart/2009/3/layout/HorizontalOrganizationChart#140"/>
    <dgm:cxn modelId="{90924BE4-827C-1343-9C2C-8927D860549B}" type="presParOf" srcId="{F1F47A6A-5570-2E47-897C-D572F326284D}" destId="{13835513-FE5E-7843-9C2A-44E809CA1082}" srcOrd="2" destOrd="0" presId="urn:microsoft.com/office/officeart/2009/3/layout/HorizontalOrganizationChart#14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41" loCatId="" qsTypeId="urn:microsoft.com/office/officeart/2005/8/quickstyle/simple1#141" qsCatId="simple" csTypeId="urn:microsoft.com/office/officeart/2005/8/colors/accent2_1#142" csCatId="accent2" phldr="1"/>
      <dgm:spPr/>
      <dgm:t>
        <a:bodyPr/>
        <a:lstStyle/>
        <a:p>
          <a:endParaRPr lang="zh-CN" altLang="en-US"/>
        </a:p>
      </dgm:t>
    </dgm:pt>
    <dgm:pt modelId="{5DE0D3A6-F19C-DE4A-BC9A-2571F715194D}">
      <dgm:prSet phldrT="[文本]" custT="1"/>
      <dgm:spPr>
        <a:ln>
          <a:solidFill>
            <a:srgbClr val="C00000"/>
          </a:solidFill>
        </a:ln>
      </dgm:spPr>
      <dgm:t>
        <a:bodyPr/>
        <a:lstStyle/>
        <a:p>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在建设中国特色社会主义的进程中为实现共产主义而奋斗</a:t>
          </a:r>
        </a:p>
      </dgm:t>
    </dgm:pt>
    <dgm:pt modelId="{62B58F82-512E-1141-905D-6150D389ACA4}" type="parTrans" cxnId="{5ED92131-07E1-9D49-97EA-1E5870258342}">
      <dgm:prSet/>
      <dgm:spPr/>
      <dgm:t>
        <a:bodyPr/>
        <a:lstStyle/>
        <a:p>
          <a:endParaRPr lang="zh-CN" altLang="en-US"/>
        </a:p>
      </dgm:t>
    </dgm:pt>
    <dgm:pt modelId="{C6B22558-AB52-9943-B0A2-886A6B85F55C}" type="sibTrans" cxnId="{5ED92131-07E1-9D49-97EA-1E5870258342}">
      <dgm:prSet/>
      <dgm:spPr/>
      <dgm:t>
        <a:bodyPr/>
        <a:lstStyle/>
        <a:p>
          <a:endParaRPr lang="zh-CN" altLang="en-US"/>
        </a:p>
      </dgm:t>
    </dgm:pt>
    <dgm:pt modelId="{050A12B3-D358-9A42-9E76-8525AD7339FF}">
      <dgm:prSet custT="1"/>
      <dgm:spPr>
        <a:solidFill>
          <a:srgbClr val="C00000"/>
        </a:solidFill>
        <a:ln>
          <a:solidFill>
            <a:srgbClr val="C00000"/>
          </a:solidFill>
        </a:ln>
      </dgm:spPr>
      <dgm:t>
        <a:bodyPr/>
        <a:lstStyle/>
        <a:p>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社会主义是走向共产主义的必由之路</a:t>
          </a:r>
        </a:p>
      </dgm:t>
    </dgm:pt>
    <dgm:pt modelId="{B6EBF3CF-CDE1-354E-A0CB-D3E19954D76D}" type="parTrans" cxnId="{4D49BF0C-1247-B541-9A52-D12691A70A2E}">
      <dgm:prSet/>
      <dgm:spPr>
        <a:ln>
          <a:solidFill>
            <a:srgbClr val="C00000"/>
          </a:solidFill>
        </a:ln>
      </dgm:spPr>
      <dgm:t>
        <a:bodyPr/>
        <a:lstStyle/>
        <a:p>
          <a:endParaRPr lang="zh-CN" altLang="en-US"/>
        </a:p>
      </dgm:t>
    </dgm:pt>
    <dgm:pt modelId="{900677A5-2559-FE42-9FED-2421BB6EE744}" type="sibTrans" cxnId="{4D49BF0C-1247-B541-9A52-D12691A70A2E}">
      <dgm:prSet/>
      <dgm:spPr/>
      <dgm:t>
        <a:bodyPr/>
        <a:lstStyle/>
        <a:p>
          <a:endParaRPr lang="zh-CN" altLang="en-US"/>
        </a:p>
      </dgm:t>
    </dgm:pt>
    <dgm:pt modelId="{91DF7018-163F-A647-8636-C39B3206C662}">
      <dgm:prSet custT="1"/>
      <dgm:spPr>
        <a:ln>
          <a:solidFill>
            <a:srgbClr val="C00000"/>
          </a:solidFill>
        </a:ln>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积极投身中国特色社会主义事业</a:t>
          </a:r>
        </a:p>
      </dgm:t>
    </dgm:pt>
    <dgm:pt modelId="{48D25307-1DB9-BD4C-88BC-87CDADE8BE70}" type="parTrans" cxnId="{9E126CCA-A59D-8D40-B16F-970477F9053D}">
      <dgm:prSet/>
      <dgm:spPr>
        <a:ln>
          <a:solidFill>
            <a:srgbClr val="C00000"/>
          </a:solidFill>
        </a:ln>
      </dgm:spPr>
      <dgm:t>
        <a:bodyPr/>
        <a:lstStyle/>
        <a:p>
          <a:endParaRPr lang="zh-CN" altLang="en-US"/>
        </a:p>
      </dgm:t>
    </dgm:pt>
    <dgm:pt modelId="{FF61C3B2-A42C-1A4C-826C-879DEDDD8936}" type="sibTrans" cxnId="{9E126CCA-A59D-8D40-B16F-970477F9053D}">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F1F47A6A-5570-2E47-897C-D572F326284D}" type="pres">
      <dgm:prSet presAssocID="{5DE0D3A6-F19C-DE4A-BC9A-2571F715194D}" presName="hierRoot1" presStyleCnt="0">
        <dgm:presLayoutVars>
          <dgm:hierBranch val="init"/>
        </dgm:presLayoutVars>
      </dgm:prSet>
      <dgm:spPr/>
    </dgm:pt>
    <dgm:pt modelId="{A9AC457D-677B-F44C-BAC7-935E66F60CCA}" type="pres">
      <dgm:prSet presAssocID="{5DE0D3A6-F19C-DE4A-BC9A-2571F715194D}" presName="rootComposite1" presStyleCnt="0"/>
      <dgm:spPr/>
    </dgm:pt>
    <dgm:pt modelId="{2E7C19E2-8E8C-704C-AB98-B98EA4C01A3B}" type="pres">
      <dgm:prSet presAssocID="{5DE0D3A6-F19C-DE4A-BC9A-2571F715194D}" presName="rootText1" presStyleLbl="node0" presStyleIdx="0" presStyleCnt="1" custScaleX="154886" custScaleY="218359">
        <dgm:presLayoutVars>
          <dgm:chPref val="3"/>
        </dgm:presLayoutVars>
      </dgm:prSet>
      <dgm:spPr/>
      <dgm:t>
        <a:bodyPr/>
        <a:lstStyle/>
        <a:p>
          <a:endParaRPr lang="zh-CN" altLang="en-US"/>
        </a:p>
      </dgm:t>
    </dgm:pt>
    <dgm:pt modelId="{96FEAD7E-8D58-C54F-BCB6-C7A2ED26C1A0}" type="pres">
      <dgm:prSet presAssocID="{5DE0D3A6-F19C-DE4A-BC9A-2571F715194D}" presName="rootConnector1" presStyleLbl="node1" presStyleIdx="0" presStyleCnt="0"/>
      <dgm:spPr/>
      <dgm:t>
        <a:bodyPr/>
        <a:lstStyle/>
        <a:p>
          <a:endParaRPr lang="zh-CN" altLang="en-US"/>
        </a:p>
      </dgm:t>
    </dgm:pt>
    <dgm:pt modelId="{8E507B69-FD83-6048-8812-8D8C7EFC0FE4}" type="pres">
      <dgm:prSet presAssocID="{5DE0D3A6-F19C-DE4A-BC9A-2571F715194D}" presName="hierChild2" presStyleCnt="0"/>
      <dgm:spPr/>
    </dgm:pt>
    <dgm:pt modelId="{02BA8BF1-7B49-354C-9848-E31FC9215795}" type="pres">
      <dgm:prSet presAssocID="{B6EBF3CF-CDE1-354E-A0CB-D3E19954D76D}" presName="Name64" presStyleLbl="parChTrans1D2" presStyleIdx="0" presStyleCnt="2"/>
      <dgm:spPr/>
      <dgm:t>
        <a:bodyPr/>
        <a:lstStyle/>
        <a:p>
          <a:endParaRPr lang="zh-CN" altLang="en-US"/>
        </a:p>
      </dgm:t>
    </dgm:pt>
    <dgm:pt modelId="{9EBDAFC6-EC92-9E40-9829-6A5580D4695E}" type="pres">
      <dgm:prSet presAssocID="{050A12B3-D358-9A42-9E76-8525AD7339FF}" presName="hierRoot2" presStyleCnt="0">
        <dgm:presLayoutVars>
          <dgm:hierBranch val="init"/>
        </dgm:presLayoutVars>
      </dgm:prSet>
      <dgm:spPr/>
    </dgm:pt>
    <dgm:pt modelId="{DD51906F-66B3-0144-A5D5-9289B88D2BA6}" type="pres">
      <dgm:prSet presAssocID="{050A12B3-D358-9A42-9E76-8525AD7339FF}" presName="rootComposite" presStyleCnt="0"/>
      <dgm:spPr/>
    </dgm:pt>
    <dgm:pt modelId="{6F0B371E-D2CB-7044-A169-131F9161CE34}" type="pres">
      <dgm:prSet presAssocID="{050A12B3-D358-9A42-9E76-8525AD7339FF}" presName="rootText" presStyleLbl="node2" presStyleIdx="0" presStyleCnt="2" custScaleX="144181" custScaleY="162520">
        <dgm:presLayoutVars>
          <dgm:chPref val="3"/>
        </dgm:presLayoutVars>
      </dgm:prSet>
      <dgm:spPr/>
      <dgm:t>
        <a:bodyPr/>
        <a:lstStyle/>
        <a:p>
          <a:endParaRPr lang="zh-CN" altLang="en-US"/>
        </a:p>
      </dgm:t>
    </dgm:pt>
    <dgm:pt modelId="{C8A9F623-80FC-C240-A8FD-8F79B7178B56}" type="pres">
      <dgm:prSet presAssocID="{050A12B3-D358-9A42-9E76-8525AD7339FF}" presName="rootConnector" presStyleLbl="node2" presStyleIdx="0" presStyleCnt="2"/>
      <dgm:spPr/>
      <dgm:t>
        <a:bodyPr/>
        <a:lstStyle/>
        <a:p>
          <a:endParaRPr lang="zh-CN" altLang="en-US"/>
        </a:p>
      </dgm:t>
    </dgm:pt>
    <dgm:pt modelId="{DC6F140E-6E8A-8942-A252-DFB2BCEBBF51}" type="pres">
      <dgm:prSet presAssocID="{050A12B3-D358-9A42-9E76-8525AD7339FF}" presName="hierChild4" presStyleCnt="0"/>
      <dgm:spPr/>
    </dgm:pt>
    <dgm:pt modelId="{3CBAACFC-9063-6842-B442-B2E2A75F0724}" type="pres">
      <dgm:prSet presAssocID="{050A12B3-D358-9A42-9E76-8525AD7339FF}" presName="hierChild5" presStyleCnt="0"/>
      <dgm:spPr/>
    </dgm:pt>
    <dgm:pt modelId="{DF8B883A-B569-BC4E-ACF4-B87B1E092BD1}" type="pres">
      <dgm:prSet presAssocID="{48D25307-1DB9-BD4C-88BC-87CDADE8BE70}" presName="Name64" presStyleLbl="parChTrans1D2" presStyleIdx="1" presStyleCnt="2"/>
      <dgm:spPr/>
      <dgm:t>
        <a:bodyPr/>
        <a:lstStyle/>
        <a:p>
          <a:endParaRPr lang="zh-CN" altLang="en-US"/>
        </a:p>
      </dgm:t>
    </dgm:pt>
    <dgm:pt modelId="{A152AF8A-E7D3-3640-A64A-B97A3946496E}" type="pres">
      <dgm:prSet presAssocID="{91DF7018-163F-A647-8636-C39B3206C662}" presName="hierRoot2" presStyleCnt="0">
        <dgm:presLayoutVars>
          <dgm:hierBranch val="init"/>
        </dgm:presLayoutVars>
      </dgm:prSet>
      <dgm:spPr/>
    </dgm:pt>
    <dgm:pt modelId="{270E2731-6491-3B4C-975A-18B1540A3B2B}" type="pres">
      <dgm:prSet presAssocID="{91DF7018-163F-A647-8636-C39B3206C662}" presName="rootComposite" presStyleCnt="0"/>
      <dgm:spPr/>
    </dgm:pt>
    <dgm:pt modelId="{09B9A292-EDAC-E841-8355-7D40C000B802}" type="pres">
      <dgm:prSet presAssocID="{91DF7018-163F-A647-8636-C39B3206C662}" presName="rootText" presStyleLbl="node2" presStyleIdx="1" presStyleCnt="2" custScaleX="129242" custScaleY="160331">
        <dgm:presLayoutVars>
          <dgm:chPref val="3"/>
        </dgm:presLayoutVars>
      </dgm:prSet>
      <dgm:spPr/>
      <dgm:t>
        <a:bodyPr/>
        <a:lstStyle/>
        <a:p>
          <a:endParaRPr lang="zh-CN" altLang="en-US"/>
        </a:p>
      </dgm:t>
    </dgm:pt>
    <dgm:pt modelId="{DF4FE6C0-172A-674E-A2F7-7EB35E933083}" type="pres">
      <dgm:prSet presAssocID="{91DF7018-163F-A647-8636-C39B3206C662}" presName="rootConnector" presStyleLbl="node2" presStyleIdx="1" presStyleCnt="2"/>
      <dgm:spPr/>
      <dgm:t>
        <a:bodyPr/>
        <a:lstStyle/>
        <a:p>
          <a:endParaRPr lang="zh-CN" altLang="en-US"/>
        </a:p>
      </dgm:t>
    </dgm:pt>
    <dgm:pt modelId="{5C399261-F997-8E4D-9C34-64706EA70731}" type="pres">
      <dgm:prSet presAssocID="{91DF7018-163F-A647-8636-C39B3206C662}" presName="hierChild4" presStyleCnt="0"/>
      <dgm:spPr/>
    </dgm:pt>
    <dgm:pt modelId="{36435349-1924-7744-8A13-A939F5DDEBB9}" type="pres">
      <dgm:prSet presAssocID="{91DF7018-163F-A647-8636-C39B3206C662}" presName="hierChild5" presStyleCnt="0"/>
      <dgm:spPr/>
    </dgm:pt>
    <dgm:pt modelId="{13835513-FE5E-7843-9C2A-44E809CA1082}" type="pres">
      <dgm:prSet presAssocID="{5DE0D3A6-F19C-DE4A-BC9A-2571F715194D}" presName="hierChild3" presStyleCnt="0"/>
      <dgm:spPr/>
    </dgm:pt>
  </dgm:ptLst>
  <dgm:cxnLst>
    <dgm:cxn modelId="{B27A1D8D-FE01-EF4C-8391-1F9B77232FEC}" type="presOf" srcId="{050A12B3-D358-9A42-9E76-8525AD7339FF}" destId="{6F0B371E-D2CB-7044-A169-131F9161CE34}" srcOrd="0" destOrd="0" presId="urn:microsoft.com/office/officeart/2009/3/layout/HorizontalOrganizationChart#141"/>
    <dgm:cxn modelId="{5ED92131-07E1-9D49-97EA-1E5870258342}" srcId="{3185565C-B8D5-B14E-987A-C1E8EBB4CB4F}" destId="{5DE0D3A6-F19C-DE4A-BC9A-2571F715194D}" srcOrd="0" destOrd="0" parTransId="{62B58F82-512E-1141-905D-6150D389ACA4}" sibTransId="{C6B22558-AB52-9943-B0A2-886A6B85F55C}"/>
    <dgm:cxn modelId="{A3E89AE6-E797-AB48-B1D5-67659E434742}" type="presOf" srcId="{91DF7018-163F-A647-8636-C39B3206C662}" destId="{DF4FE6C0-172A-674E-A2F7-7EB35E933083}" srcOrd="1" destOrd="0" presId="urn:microsoft.com/office/officeart/2009/3/layout/HorizontalOrganizationChart#141"/>
    <dgm:cxn modelId="{B2BDB66C-735C-DB4F-A0B1-10FBE3FAB76D}" type="presOf" srcId="{91DF7018-163F-A647-8636-C39B3206C662}" destId="{09B9A292-EDAC-E841-8355-7D40C000B802}" srcOrd="0" destOrd="0" presId="urn:microsoft.com/office/officeart/2009/3/layout/HorizontalOrganizationChart#141"/>
    <dgm:cxn modelId="{8097C26B-B079-D943-80E5-881A2F46C4DD}" type="presOf" srcId="{B6EBF3CF-CDE1-354E-A0CB-D3E19954D76D}" destId="{02BA8BF1-7B49-354C-9848-E31FC9215795}" srcOrd="0" destOrd="0" presId="urn:microsoft.com/office/officeart/2009/3/layout/HorizontalOrganizationChart#141"/>
    <dgm:cxn modelId="{A417FD7D-F96D-AB47-97F2-3CC6C60B54B2}" type="presOf" srcId="{3185565C-B8D5-B14E-987A-C1E8EBB4CB4F}" destId="{20E37C1B-7B69-014B-BDA8-CB96045A0AF3}" srcOrd="0" destOrd="0" presId="urn:microsoft.com/office/officeart/2009/3/layout/HorizontalOrganizationChart#141"/>
    <dgm:cxn modelId="{A7239771-57A3-A64C-A411-44EBA09980BD}" type="presOf" srcId="{48D25307-1DB9-BD4C-88BC-87CDADE8BE70}" destId="{DF8B883A-B569-BC4E-ACF4-B87B1E092BD1}" srcOrd="0" destOrd="0" presId="urn:microsoft.com/office/officeart/2009/3/layout/HorizontalOrganizationChart#141"/>
    <dgm:cxn modelId="{C947077D-8B1C-BD44-9593-C7618ED69A97}" type="presOf" srcId="{050A12B3-D358-9A42-9E76-8525AD7339FF}" destId="{C8A9F623-80FC-C240-A8FD-8F79B7178B56}" srcOrd="1" destOrd="0" presId="urn:microsoft.com/office/officeart/2009/3/layout/HorizontalOrganizationChart#141"/>
    <dgm:cxn modelId="{78DD2C1B-A29E-7143-8BD6-8D262FA895A6}" type="presOf" srcId="{5DE0D3A6-F19C-DE4A-BC9A-2571F715194D}" destId="{2E7C19E2-8E8C-704C-AB98-B98EA4C01A3B}" srcOrd="0" destOrd="0" presId="urn:microsoft.com/office/officeart/2009/3/layout/HorizontalOrganizationChart#141"/>
    <dgm:cxn modelId="{4D49BF0C-1247-B541-9A52-D12691A70A2E}" srcId="{5DE0D3A6-F19C-DE4A-BC9A-2571F715194D}" destId="{050A12B3-D358-9A42-9E76-8525AD7339FF}" srcOrd="0" destOrd="0" parTransId="{B6EBF3CF-CDE1-354E-A0CB-D3E19954D76D}" sibTransId="{900677A5-2559-FE42-9FED-2421BB6EE744}"/>
    <dgm:cxn modelId="{E2AE1549-C0AA-2147-9298-C72DB08616D2}" type="presOf" srcId="{5DE0D3A6-F19C-DE4A-BC9A-2571F715194D}" destId="{96FEAD7E-8D58-C54F-BCB6-C7A2ED26C1A0}" srcOrd="1" destOrd="0" presId="urn:microsoft.com/office/officeart/2009/3/layout/HorizontalOrganizationChart#141"/>
    <dgm:cxn modelId="{9E126CCA-A59D-8D40-B16F-970477F9053D}" srcId="{5DE0D3A6-F19C-DE4A-BC9A-2571F715194D}" destId="{91DF7018-163F-A647-8636-C39B3206C662}" srcOrd="1" destOrd="0" parTransId="{48D25307-1DB9-BD4C-88BC-87CDADE8BE70}" sibTransId="{FF61C3B2-A42C-1A4C-826C-879DEDDD8936}"/>
    <dgm:cxn modelId="{335BB583-8A78-A148-BA7A-2BAD7D46D9A7}" type="presParOf" srcId="{20E37C1B-7B69-014B-BDA8-CB96045A0AF3}" destId="{F1F47A6A-5570-2E47-897C-D572F326284D}" srcOrd="0" destOrd="0" presId="urn:microsoft.com/office/officeart/2009/3/layout/HorizontalOrganizationChart#141"/>
    <dgm:cxn modelId="{4A0AA536-DDD7-554B-AD3A-8B83C2943401}" type="presParOf" srcId="{F1F47A6A-5570-2E47-897C-D572F326284D}" destId="{A9AC457D-677B-F44C-BAC7-935E66F60CCA}" srcOrd="0" destOrd="0" presId="urn:microsoft.com/office/officeart/2009/3/layout/HorizontalOrganizationChart#141"/>
    <dgm:cxn modelId="{715D8BAF-26A4-624D-BC5A-5646F9F2C75A}" type="presParOf" srcId="{A9AC457D-677B-F44C-BAC7-935E66F60CCA}" destId="{2E7C19E2-8E8C-704C-AB98-B98EA4C01A3B}" srcOrd="0" destOrd="0" presId="urn:microsoft.com/office/officeart/2009/3/layout/HorizontalOrganizationChart#141"/>
    <dgm:cxn modelId="{E8B7EA60-2027-F54D-9222-E62EA005BC4F}" type="presParOf" srcId="{A9AC457D-677B-F44C-BAC7-935E66F60CCA}" destId="{96FEAD7E-8D58-C54F-BCB6-C7A2ED26C1A0}" srcOrd="1" destOrd="0" presId="urn:microsoft.com/office/officeart/2009/3/layout/HorizontalOrganizationChart#141"/>
    <dgm:cxn modelId="{82689447-2308-894E-B5EA-2A8E054A9BFC}" type="presParOf" srcId="{F1F47A6A-5570-2E47-897C-D572F326284D}" destId="{8E507B69-FD83-6048-8812-8D8C7EFC0FE4}" srcOrd="1" destOrd="0" presId="urn:microsoft.com/office/officeart/2009/3/layout/HorizontalOrganizationChart#141"/>
    <dgm:cxn modelId="{B1E42A59-1BBA-794A-800F-0BCEF4ED9C9E}" type="presParOf" srcId="{8E507B69-FD83-6048-8812-8D8C7EFC0FE4}" destId="{02BA8BF1-7B49-354C-9848-E31FC9215795}" srcOrd="0" destOrd="0" presId="urn:microsoft.com/office/officeart/2009/3/layout/HorizontalOrganizationChart#141"/>
    <dgm:cxn modelId="{D4A06170-979F-0A4C-B779-7F80FA35A56F}" type="presParOf" srcId="{8E507B69-FD83-6048-8812-8D8C7EFC0FE4}" destId="{9EBDAFC6-EC92-9E40-9829-6A5580D4695E}" srcOrd="1" destOrd="0" presId="urn:microsoft.com/office/officeart/2009/3/layout/HorizontalOrganizationChart#141"/>
    <dgm:cxn modelId="{81A494EA-FBFD-334B-8CE0-7AB5D6EF1DBA}" type="presParOf" srcId="{9EBDAFC6-EC92-9E40-9829-6A5580D4695E}" destId="{DD51906F-66B3-0144-A5D5-9289B88D2BA6}" srcOrd="0" destOrd="0" presId="urn:microsoft.com/office/officeart/2009/3/layout/HorizontalOrganizationChart#141"/>
    <dgm:cxn modelId="{B90EE64A-9157-3F45-9FAC-C4206A4C6E9D}" type="presParOf" srcId="{DD51906F-66B3-0144-A5D5-9289B88D2BA6}" destId="{6F0B371E-D2CB-7044-A169-131F9161CE34}" srcOrd="0" destOrd="0" presId="urn:microsoft.com/office/officeart/2009/3/layout/HorizontalOrganizationChart#141"/>
    <dgm:cxn modelId="{1A9048E3-1716-0848-8535-C2E7433A99A6}" type="presParOf" srcId="{DD51906F-66B3-0144-A5D5-9289B88D2BA6}" destId="{C8A9F623-80FC-C240-A8FD-8F79B7178B56}" srcOrd="1" destOrd="0" presId="urn:microsoft.com/office/officeart/2009/3/layout/HorizontalOrganizationChart#141"/>
    <dgm:cxn modelId="{65E19E87-93F7-6944-A42E-DBE98020B55E}" type="presParOf" srcId="{9EBDAFC6-EC92-9E40-9829-6A5580D4695E}" destId="{DC6F140E-6E8A-8942-A252-DFB2BCEBBF51}" srcOrd="1" destOrd="0" presId="urn:microsoft.com/office/officeart/2009/3/layout/HorizontalOrganizationChart#141"/>
    <dgm:cxn modelId="{12641803-B37A-4044-A97A-532E7920EFD4}" type="presParOf" srcId="{9EBDAFC6-EC92-9E40-9829-6A5580D4695E}" destId="{3CBAACFC-9063-6842-B442-B2E2A75F0724}" srcOrd="2" destOrd="0" presId="urn:microsoft.com/office/officeart/2009/3/layout/HorizontalOrganizationChart#141"/>
    <dgm:cxn modelId="{8EF3D5C2-CBD5-C24B-AB1F-03992B707D77}" type="presParOf" srcId="{8E507B69-FD83-6048-8812-8D8C7EFC0FE4}" destId="{DF8B883A-B569-BC4E-ACF4-B87B1E092BD1}" srcOrd="2" destOrd="0" presId="urn:microsoft.com/office/officeart/2009/3/layout/HorizontalOrganizationChart#141"/>
    <dgm:cxn modelId="{A57AED8E-BB8E-CA45-AED0-0F51946BEF88}" type="presParOf" srcId="{8E507B69-FD83-6048-8812-8D8C7EFC0FE4}" destId="{A152AF8A-E7D3-3640-A64A-B97A3946496E}" srcOrd="3" destOrd="0" presId="urn:microsoft.com/office/officeart/2009/3/layout/HorizontalOrganizationChart#141"/>
    <dgm:cxn modelId="{7924513B-F7B6-DE41-A21B-2A4105A0CDF8}" type="presParOf" srcId="{A152AF8A-E7D3-3640-A64A-B97A3946496E}" destId="{270E2731-6491-3B4C-975A-18B1540A3B2B}" srcOrd="0" destOrd="0" presId="urn:microsoft.com/office/officeart/2009/3/layout/HorizontalOrganizationChart#141"/>
    <dgm:cxn modelId="{456D6EAB-C490-CA45-B499-1CA6D642D923}" type="presParOf" srcId="{270E2731-6491-3B4C-975A-18B1540A3B2B}" destId="{09B9A292-EDAC-E841-8355-7D40C000B802}" srcOrd="0" destOrd="0" presId="urn:microsoft.com/office/officeart/2009/3/layout/HorizontalOrganizationChart#141"/>
    <dgm:cxn modelId="{FCCD3F9B-0C5A-DE40-8899-FA952797E7C9}" type="presParOf" srcId="{270E2731-6491-3B4C-975A-18B1540A3B2B}" destId="{DF4FE6C0-172A-674E-A2F7-7EB35E933083}" srcOrd="1" destOrd="0" presId="urn:microsoft.com/office/officeart/2009/3/layout/HorizontalOrganizationChart#141"/>
    <dgm:cxn modelId="{496770DC-7A47-E343-B16F-33536D8F6096}" type="presParOf" srcId="{A152AF8A-E7D3-3640-A64A-B97A3946496E}" destId="{5C399261-F997-8E4D-9C34-64706EA70731}" srcOrd="1" destOrd="0" presId="urn:microsoft.com/office/officeart/2009/3/layout/HorizontalOrganizationChart#141"/>
    <dgm:cxn modelId="{B2AE9EE9-A3B9-E748-80B8-5D3AC3AB1227}" type="presParOf" srcId="{A152AF8A-E7D3-3640-A64A-B97A3946496E}" destId="{36435349-1924-7744-8A13-A939F5DDEBB9}" srcOrd="2" destOrd="0" presId="urn:microsoft.com/office/officeart/2009/3/layout/HorizontalOrganizationChart#141"/>
    <dgm:cxn modelId="{91AEC80C-A09D-544E-AA47-4CEBD483D99F}" type="presParOf" srcId="{F1F47A6A-5570-2E47-897C-D572F326284D}" destId="{13835513-FE5E-7843-9C2A-44E809CA1082}" srcOrd="2" destOrd="0" presId="urn:microsoft.com/office/officeart/2009/3/layout/HorizontalOrganizationChart#1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42" loCatId="" qsTypeId="urn:microsoft.com/office/officeart/2005/8/quickstyle/simple1#142" qsCatId="simple" csTypeId="urn:microsoft.com/office/officeart/2005/8/colors/accent2_1#143" csCatId="accent2" phldr="1"/>
      <dgm:spPr/>
      <dgm:t>
        <a:bodyPr/>
        <a:lstStyle/>
        <a:p>
          <a:endParaRPr lang="zh-CN" altLang="en-US"/>
        </a:p>
      </dgm:t>
    </dgm:pt>
    <dgm:pt modelId="{5DE0D3A6-F19C-DE4A-BC9A-2571F715194D}">
      <dgm:prSet phldrT="[文本]" custT="1"/>
      <dgm:spPr>
        <a:ln>
          <a:solidFill>
            <a:srgbClr val="C00000"/>
          </a:solidFill>
        </a:ln>
      </dgm:spPr>
      <dgm:t>
        <a:bodyPr/>
        <a:lstStyle/>
        <a:p>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在建设中国特色社会主义的进程中为实现共产主义而奋斗</a:t>
          </a:r>
        </a:p>
      </dgm:t>
    </dgm:pt>
    <dgm:pt modelId="{62B58F82-512E-1141-905D-6150D389ACA4}" type="parTrans" cxnId="{5ED92131-07E1-9D49-97EA-1E5870258342}">
      <dgm:prSet/>
      <dgm:spPr/>
      <dgm:t>
        <a:bodyPr/>
        <a:lstStyle/>
        <a:p>
          <a:endParaRPr lang="zh-CN" altLang="en-US"/>
        </a:p>
      </dgm:t>
    </dgm:pt>
    <dgm:pt modelId="{C6B22558-AB52-9943-B0A2-886A6B85F55C}" type="sibTrans" cxnId="{5ED92131-07E1-9D49-97EA-1E5870258342}">
      <dgm:prSet/>
      <dgm:spPr/>
      <dgm:t>
        <a:bodyPr/>
        <a:lstStyle/>
        <a:p>
          <a:endParaRPr lang="zh-CN" altLang="en-US"/>
        </a:p>
      </dgm:t>
    </dgm:pt>
    <dgm:pt modelId="{050A12B3-D358-9A42-9E76-8525AD7339FF}">
      <dgm:prSet custT="1"/>
      <dgm:spPr>
        <a:noFill/>
        <a:ln>
          <a:solidFill>
            <a:srgbClr val="C00000"/>
          </a:solidFill>
        </a:ln>
      </dgm:spPr>
      <dgm:t>
        <a:bodyPr/>
        <a:lstStyle/>
        <a:p>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社会主义是走向共产主义的必由之路</a:t>
          </a:r>
        </a:p>
      </dgm:t>
    </dgm:pt>
    <dgm:pt modelId="{B6EBF3CF-CDE1-354E-A0CB-D3E19954D76D}" type="parTrans" cxnId="{4D49BF0C-1247-B541-9A52-D12691A70A2E}">
      <dgm:prSet/>
      <dgm:spPr>
        <a:ln>
          <a:solidFill>
            <a:srgbClr val="C00000"/>
          </a:solidFill>
        </a:ln>
      </dgm:spPr>
      <dgm:t>
        <a:bodyPr/>
        <a:lstStyle/>
        <a:p>
          <a:endParaRPr lang="zh-CN" altLang="en-US"/>
        </a:p>
      </dgm:t>
    </dgm:pt>
    <dgm:pt modelId="{900677A5-2559-FE42-9FED-2421BB6EE744}" type="sibTrans" cxnId="{4D49BF0C-1247-B541-9A52-D12691A70A2E}">
      <dgm:prSet/>
      <dgm:spPr/>
      <dgm:t>
        <a:bodyPr/>
        <a:lstStyle/>
        <a:p>
          <a:endParaRPr lang="zh-CN" altLang="en-US"/>
        </a:p>
      </dgm:t>
    </dgm:pt>
    <dgm:pt modelId="{91DF7018-163F-A647-8636-C39B3206C662}">
      <dgm:prSet custT="1"/>
      <dgm:spPr>
        <a:solidFill>
          <a:srgbClr val="C00000"/>
        </a:solidFill>
        <a:ln>
          <a:solidFill>
            <a:srgbClr val="C00000"/>
          </a:solidFill>
        </a:ln>
      </dgm:spPr>
      <dgm:t>
        <a:bodyPr/>
        <a:lstStyle/>
        <a:p>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积极投身中国特色社会主义事业</a:t>
          </a:r>
        </a:p>
      </dgm:t>
    </dgm:pt>
    <dgm:pt modelId="{48D25307-1DB9-BD4C-88BC-87CDADE8BE70}" type="parTrans" cxnId="{9E126CCA-A59D-8D40-B16F-970477F9053D}">
      <dgm:prSet/>
      <dgm:spPr>
        <a:ln>
          <a:solidFill>
            <a:srgbClr val="C00000"/>
          </a:solidFill>
        </a:ln>
      </dgm:spPr>
      <dgm:t>
        <a:bodyPr/>
        <a:lstStyle/>
        <a:p>
          <a:endParaRPr lang="zh-CN" altLang="en-US"/>
        </a:p>
      </dgm:t>
    </dgm:pt>
    <dgm:pt modelId="{FF61C3B2-A42C-1A4C-826C-879DEDDD8936}" type="sibTrans" cxnId="{9E126CCA-A59D-8D40-B16F-970477F9053D}">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F1F47A6A-5570-2E47-897C-D572F326284D}" type="pres">
      <dgm:prSet presAssocID="{5DE0D3A6-F19C-DE4A-BC9A-2571F715194D}" presName="hierRoot1" presStyleCnt="0">
        <dgm:presLayoutVars>
          <dgm:hierBranch val="init"/>
        </dgm:presLayoutVars>
      </dgm:prSet>
      <dgm:spPr/>
    </dgm:pt>
    <dgm:pt modelId="{A9AC457D-677B-F44C-BAC7-935E66F60CCA}" type="pres">
      <dgm:prSet presAssocID="{5DE0D3A6-F19C-DE4A-BC9A-2571F715194D}" presName="rootComposite1" presStyleCnt="0"/>
      <dgm:spPr/>
    </dgm:pt>
    <dgm:pt modelId="{2E7C19E2-8E8C-704C-AB98-B98EA4C01A3B}" type="pres">
      <dgm:prSet presAssocID="{5DE0D3A6-F19C-DE4A-BC9A-2571F715194D}" presName="rootText1" presStyleLbl="node0" presStyleIdx="0" presStyleCnt="1" custScaleX="154886" custScaleY="218359">
        <dgm:presLayoutVars>
          <dgm:chPref val="3"/>
        </dgm:presLayoutVars>
      </dgm:prSet>
      <dgm:spPr/>
      <dgm:t>
        <a:bodyPr/>
        <a:lstStyle/>
        <a:p>
          <a:endParaRPr lang="zh-CN" altLang="en-US"/>
        </a:p>
      </dgm:t>
    </dgm:pt>
    <dgm:pt modelId="{96FEAD7E-8D58-C54F-BCB6-C7A2ED26C1A0}" type="pres">
      <dgm:prSet presAssocID="{5DE0D3A6-F19C-DE4A-BC9A-2571F715194D}" presName="rootConnector1" presStyleLbl="node1" presStyleIdx="0" presStyleCnt="0"/>
      <dgm:spPr/>
      <dgm:t>
        <a:bodyPr/>
        <a:lstStyle/>
        <a:p>
          <a:endParaRPr lang="zh-CN" altLang="en-US"/>
        </a:p>
      </dgm:t>
    </dgm:pt>
    <dgm:pt modelId="{8E507B69-FD83-6048-8812-8D8C7EFC0FE4}" type="pres">
      <dgm:prSet presAssocID="{5DE0D3A6-F19C-DE4A-BC9A-2571F715194D}" presName="hierChild2" presStyleCnt="0"/>
      <dgm:spPr/>
    </dgm:pt>
    <dgm:pt modelId="{02BA8BF1-7B49-354C-9848-E31FC9215795}" type="pres">
      <dgm:prSet presAssocID="{B6EBF3CF-CDE1-354E-A0CB-D3E19954D76D}" presName="Name64" presStyleLbl="parChTrans1D2" presStyleIdx="0" presStyleCnt="2"/>
      <dgm:spPr/>
      <dgm:t>
        <a:bodyPr/>
        <a:lstStyle/>
        <a:p>
          <a:endParaRPr lang="zh-CN" altLang="en-US"/>
        </a:p>
      </dgm:t>
    </dgm:pt>
    <dgm:pt modelId="{9EBDAFC6-EC92-9E40-9829-6A5580D4695E}" type="pres">
      <dgm:prSet presAssocID="{050A12B3-D358-9A42-9E76-8525AD7339FF}" presName="hierRoot2" presStyleCnt="0">
        <dgm:presLayoutVars>
          <dgm:hierBranch val="init"/>
        </dgm:presLayoutVars>
      </dgm:prSet>
      <dgm:spPr/>
    </dgm:pt>
    <dgm:pt modelId="{DD51906F-66B3-0144-A5D5-9289B88D2BA6}" type="pres">
      <dgm:prSet presAssocID="{050A12B3-D358-9A42-9E76-8525AD7339FF}" presName="rootComposite" presStyleCnt="0"/>
      <dgm:spPr/>
    </dgm:pt>
    <dgm:pt modelId="{6F0B371E-D2CB-7044-A169-131F9161CE34}" type="pres">
      <dgm:prSet presAssocID="{050A12B3-D358-9A42-9E76-8525AD7339FF}" presName="rootText" presStyleLbl="node2" presStyleIdx="0" presStyleCnt="2" custScaleX="144181" custScaleY="162520">
        <dgm:presLayoutVars>
          <dgm:chPref val="3"/>
        </dgm:presLayoutVars>
      </dgm:prSet>
      <dgm:spPr/>
      <dgm:t>
        <a:bodyPr/>
        <a:lstStyle/>
        <a:p>
          <a:endParaRPr lang="zh-CN" altLang="en-US"/>
        </a:p>
      </dgm:t>
    </dgm:pt>
    <dgm:pt modelId="{C8A9F623-80FC-C240-A8FD-8F79B7178B56}" type="pres">
      <dgm:prSet presAssocID="{050A12B3-D358-9A42-9E76-8525AD7339FF}" presName="rootConnector" presStyleLbl="node2" presStyleIdx="0" presStyleCnt="2"/>
      <dgm:spPr/>
      <dgm:t>
        <a:bodyPr/>
        <a:lstStyle/>
        <a:p>
          <a:endParaRPr lang="zh-CN" altLang="en-US"/>
        </a:p>
      </dgm:t>
    </dgm:pt>
    <dgm:pt modelId="{DC6F140E-6E8A-8942-A252-DFB2BCEBBF51}" type="pres">
      <dgm:prSet presAssocID="{050A12B3-D358-9A42-9E76-8525AD7339FF}" presName="hierChild4" presStyleCnt="0"/>
      <dgm:spPr/>
    </dgm:pt>
    <dgm:pt modelId="{3CBAACFC-9063-6842-B442-B2E2A75F0724}" type="pres">
      <dgm:prSet presAssocID="{050A12B3-D358-9A42-9E76-8525AD7339FF}" presName="hierChild5" presStyleCnt="0"/>
      <dgm:spPr/>
    </dgm:pt>
    <dgm:pt modelId="{DF8B883A-B569-BC4E-ACF4-B87B1E092BD1}" type="pres">
      <dgm:prSet presAssocID="{48D25307-1DB9-BD4C-88BC-87CDADE8BE70}" presName="Name64" presStyleLbl="parChTrans1D2" presStyleIdx="1" presStyleCnt="2"/>
      <dgm:spPr/>
      <dgm:t>
        <a:bodyPr/>
        <a:lstStyle/>
        <a:p>
          <a:endParaRPr lang="zh-CN" altLang="en-US"/>
        </a:p>
      </dgm:t>
    </dgm:pt>
    <dgm:pt modelId="{A152AF8A-E7D3-3640-A64A-B97A3946496E}" type="pres">
      <dgm:prSet presAssocID="{91DF7018-163F-A647-8636-C39B3206C662}" presName="hierRoot2" presStyleCnt="0">
        <dgm:presLayoutVars>
          <dgm:hierBranch val="init"/>
        </dgm:presLayoutVars>
      </dgm:prSet>
      <dgm:spPr/>
    </dgm:pt>
    <dgm:pt modelId="{270E2731-6491-3B4C-975A-18B1540A3B2B}" type="pres">
      <dgm:prSet presAssocID="{91DF7018-163F-A647-8636-C39B3206C662}" presName="rootComposite" presStyleCnt="0"/>
      <dgm:spPr/>
    </dgm:pt>
    <dgm:pt modelId="{09B9A292-EDAC-E841-8355-7D40C000B802}" type="pres">
      <dgm:prSet presAssocID="{91DF7018-163F-A647-8636-C39B3206C662}" presName="rootText" presStyleLbl="node2" presStyleIdx="1" presStyleCnt="2" custScaleX="129242" custScaleY="160331">
        <dgm:presLayoutVars>
          <dgm:chPref val="3"/>
        </dgm:presLayoutVars>
      </dgm:prSet>
      <dgm:spPr/>
      <dgm:t>
        <a:bodyPr/>
        <a:lstStyle/>
        <a:p>
          <a:endParaRPr lang="zh-CN" altLang="en-US"/>
        </a:p>
      </dgm:t>
    </dgm:pt>
    <dgm:pt modelId="{DF4FE6C0-172A-674E-A2F7-7EB35E933083}" type="pres">
      <dgm:prSet presAssocID="{91DF7018-163F-A647-8636-C39B3206C662}" presName="rootConnector" presStyleLbl="node2" presStyleIdx="1" presStyleCnt="2"/>
      <dgm:spPr/>
      <dgm:t>
        <a:bodyPr/>
        <a:lstStyle/>
        <a:p>
          <a:endParaRPr lang="zh-CN" altLang="en-US"/>
        </a:p>
      </dgm:t>
    </dgm:pt>
    <dgm:pt modelId="{5C399261-F997-8E4D-9C34-64706EA70731}" type="pres">
      <dgm:prSet presAssocID="{91DF7018-163F-A647-8636-C39B3206C662}" presName="hierChild4" presStyleCnt="0"/>
      <dgm:spPr/>
    </dgm:pt>
    <dgm:pt modelId="{36435349-1924-7744-8A13-A939F5DDEBB9}" type="pres">
      <dgm:prSet presAssocID="{91DF7018-163F-A647-8636-C39B3206C662}" presName="hierChild5" presStyleCnt="0"/>
      <dgm:spPr/>
    </dgm:pt>
    <dgm:pt modelId="{13835513-FE5E-7843-9C2A-44E809CA1082}" type="pres">
      <dgm:prSet presAssocID="{5DE0D3A6-F19C-DE4A-BC9A-2571F715194D}" presName="hierChild3" presStyleCnt="0"/>
      <dgm:spPr/>
    </dgm:pt>
  </dgm:ptLst>
  <dgm:cxnLst>
    <dgm:cxn modelId="{B7DA68F4-04E7-2F49-86D6-C2A1E928A962}" type="presOf" srcId="{050A12B3-D358-9A42-9E76-8525AD7339FF}" destId="{6F0B371E-D2CB-7044-A169-131F9161CE34}" srcOrd="0" destOrd="0" presId="urn:microsoft.com/office/officeart/2009/3/layout/HorizontalOrganizationChart#142"/>
    <dgm:cxn modelId="{994E52B3-536B-4E40-B251-640F6E076A14}" type="presOf" srcId="{3185565C-B8D5-B14E-987A-C1E8EBB4CB4F}" destId="{20E37C1B-7B69-014B-BDA8-CB96045A0AF3}" srcOrd="0" destOrd="0" presId="urn:microsoft.com/office/officeart/2009/3/layout/HorizontalOrganizationChart#142"/>
    <dgm:cxn modelId="{172E5939-F128-3C4A-A181-68F07971F35B}" type="presOf" srcId="{5DE0D3A6-F19C-DE4A-BC9A-2571F715194D}" destId="{96FEAD7E-8D58-C54F-BCB6-C7A2ED26C1A0}" srcOrd="1" destOrd="0" presId="urn:microsoft.com/office/officeart/2009/3/layout/HorizontalOrganizationChart#142"/>
    <dgm:cxn modelId="{2AEDB138-AF22-4B41-98A8-091862FEF68A}" type="presOf" srcId="{91DF7018-163F-A647-8636-C39B3206C662}" destId="{09B9A292-EDAC-E841-8355-7D40C000B802}" srcOrd="0" destOrd="0" presId="urn:microsoft.com/office/officeart/2009/3/layout/HorizontalOrganizationChart#142"/>
    <dgm:cxn modelId="{5ED92131-07E1-9D49-97EA-1E5870258342}" srcId="{3185565C-B8D5-B14E-987A-C1E8EBB4CB4F}" destId="{5DE0D3A6-F19C-DE4A-BC9A-2571F715194D}" srcOrd="0" destOrd="0" parTransId="{62B58F82-512E-1141-905D-6150D389ACA4}" sibTransId="{C6B22558-AB52-9943-B0A2-886A6B85F55C}"/>
    <dgm:cxn modelId="{D24426D3-96EA-7543-BEE2-A4D785F1BA3D}" type="presOf" srcId="{5DE0D3A6-F19C-DE4A-BC9A-2571F715194D}" destId="{2E7C19E2-8E8C-704C-AB98-B98EA4C01A3B}" srcOrd="0" destOrd="0" presId="urn:microsoft.com/office/officeart/2009/3/layout/HorizontalOrganizationChart#142"/>
    <dgm:cxn modelId="{B7AB2F22-378C-6942-94ED-3CA56658ECDD}" type="presOf" srcId="{91DF7018-163F-A647-8636-C39B3206C662}" destId="{DF4FE6C0-172A-674E-A2F7-7EB35E933083}" srcOrd="1" destOrd="0" presId="urn:microsoft.com/office/officeart/2009/3/layout/HorizontalOrganizationChart#142"/>
    <dgm:cxn modelId="{DB76D839-1317-4D43-81B7-3DE161CE8F6B}" type="presOf" srcId="{050A12B3-D358-9A42-9E76-8525AD7339FF}" destId="{C8A9F623-80FC-C240-A8FD-8F79B7178B56}" srcOrd="1" destOrd="0" presId="urn:microsoft.com/office/officeart/2009/3/layout/HorizontalOrganizationChart#142"/>
    <dgm:cxn modelId="{B501DE6D-3D80-5F45-866C-2AAD2BEAEEEF}" type="presOf" srcId="{B6EBF3CF-CDE1-354E-A0CB-D3E19954D76D}" destId="{02BA8BF1-7B49-354C-9848-E31FC9215795}" srcOrd="0" destOrd="0" presId="urn:microsoft.com/office/officeart/2009/3/layout/HorizontalOrganizationChart#142"/>
    <dgm:cxn modelId="{4D49BF0C-1247-B541-9A52-D12691A70A2E}" srcId="{5DE0D3A6-F19C-DE4A-BC9A-2571F715194D}" destId="{050A12B3-D358-9A42-9E76-8525AD7339FF}" srcOrd="0" destOrd="0" parTransId="{B6EBF3CF-CDE1-354E-A0CB-D3E19954D76D}" sibTransId="{900677A5-2559-FE42-9FED-2421BB6EE744}"/>
    <dgm:cxn modelId="{9E126CCA-A59D-8D40-B16F-970477F9053D}" srcId="{5DE0D3A6-F19C-DE4A-BC9A-2571F715194D}" destId="{91DF7018-163F-A647-8636-C39B3206C662}" srcOrd="1" destOrd="0" parTransId="{48D25307-1DB9-BD4C-88BC-87CDADE8BE70}" sibTransId="{FF61C3B2-A42C-1A4C-826C-879DEDDD8936}"/>
    <dgm:cxn modelId="{5B7B0778-7D90-F44A-9486-E8E5FD2B2533}" type="presOf" srcId="{48D25307-1DB9-BD4C-88BC-87CDADE8BE70}" destId="{DF8B883A-B569-BC4E-ACF4-B87B1E092BD1}" srcOrd="0" destOrd="0" presId="urn:microsoft.com/office/officeart/2009/3/layout/HorizontalOrganizationChart#142"/>
    <dgm:cxn modelId="{5C98A645-8958-4A4E-99F3-4D0976CBDFF2}" type="presParOf" srcId="{20E37C1B-7B69-014B-BDA8-CB96045A0AF3}" destId="{F1F47A6A-5570-2E47-897C-D572F326284D}" srcOrd="0" destOrd="0" presId="urn:microsoft.com/office/officeart/2009/3/layout/HorizontalOrganizationChart#142"/>
    <dgm:cxn modelId="{4D32C615-F52E-974D-A39F-428BB19FAE62}" type="presParOf" srcId="{F1F47A6A-5570-2E47-897C-D572F326284D}" destId="{A9AC457D-677B-F44C-BAC7-935E66F60CCA}" srcOrd="0" destOrd="0" presId="urn:microsoft.com/office/officeart/2009/3/layout/HorizontalOrganizationChart#142"/>
    <dgm:cxn modelId="{E899CA6D-9412-D64D-8AB6-4EB205DD408A}" type="presParOf" srcId="{A9AC457D-677B-F44C-BAC7-935E66F60CCA}" destId="{2E7C19E2-8E8C-704C-AB98-B98EA4C01A3B}" srcOrd="0" destOrd="0" presId="urn:microsoft.com/office/officeart/2009/3/layout/HorizontalOrganizationChart#142"/>
    <dgm:cxn modelId="{B1671B7D-AD8F-5A4A-8C5C-2864FF788BD9}" type="presParOf" srcId="{A9AC457D-677B-F44C-BAC7-935E66F60CCA}" destId="{96FEAD7E-8D58-C54F-BCB6-C7A2ED26C1A0}" srcOrd="1" destOrd="0" presId="urn:microsoft.com/office/officeart/2009/3/layout/HorizontalOrganizationChart#142"/>
    <dgm:cxn modelId="{4A184095-4CDC-F24A-A852-57BC7C3F5B6F}" type="presParOf" srcId="{F1F47A6A-5570-2E47-897C-D572F326284D}" destId="{8E507B69-FD83-6048-8812-8D8C7EFC0FE4}" srcOrd="1" destOrd="0" presId="urn:microsoft.com/office/officeart/2009/3/layout/HorizontalOrganizationChart#142"/>
    <dgm:cxn modelId="{E9D2B9D2-ACB6-2340-ADC0-AFB943E1B648}" type="presParOf" srcId="{8E507B69-FD83-6048-8812-8D8C7EFC0FE4}" destId="{02BA8BF1-7B49-354C-9848-E31FC9215795}" srcOrd="0" destOrd="0" presId="urn:microsoft.com/office/officeart/2009/3/layout/HorizontalOrganizationChart#142"/>
    <dgm:cxn modelId="{58344195-6E1F-6748-8E3E-37613947B37D}" type="presParOf" srcId="{8E507B69-FD83-6048-8812-8D8C7EFC0FE4}" destId="{9EBDAFC6-EC92-9E40-9829-6A5580D4695E}" srcOrd="1" destOrd="0" presId="urn:microsoft.com/office/officeart/2009/3/layout/HorizontalOrganizationChart#142"/>
    <dgm:cxn modelId="{CBD7FDC3-EDEC-C24E-9671-AB129B65F27E}" type="presParOf" srcId="{9EBDAFC6-EC92-9E40-9829-6A5580D4695E}" destId="{DD51906F-66B3-0144-A5D5-9289B88D2BA6}" srcOrd="0" destOrd="0" presId="urn:microsoft.com/office/officeart/2009/3/layout/HorizontalOrganizationChart#142"/>
    <dgm:cxn modelId="{548EA214-C08A-9C47-9B06-B6C3B63D9E8D}" type="presParOf" srcId="{DD51906F-66B3-0144-A5D5-9289B88D2BA6}" destId="{6F0B371E-D2CB-7044-A169-131F9161CE34}" srcOrd="0" destOrd="0" presId="urn:microsoft.com/office/officeart/2009/3/layout/HorizontalOrganizationChart#142"/>
    <dgm:cxn modelId="{7C72F4E6-D7B7-454C-A69A-0897B20C1058}" type="presParOf" srcId="{DD51906F-66B3-0144-A5D5-9289B88D2BA6}" destId="{C8A9F623-80FC-C240-A8FD-8F79B7178B56}" srcOrd="1" destOrd="0" presId="urn:microsoft.com/office/officeart/2009/3/layout/HorizontalOrganizationChart#142"/>
    <dgm:cxn modelId="{943C826F-2E33-2544-8EB4-7E76C379277F}" type="presParOf" srcId="{9EBDAFC6-EC92-9E40-9829-6A5580D4695E}" destId="{DC6F140E-6E8A-8942-A252-DFB2BCEBBF51}" srcOrd="1" destOrd="0" presId="urn:microsoft.com/office/officeart/2009/3/layout/HorizontalOrganizationChart#142"/>
    <dgm:cxn modelId="{C95B8568-9ED7-E64F-8DDE-8B9FA4824D6E}" type="presParOf" srcId="{9EBDAFC6-EC92-9E40-9829-6A5580D4695E}" destId="{3CBAACFC-9063-6842-B442-B2E2A75F0724}" srcOrd="2" destOrd="0" presId="urn:microsoft.com/office/officeart/2009/3/layout/HorizontalOrganizationChart#142"/>
    <dgm:cxn modelId="{68E75BDE-D5F6-B941-ADD3-4EEEC33FC965}" type="presParOf" srcId="{8E507B69-FD83-6048-8812-8D8C7EFC0FE4}" destId="{DF8B883A-B569-BC4E-ACF4-B87B1E092BD1}" srcOrd="2" destOrd="0" presId="urn:microsoft.com/office/officeart/2009/3/layout/HorizontalOrganizationChart#142"/>
    <dgm:cxn modelId="{EE2D6CC3-E6DC-D740-A019-DC017A45AB86}" type="presParOf" srcId="{8E507B69-FD83-6048-8812-8D8C7EFC0FE4}" destId="{A152AF8A-E7D3-3640-A64A-B97A3946496E}" srcOrd="3" destOrd="0" presId="urn:microsoft.com/office/officeart/2009/3/layout/HorizontalOrganizationChart#142"/>
    <dgm:cxn modelId="{62133CA3-4475-F14C-88EA-8651C0B0D7A8}" type="presParOf" srcId="{A152AF8A-E7D3-3640-A64A-B97A3946496E}" destId="{270E2731-6491-3B4C-975A-18B1540A3B2B}" srcOrd="0" destOrd="0" presId="urn:microsoft.com/office/officeart/2009/3/layout/HorizontalOrganizationChart#142"/>
    <dgm:cxn modelId="{56E4BFC1-1C5E-2D4B-A6F3-A86F0AD97B35}" type="presParOf" srcId="{270E2731-6491-3B4C-975A-18B1540A3B2B}" destId="{09B9A292-EDAC-E841-8355-7D40C000B802}" srcOrd="0" destOrd="0" presId="urn:microsoft.com/office/officeart/2009/3/layout/HorizontalOrganizationChart#142"/>
    <dgm:cxn modelId="{880FAAD2-B445-DE46-BF63-B84405E68ABA}" type="presParOf" srcId="{270E2731-6491-3B4C-975A-18B1540A3B2B}" destId="{DF4FE6C0-172A-674E-A2F7-7EB35E933083}" srcOrd="1" destOrd="0" presId="urn:microsoft.com/office/officeart/2009/3/layout/HorizontalOrganizationChart#142"/>
    <dgm:cxn modelId="{2CB71062-C2A9-4844-A72E-822F74CB37E5}" type="presParOf" srcId="{A152AF8A-E7D3-3640-A64A-B97A3946496E}" destId="{5C399261-F997-8E4D-9C34-64706EA70731}" srcOrd="1" destOrd="0" presId="urn:microsoft.com/office/officeart/2009/3/layout/HorizontalOrganizationChart#142"/>
    <dgm:cxn modelId="{0790D384-11DB-1B45-ADA1-2DEFE560201E}" type="presParOf" srcId="{A152AF8A-E7D3-3640-A64A-B97A3946496E}" destId="{36435349-1924-7744-8A13-A939F5DDEBB9}" srcOrd="2" destOrd="0" presId="urn:microsoft.com/office/officeart/2009/3/layout/HorizontalOrganizationChart#142"/>
    <dgm:cxn modelId="{2A63E9D8-E86E-DB4A-BFE8-3F61B17B9010}" type="presParOf" srcId="{F1F47A6A-5570-2E47-897C-D572F326284D}" destId="{13835513-FE5E-7843-9C2A-44E809CA1082}" srcOrd="2" destOrd="0" presId="urn:microsoft.com/office/officeart/2009/3/layout/HorizontalOrganizationChart#14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43" loCatId="" qsTypeId="urn:microsoft.com/office/officeart/2005/8/quickstyle/simple1#143" qsCatId="simple" csTypeId="urn:microsoft.com/office/officeart/2005/8/colors/accent2_1#144" csCatId="accent2" phldr="1"/>
      <dgm:spPr/>
      <dgm:t>
        <a:bodyPr/>
        <a:lstStyle/>
        <a:p>
          <a:endParaRPr lang="zh-CN" altLang="en-US"/>
        </a:p>
      </dgm:t>
    </dgm:pt>
    <dgm:pt modelId="{5DE0D3A6-F19C-DE4A-BC9A-2571F715194D}">
      <dgm:prSet phldrT="[文本]" custT="1"/>
      <dgm:spPr>
        <a:ln>
          <a:solidFill>
            <a:srgbClr val="C00000"/>
          </a:solidFill>
        </a:ln>
      </dgm:spPr>
      <dgm:t>
        <a:bodyPr/>
        <a:lstStyle/>
        <a:p>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在建设中国特色社会主义的进程中为实现共产主义而奋斗</a:t>
          </a:r>
        </a:p>
      </dgm:t>
    </dgm:pt>
    <dgm:pt modelId="{62B58F82-512E-1141-905D-6150D389ACA4}" type="parTrans" cxnId="{5ED92131-07E1-9D49-97EA-1E5870258342}">
      <dgm:prSet/>
      <dgm:spPr/>
      <dgm:t>
        <a:bodyPr/>
        <a:lstStyle/>
        <a:p>
          <a:endParaRPr lang="zh-CN" altLang="en-US"/>
        </a:p>
      </dgm:t>
    </dgm:pt>
    <dgm:pt modelId="{C6B22558-AB52-9943-B0A2-886A6B85F55C}" type="sibTrans" cxnId="{5ED92131-07E1-9D49-97EA-1E5870258342}">
      <dgm:prSet/>
      <dgm:spPr/>
      <dgm:t>
        <a:bodyPr/>
        <a:lstStyle/>
        <a:p>
          <a:endParaRPr lang="zh-CN" altLang="en-US"/>
        </a:p>
      </dgm:t>
    </dgm:pt>
    <dgm:pt modelId="{050A12B3-D358-9A42-9E76-8525AD7339FF}">
      <dgm:prSet custT="1"/>
      <dgm:spPr>
        <a:noFill/>
        <a:ln>
          <a:solidFill>
            <a:srgbClr val="C00000"/>
          </a:solidFill>
        </a:ln>
      </dgm:spPr>
      <dgm:t>
        <a:bodyPr/>
        <a:lstStyle/>
        <a:p>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社会主义是走向共产主义的必由之路</a:t>
          </a:r>
        </a:p>
      </dgm:t>
    </dgm:pt>
    <dgm:pt modelId="{B6EBF3CF-CDE1-354E-A0CB-D3E19954D76D}" type="parTrans" cxnId="{4D49BF0C-1247-B541-9A52-D12691A70A2E}">
      <dgm:prSet/>
      <dgm:spPr>
        <a:ln>
          <a:solidFill>
            <a:srgbClr val="C00000"/>
          </a:solidFill>
        </a:ln>
      </dgm:spPr>
      <dgm:t>
        <a:bodyPr/>
        <a:lstStyle/>
        <a:p>
          <a:endParaRPr lang="zh-CN" altLang="en-US"/>
        </a:p>
      </dgm:t>
    </dgm:pt>
    <dgm:pt modelId="{900677A5-2559-FE42-9FED-2421BB6EE744}" type="sibTrans" cxnId="{4D49BF0C-1247-B541-9A52-D12691A70A2E}">
      <dgm:prSet/>
      <dgm:spPr/>
      <dgm:t>
        <a:bodyPr/>
        <a:lstStyle/>
        <a:p>
          <a:endParaRPr lang="zh-CN" altLang="en-US"/>
        </a:p>
      </dgm:t>
    </dgm:pt>
    <dgm:pt modelId="{91DF7018-163F-A647-8636-C39B3206C662}">
      <dgm:prSet custT="1"/>
      <dgm:spPr>
        <a:solidFill>
          <a:srgbClr val="C00000"/>
        </a:solidFill>
        <a:ln>
          <a:solidFill>
            <a:srgbClr val="C00000"/>
          </a:solidFill>
        </a:ln>
      </dgm:spPr>
      <dgm:t>
        <a:bodyPr/>
        <a:lstStyle/>
        <a:p>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积极投身中国特色社会主义事业</a:t>
          </a:r>
        </a:p>
      </dgm:t>
    </dgm:pt>
    <dgm:pt modelId="{48D25307-1DB9-BD4C-88BC-87CDADE8BE70}" type="parTrans" cxnId="{9E126CCA-A59D-8D40-B16F-970477F9053D}">
      <dgm:prSet/>
      <dgm:spPr>
        <a:ln>
          <a:solidFill>
            <a:srgbClr val="C00000"/>
          </a:solidFill>
        </a:ln>
      </dgm:spPr>
      <dgm:t>
        <a:bodyPr/>
        <a:lstStyle/>
        <a:p>
          <a:endParaRPr lang="zh-CN" altLang="en-US"/>
        </a:p>
      </dgm:t>
    </dgm:pt>
    <dgm:pt modelId="{FF61C3B2-A42C-1A4C-826C-879DEDDD8936}" type="sibTrans" cxnId="{9E126CCA-A59D-8D40-B16F-970477F9053D}">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F1F47A6A-5570-2E47-897C-D572F326284D}" type="pres">
      <dgm:prSet presAssocID="{5DE0D3A6-F19C-DE4A-BC9A-2571F715194D}" presName="hierRoot1" presStyleCnt="0">
        <dgm:presLayoutVars>
          <dgm:hierBranch val="init"/>
        </dgm:presLayoutVars>
      </dgm:prSet>
      <dgm:spPr/>
    </dgm:pt>
    <dgm:pt modelId="{A9AC457D-677B-F44C-BAC7-935E66F60CCA}" type="pres">
      <dgm:prSet presAssocID="{5DE0D3A6-F19C-DE4A-BC9A-2571F715194D}" presName="rootComposite1" presStyleCnt="0"/>
      <dgm:spPr/>
    </dgm:pt>
    <dgm:pt modelId="{2E7C19E2-8E8C-704C-AB98-B98EA4C01A3B}" type="pres">
      <dgm:prSet presAssocID="{5DE0D3A6-F19C-DE4A-BC9A-2571F715194D}" presName="rootText1" presStyleLbl="node0" presStyleIdx="0" presStyleCnt="1" custScaleX="154886" custScaleY="218359">
        <dgm:presLayoutVars>
          <dgm:chPref val="3"/>
        </dgm:presLayoutVars>
      </dgm:prSet>
      <dgm:spPr/>
      <dgm:t>
        <a:bodyPr/>
        <a:lstStyle/>
        <a:p>
          <a:endParaRPr lang="zh-CN" altLang="en-US"/>
        </a:p>
      </dgm:t>
    </dgm:pt>
    <dgm:pt modelId="{96FEAD7E-8D58-C54F-BCB6-C7A2ED26C1A0}" type="pres">
      <dgm:prSet presAssocID="{5DE0D3A6-F19C-DE4A-BC9A-2571F715194D}" presName="rootConnector1" presStyleLbl="node1" presStyleIdx="0" presStyleCnt="0"/>
      <dgm:spPr/>
      <dgm:t>
        <a:bodyPr/>
        <a:lstStyle/>
        <a:p>
          <a:endParaRPr lang="zh-CN" altLang="en-US"/>
        </a:p>
      </dgm:t>
    </dgm:pt>
    <dgm:pt modelId="{8E507B69-FD83-6048-8812-8D8C7EFC0FE4}" type="pres">
      <dgm:prSet presAssocID="{5DE0D3A6-F19C-DE4A-BC9A-2571F715194D}" presName="hierChild2" presStyleCnt="0"/>
      <dgm:spPr/>
    </dgm:pt>
    <dgm:pt modelId="{02BA8BF1-7B49-354C-9848-E31FC9215795}" type="pres">
      <dgm:prSet presAssocID="{B6EBF3CF-CDE1-354E-A0CB-D3E19954D76D}" presName="Name64" presStyleLbl="parChTrans1D2" presStyleIdx="0" presStyleCnt="2"/>
      <dgm:spPr/>
      <dgm:t>
        <a:bodyPr/>
        <a:lstStyle/>
        <a:p>
          <a:endParaRPr lang="zh-CN" altLang="en-US"/>
        </a:p>
      </dgm:t>
    </dgm:pt>
    <dgm:pt modelId="{9EBDAFC6-EC92-9E40-9829-6A5580D4695E}" type="pres">
      <dgm:prSet presAssocID="{050A12B3-D358-9A42-9E76-8525AD7339FF}" presName="hierRoot2" presStyleCnt="0">
        <dgm:presLayoutVars>
          <dgm:hierBranch val="init"/>
        </dgm:presLayoutVars>
      </dgm:prSet>
      <dgm:spPr/>
    </dgm:pt>
    <dgm:pt modelId="{DD51906F-66B3-0144-A5D5-9289B88D2BA6}" type="pres">
      <dgm:prSet presAssocID="{050A12B3-D358-9A42-9E76-8525AD7339FF}" presName="rootComposite" presStyleCnt="0"/>
      <dgm:spPr/>
    </dgm:pt>
    <dgm:pt modelId="{6F0B371E-D2CB-7044-A169-131F9161CE34}" type="pres">
      <dgm:prSet presAssocID="{050A12B3-D358-9A42-9E76-8525AD7339FF}" presName="rootText" presStyleLbl="node2" presStyleIdx="0" presStyleCnt="2" custScaleX="144181" custScaleY="162520">
        <dgm:presLayoutVars>
          <dgm:chPref val="3"/>
        </dgm:presLayoutVars>
      </dgm:prSet>
      <dgm:spPr/>
      <dgm:t>
        <a:bodyPr/>
        <a:lstStyle/>
        <a:p>
          <a:endParaRPr lang="zh-CN" altLang="en-US"/>
        </a:p>
      </dgm:t>
    </dgm:pt>
    <dgm:pt modelId="{C8A9F623-80FC-C240-A8FD-8F79B7178B56}" type="pres">
      <dgm:prSet presAssocID="{050A12B3-D358-9A42-9E76-8525AD7339FF}" presName="rootConnector" presStyleLbl="node2" presStyleIdx="0" presStyleCnt="2"/>
      <dgm:spPr/>
      <dgm:t>
        <a:bodyPr/>
        <a:lstStyle/>
        <a:p>
          <a:endParaRPr lang="zh-CN" altLang="en-US"/>
        </a:p>
      </dgm:t>
    </dgm:pt>
    <dgm:pt modelId="{DC6F140E-6E8A-8942-A252-DFB2BCEBBF51}" type="pres">
      <dgm:prSet presAssocID="{050A12B3-D358-9A42-9E76-8525AD7339FF}" presName="hierChild4" presStyleCnt="0"/>
      <dgm:spPr/>
    </dgm:pt>
    <dgm:pt modelId="{3CBAACFC-9063-6842-B442-B2E2A75F0724}" type="pres">
      <dgm:prSet presAssocID="{050A12B3-D358-9A42-9E76-8525AD7339FF}" presName="hierChild5" presStyleCnt="0"/>
      <dgm:spPr/>
    </dgm:pt>
    <dgm:pt modelId="{DF8B883A-B569-BC4E-ACF4-B87B1E092BD1}" type="pres">
      <dgm:prSet presAssocID="{48D25307-1DB9-BD4C-88BC-87CDADE8BE70}" presName="Name64" presStyleLbl="parChTrans1D2" presStyleIdx="1" presStyleCnt="2"/>
      <dgm:spPr/>
      <dgm:t>
        <a:bodyPr/>
        <a:lstStyle/>
        <a:p>
          <a:endParaRPr lang="zh-CN" altLang="en-US"/>
        </a:p>
      </dgm:t>
    </dgm:pt>
    <dgm:pt modelId="{A152AF8A-E7D3-3640-A64A-B97A3946496E}" type="pres">
      <dgm:prSet presAssocID="{91DF7018-163F-A647-8636-C39B3206C662}" presName="hierRoot2" presStyleCnt="0">
        <dgm:presLayoutVars>
          <dgm:hierBranch val="init"/>
        </dgm:presLayoutVars>
      </dgm:prSet>
      <dgm:spPr/>
    </dgm:pt>
    <dgm:pt modelId="{270E2731-6491-3B4C-975A-18B1540A3B2B}" type="pres">
      <dgm:prSet presAssocID="{91DF7018-163F-A647-8636-C39B3206C662}" presName="rootComposite" presStyleCnt="0"/>
      <dgm:spPr/>
    </dgm:pt>
    <dgm:pt modelId="{09B9A292-EDAC-E841-8355-7D40C000B802}" type="pres">
      <dgm:prSet presAssocID="{91DF7018-163F-A647-8636-C39B3206C662}" presName="rootText" presStyleLbl="node2" presStyleIdx="1" presStyleCnt="2" custScaleX="129242" custScaleY="160331">
        <dgm:presLayoutVars>
          <dgm:chPref val="3"/>
        </dgm:presLayoutVars>
      </dgm:prSet>
      <dgm:spPr/>
      <dgm:t>
        <a:bodyPr/>
        <a:lstStyle/>
        <a:p>
          <a:endParaRPr lang="zh-CN" altLang="en-US"/>
        </a:p>
      </dgm:t>
    </dgm:pt>
    <dgm:pt modelId="{DF4FE6C0-172A-674E-A2F7-7EB35E933083}" type="pres">
      <dgm:prSet presAssocID="{91DF7018-163F-A647-8636-C39B3206C662}" presName="rootConnector" presStyleLbl="node2" presStyleIdx="1" presStyleCnt="2"/>
      <dgm:spPr/>
      <dgm:t>
        <a:bodyPr/>
        <a:lstStyle/>
        <a:p>
          <a:endParaRPr lang="zh-CN" altLang="en-US"/>
        </a:p>
      </dgm:t>
    </dgm:pt>
    <dgm:pt modelId="{5C399261-F997-8E4D-9C34-64706EA70731}" type="pres">
      <dgm:prSet presAssocID="{91DF7018-163F-A647-8636-C39B3206C662}" presName="hierChild4" presStyleCnt="0"/>
      <dgm:spPr/>
    </dgm:pt>
    <dgm:pt modelId="{36435349-1924-7744-8A13-A939F5DDEBB9}" type="pres">
      <dgm:prSet presAssocID="{91DF7018-163F-A647-8636-C39B3206C662}" presName="hierChild5" presStyleCnt="0"/>
      <dgm:spPr/>
    </dgm:pt>
    <dgm:pt modelId="{13835513-FE5E-7843-9C2A-44E809CA1082}" type="pres">
      <dgm:prSet presAssocID="{5DE0D3A6-F19C-DE4A-BC9A-2571F715194D}" presName="hierChild3" presStyleCnt="0"/>
      <dgm:spPr/>
    </dgm:pt>
  </dgm:ptLst>
  <dgm:cxnLst>
    <dgm:cxn modelId="{5ED92131-07E1-9D49-97EA-1E5870258342}" srcId="{3185565C-B8D5-B14E-987A-C1E8EBB4CB4F}" destId="{5DE0D3A6-F19C-DE4A-BC9A-2571F715194D}" srcOrd="0" destOrd="0" parTransId="{62B58F82-512E-1141-905D-6150D389ACA4}" sibTransId="{C6B22558-AB52-9943-B0A2-886A6B85F55C}"/>
    <dgm:cxn modelId="{7B6623D7-6D9F-4941-84B0-3234A5A87019}" type="presOf" srcId="{3185565C-B8D5-B14E-987A-C1E8EBB4CB4F}" destId="{20E37C1B-7B69-014B-BDA8-CB96045A0AF3}" srcOrd="0" destOrd="0" presId="urn:microsoft.com/office/officeart/2009/3/layout/HorizontalOrganizationChart#143"/>
    <dgm:cxn modelId="{4D49BF0C-1247-B541-9A52-D12691A70A2E}" srcId="{5DE0D3A6-F19C-DE4A-BC9A-2571F715194D}" destId="{050A12B3-D358-9A42-9E76-8525AD7339FF}" srcOrd="0" destOrd="0" parTransId="{B6EBF3CF-CDE1-354E-A0CB-D3E19954D76D}" sibTransId="{900677A5-2559-FE42-9FED-2421BB6EE744}"/>
    <dgm:cxn modelId="{FAB6D957-39D4-4140-9BE7-9CA25E53F990}" type="presOf" srcId="{B6EBF3CF-CDE1-354E-A0CB-D3E19954D76D}" destId="{02BA8BF1-7B49-354C-9848-E31FC9215795}" srcOrd="0" destOrd="0" presId="urn:microsoft.com/office/officeart/2009/3/layout/HorizontalOrganizationChart#143"/>
    <dgm:cxn modelId="{7A883626-A00F-F040-A9C9-76674EE3A438}" type="presOf" srcId="{050A12B3-D358-9A42-9E76-8525AD7339FF}" destId="{6F0B371E-D2CB-7044-A169-131F9161CE34}" srcOrd="0" destOrd="0" presId="urn:microsoft.com/office/officeart/2009/3/layout/HorizontalOrganizationChart#143"/>
    <dgm:cxn modelId="{4F4F8AFA-7E3A-2449-ABF3-081E5D9E7FA4}" type="presOf" srcId="{91DF7018-163F-A647-8636-C39B3206C662}" destId="{09B9A292-EDAC-E841-8355-7D40C000B802}" srcOrd="0" destOrd="0" presId="urn:microsoft.com/office/officeart/2009/3/layout/HorizontalOrganizationChart#143"/>
    <dgm:cxn modelId="{BC26262B-D1FC-174A-8AE9-956D836143FE}" type="presOf" srcId="{5DE0D3A6-F19C-DE4A-BC9A-2571F715194D}" destId="{2E7C19E2-8E8C-704C-AB98-B98EA4C01A3B}" srcOrd="0" destOrd="0" presId="urn:microsoft.com/office/officeart/2009/3/layout/HorizontalOrganizationChart#143"/>
    <dgm:cxn modelId="{A9E7E924-3B9A-A944-8473-DEA775BFF007}" type="presOf" srcId="{050A12B3-D358-9A42-9E76-8525AD7339FF}" destId="{C8A9F623-80FC-C240-A8FD-8F79B7178B56}" srcOrd="1" destOrd="0" presId="urn:microsoft.com/office/officeart/2009/3/layout/HorizontalOrganizationChart#143"/>
    <dgm:cxn modelId="{9CC72447-4C6F-CB41-AF34-14EADA71B42D}" type="presOf" srcId="{48D25307-1DB9-BD4C-88BC-87CDADE8BE70}" destId="{DF8B883A-B569-BC4E-ACF4-B87B1E092BD1}" srcOrd="0" destOrd="0" presId="urn:microsoft.com/office/officeart/2009/3/layout/HorizontalOrganizationChart#143"/>
    <dgm:cxn modelId="{9E126CCA-A59D-8D40-B16F-970477F9053D}" srcId="{5DE0D3A6-F19C-DE4A-BC9A-2571F715194D}" destId="{91DF7018-163F-A647-8636-C39B3206C662}" srcOrd="1" destOrd="0" parTransId="{48D25307-1DB9-BD4C-88BC-87CDADE8BE70}" sibTransId="{FF61C3B2-A42C-1A4C-826C-879DEDDD8936}"/>
    <dgm:cxn modelId="{314CAB24-26A3-614D-9E78-D21FC2D88B80}" type="presOf" srcId="{91DF7018-163F-A647-8636-C39B3206C662}" destId="{DF4FE6C0-172A-674E-A2F7-7EB35E933083}" srcOrd="1" destOrd="0" presId="urn:microsoft.com/office/officeart/2009/3/layout/HorizontalOrganizationChart#143"/>
    <dgm:cxn modelId="{CDF70C08-AB65-B94E-9A21-DC7FFCC16CF1}" type="presOf" srcId="{5DE0D3A6-F19C-DE4A-BC9A-2571F715194D}" destId="{96FEAD7E-8D58-C54F-BCB6-C7A2ED26C1A0}" srcOrd="1" destOrd="0" presId="urn:microsoft.com/office/officeart/2009/3/layout/HorizontalOrganizationChart#143"/>
    <dgm:cxn modelId="{9DB69B7A-C82E-5840-A964-7055D894E5A8}" type="presParOf" srcId="{20E37C1B-7B69-014B-BDA8-CB96045A0AF3}" destId="{F1F47A6A-5570-2E47-897C-D572F326284D}" srcOrd="0" destOrd="0" presId="urn:microsoft.com/office/officeart/2009/3/layout/HorizontalOrganizationChart#143"/>
    <dgm:cxn modelId="{4EF3128E-04A4-9644-ADF8-2FCAD26F779A}" type="presParOf" srcId="{F1F47A6A-5570-2E47-897C-D572F326284D}" destId="{A9AC457D-677B-F44C-BAC7-935E66F60CCA}" srcOrd="0" destOrd="0" presId="urn:microsoft.com/office/officeart/2009/3/layout/HorizontalOrganizationChart#143"/>
    <dgm:cxn modelId="{64B17955-D8D1-4D4A-8E17-8613531C7547}" type="presParOf" srcId="{A9AC457D-677B-F44C-BAC7-935E66F60CCA}" destId="{2E7C19E2-8E8C-704C-AB98-B98EA4C01A3B}" srcOrd="0" destOrd="0" presId="urn:microsoft.com/office/officeart/2009/3/layout/HorizontalOrganizationChart#143"/>
    <dgm:cxn modelId="{7F7F7FA0-A388-734D-9C8F-5798DA09CCD6}" type="presParOf" srcId="{A9AC457D-677B-F44C-BAC7-935E66F60CCA}" destId="{96FEAD7E-8D58-C54F-BCB6-C7A2ED26C1A0}" srcOrd="1" destOrd="0" presId="urn:microsoft.com/office/officeart/2009/3/layout/HorizontalOrganizationChart#143"/>
    <dgm:cxn modelId="{14E1FE88-C310-9E47-8647-934C15C358A5}" type="presParOf" srcId="{F1F47A6A-5570-2E47-897C-D572F326284D}" destId="{8E507B69-FD83-6048-8812-8D8C7EFC0FE4}" srcOrd="1" destOrd="0" presId="urn:microsoft.com/office/officeart/2009/3/layout/HorizontalOrganizationChart#143"/>
    <dgm:cxn modelId="{3068C6F5-2039-0847-8ADD-C50479FD6990}" type="presParOf" srcId="{8E507B69-FD83-6048-8812-8D8C7EFC0FE4}" destId="{02BA8BF1-7B49-354C-9848-E31FC9215795}" srcOrd="0" destOrd="0" presId="urn:microsoft.com/office/officeart/2009/3/layout/HorizontalOrganizationChart#143"/>
    <dgm:cxn modelId="{8D0EF2EC-8F50-2D44-934B-94856D514FBA}" type="presParOf" srcId="{8E507B69-FD83-6048-8812-8D8C7EFC0FE4}" destId="{9EBDAFC6-EC92-9E40-9829-6A5580D4695E}" srcOrd="1" destOrd="0" presId="urn:microsoft.com/office/officeart/2009/3/layout/HorizontalOrganizationChart#143"/>
    <dgm:cxn modelId="{464D635D-D2D9-8E40-9161-BDBBFE772F00}" type="presParOf" srcId="{9EBDAFC6-EC92-9E40-9829-6A5580D4695E}" destId="{DD51906F-66B3-0144-A5D5-9289B88D2BA6}" srcOrd="0" destOrd="0" presId="urn:microsoft.com/office/officeart/2009/3/layout/HorizontalOrganizationChart#143"/>
    <dgm:cxn modelId="{550FCB49-ADBD-FA48-8007-DAC82F457E75}" type="presParOf" srcId="{DD51906F-66B3-0144-A5D5-9289B88D2BA6}" destId="{6F0B371E-D2CB-7044-A169-131F9161CE34}" srcOrd="0" destOrd="0" presId="urn:microsoft.com/office/officeart/2009/3/layout/HorizontalOrganizationChart#143"/>
    <dgm:cxn modelId="{BAAEA4C4-01A7-2041-9D7C-BE35A9500DFC}" type="presParOf" srcId="{DD51906F-66B3-0144-A5D5-9289B88D2BA6}" destId="{C8A9F623-80FC-C240-A8FD-8F79B7178B56}" srcOrd="1" destOrd="0" presId="urn:microsoft.com/office/officeart/2009/3/layout/HorizontalOrganizationChart#143"/>
    <dgm:cxn modelId="{8952EBA0-487D-6C4C-A743-DD3C4C95E997}" type="presParOf" srcId="{9EBDAFC6-EC92-9E40-9829-6A5580D4695E}" destId="{DC6F140E-6E8A-8942-A252-DFB2BCEBBF51}" srcOrd="1" destOrd="0" presId="urn:microsoft.com/office/officeart/2009/3/layout/HorizontalOrganizationChart#143"/>
    <dgm:cxn modelId="{0ECDB8C9-E3C4-6643-B930-649A7384C458}" type="presParOf" srcId="{9EBDAFC6-EC92-9E40-9829-6A5580D4695E}" destId="{3CBAACFC-9063-6842-B442-B2E2A75F0724}" srcOrd="2" destOrd="0" presId="urn:microsoft.com/office/officeart/2009/3/layout/HorizontalOrganizationChart#143"/>
    <dgm:cxn modelId="{36C5F34A-2B8C-E74A-B42B-88898A2EAC0D}" type="presParOf" srcId="{8E507B69-FD83-6048-8812-8D8C7EFC0FE4}" destId="{DF8B883A-B569-BC4E-ACF4-B87B1E092BD1}" srcOrd="2" destOrd="0" presId="urn:microsoft.com/office/officeart/2009/3/layout/HorizontalOrganizationChart#143"/>
    <dgm:cxn modelId="{1710981C-27D2-0A4C-B482-42BE07CD0633}" type="presParOf" srcId="{8E507B69-FD83-6048-8812-8D8C7EFC0FE4}" destId="{A152AF8A-E7D3-3640-A64A-B97A3946496E}" srcOrd="3" destOrd="0" presId="urn:microsoft.com/office/officeart/2009/3/layout/HorizontalOrganizationChart#143"/>
    <dgm:cxn modelId="{4DF78163-F850-5C46-9A37-A99D6BC57AC3}" type="presParOf" srcId="{A152AF8A-E7D3-3640-A64A-B97A3946496E}" destId="{270E2731-6491-3B4C-975A-18B1540A3B2B}" srcOrd="0" destOrd="0" presId="urn:microsoft.com/office/officeart/2009/3/layout/HorizontalOrganizationChart#143"/>
    <dgm:cxn modelId="{BDA439C9-CC36-F043-9D07-54EAF040742A}" type="presParOf" srcId="{270E2731-6491-3B4C-975A-18B1540A3B2B}" destId="{09B9A292-EDAC-E841-8355-7D40C000B802}" srcOrd="0" destOrd="0" presId="urn:microsoft.com/office/officeart/2009/3/layout/HorizontalOrganizationChart#143"/>
    <dgm:cxn modelId="{1C2494C8-94A7-DC46-A8C7-B2FB9C3BBD6A}" type="presParOf" srcId="{270E2731-6491-3B4C-975A-18B1540A3B2B}" destId="{DF4FE6C0-172A-674E-A2F7-7EB35E933083}" srcOrd="1" destOrd="0" presId="urn:microsoft.com/office/officeart/2009/3/layout/HorizontalOrganizationChart#143"/>
    <dgm:cxn modelId="{CAD982D5-CC19-2C40-8483-B31786A1F334}" type="presParOf" srcId="{A152AF8A-E7D3-3640-A64A-B97A3946496E}" destId="{5C399261-F997-8E4D-9C34-64706EA70731}" srcOrd="1" destOrd="0" presId="urn:microsoft.com/office/officeart/2009/3/layout/HorizontalOrganizationChart#143"/>
    <dgm:cxn modelId="{AAFBF650-91BE-9C47-A62F-9E035A79410D}" type="presParOf" srcId="{A152AF8A-E7D3-3640-A64A-B97A3946496E}" destId="{36435349-1924-7744-8A13-A939F5DDEBB9}" srcOrd="2" destOrd="0" presId="urn:microsoft.com/office/officeart/2009/3/layout/HorizontalOrganizationChart#143"/>
    <dgm:cxn modelId="{46A9F967-AF35-7845-8A21-2A5AD21D0FC9}" type="presParOf" srcId="{F1F47A6A-5570-2E47-897C-D572F326284D}" destId="{13835513-FE5E-7843-9C2A-44E809CA1082}" srcOrd="2" destOrd="0" presId="urn:microsoft.com/office/officeart/2009/3/layout/HorizontalOrganizationChart#14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144" loCatId="" qsTypeId="urn:microsoft.com/office/officeart/2005/8/quickstyle/simple1#144" qsCatId="simple" csTypeId="urn:microsoft.com/office/officeart/2005/8/colors/accent2_1#145" csCatId="accent2" phldr="1"/>
      <dgm:spPr/>
      <dgm:t>
        <a:bodyPr/>
        <a:lstStyle/>
        <a:p>
          <a:endParaRPr lang="zh-CN" altLang="en-US"/>
        </a:p>
      </dgm:t>
    </dgm:pt>
    <dgm:pt modelId="{5DE0D3A6-F19C-DE4A-BC9A-2571F715194D}">
      <dgm:prSet phldrT="[文本]" custT="1"/>
      <dgm:spPr>
        <a:ln>
          <a:solidFill>
            <a:srgbClr val="C00000"/>
          </a:solidFill>
        </a:ln>
      </dgm:spPr>
      <dgm:t>
        <a:bodyPr/>
        <a:lstStyle/>
        <a:p>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在建设中国特色社会主义的进程中为实现共产主义而奋斗</a:t>
          </a:r>
        </a:p>
      </dgm:t>
    </dgm:pt>
    <dgm:pt modelId="{62B58F82-512E-1141-905D-6150D389ACA4}" type="parTrans" cxnId="{5ED92131-07E1-9D49-97EA-1E5870258342}">
      <dgm:prSet/>
      <dgm:spPr/>
      <dgm:t>
        <a:bodyPr/>
        <a:lstStyle/>
        <a:p>
          <a:endParaRPr lang="zh-CN" altLang="en-US"/>
        </a:p>
      </dgm:t>
    </dgm:pt>
    <dgm:pt modelId="{C6B22558-AB52-9943-B0A2-886A6B85F55C}" type="sibTrans" cxnId="{5ED92131-07E1-9D49-97EA-1E5870258342}">
      <dgm:prSet/>
      <dgm:spPr/>
      <dgm:t>
        <a:bodyPr/>
        <a:lstStyle/>
        <a:p>
          <a:endParaRPr lang="zh-CN" altLang="en-US"/>
        </a:p>
      </dgm:t>
    </dgm:pt>
    <dgm:pt modelId="{050A12B3-D358-9A42-9E76-8525AD7339FF}">
      <dgm:prSet custT="1"/>
      <dgm:spPr>
        <a:noFill/>
        <a:ln>
          <a:solidFill>
            <a:srgbClr val="C00000"/>
          </a:solidFill>
        </a:ln>
      </dgm:spPr>
      <dgm:t>
        <a:bodyPr/>
        <a:lstStyle/>
        <a:p>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社会主义是走向共产主义的必由之路</a:t>
          </a:r>
        </a:p>
      </dgm:t>
    </dgm:pt>
    <dgm:pt modelId="{B6EBF3CF-CDE1-354E-A0CB-D3E19954D76D}" type="parTrans" cxnId="{4D49BF0C-1247-B541-9A52-D12691A70A2E}">
      <dgm:prSet/>
      <dgm:spPr>
        <a:ln>
          <a:solidFill>
            <a:srgbClr val="C00000"/>
          </a:solidFill>
        </a:ln>
      </dgm:spPr>
      <dgm:t>
        <a:bodyPr/>
        <a:lstStyle/>
        <a:p>
          <a:endParaRPr lang="zh-CN" altLang="en-US"/>
        </a:p>
      </dgm:t>
    </dgm:pt>
    <dgm:pt modelId="{900677A5-2559-FE42-9FED-2421BB6EE744}" type="sibTrans" cxnId="{4D49BF0C-1247-B541-9A52-D12691A70A2E}">
      <dgm:prSet/>
      <dgm:spPr/>
      <dgm:t>
        <a:bodyPr/>
        <a:lstStyle/>
        <a:p>
          <a:endParaRPr lang="zh-CN" altLang="en-US"/>
        </a:p>
      </dgm:t>
    </dgm:pt>
    <dgm:pt modelId="{91DF7018-163F-A647-8636-C39B3206C662}">
      <dgm:prSet custT="1"/>
      <dgm:spPr>
        <a:solidFill>
          <a:srgbClr val="C00000"/>
        </a:solidFill>
        <a:ln>
          <a:solidFill>
            <a:srgbClr val="C00000"/>
          </a:solidFill>
        </a:ln>
      </dgm:spPr>
      <dgm:t>
        <a:bodyPr/>
        <a:lstStyle/>
        <a:p>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积极投身中国特色社会主义事业</a:t>
          </a:r>
        </a:p>
      </dgm:t>
    </dgm:pt>
    <dgm:pt modelId="{48D25307-1DB9-BD4C-88BC-87CDADE8BE70}" type="parTrans" cxnId="{9E126CCA-A59D-8D40-B16F-970477F9053D}">
      <dgm:prSet/>
      <dgm:spPr>
        <a:ln>
          <a:solidFill>
            <a:srgbClr val="C00000"/>
          </a:solidFill>
        </a:ln>
      </dgm:spPr>
      <dgm:t>
        <a:bodyPr/>
        <a:lstStyle/>
        <a:p>
          <a:endParaRPr lang="zh-CN" altLang="en-US"/>
        </a:p>
      </dgm:t>
    </dgm:pt>
    <dgm:pt modelId="{FF61C3B2-A42C-1A4C-826C-879DEDDD8936}" type="sibTrans" cxnId="{9E126CCA-A59D-8D40-B16F-970477F9053D}">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F1F47A6A-5570-2E47-897C-D572F326284D}" type="pres">
      <dgm:prSet presAssocID="{5DE0D3A6-F19C-DE4A-BC9A-2571F715194D}" presName="hierRoot1" presStyleCnt="0">
        <dgm:presLayoutVars>
          <dgm:hierBranch val="init"/>
        </dgm:presLayoutVars>
      </dgm:prSet>
      <dgm:spPr/>
    </dgm:pt>
    <dgm:pt modelId="{A9AC457D-677B-F44C-BAC7-935E66F60CCA}" type="pres">
      <dgm:prSet presAssocID="{5DE0D3A6-F19C-DE4A-BC9A-2571F715194D}" presName="rootComposite1" presStyleCnt="0"/>
      <dgm:spPr/>
    </dgm:pt>
    <dgm:pt modelId="{2E7C19E2-8E8C-704C-AB98-B98EA4C01A3B}" type="pres">
      <dgm:prSet presAssocID="{5DE0D3A6-F19C-DE4A-BC9A-2571F715194D}" presName="rootText1" presStyleLbl="node0" presStyleIdx="0" presStyleCnt="1" custScaleX="154886" custScaleY="218359">
        <dgm:presLayoutVars>
          <dgm:chPref val="3"/>
        </dgm:presLayoutVars>
      </dgm:prSet>
      <dgm:spPr/>
      <dgm:t>
        <a:bodyPr/>
        <a:lstStyle/>
        <a:p>
          <a:endParaRPr lang="zh-CN" altLang="en-US"/>
        </a:p>
      </dgm:t>
    </dgm:pt>
    <dgm:pt modelId="{96FEAD7E-8D58-C54F-BCB6-C7A2ED26C1A0}" type="pres">
      <dgm:prSet presAssocID="{5DE0D3A6-F19C-DE4A-BC9A-2571F715194D}" presName="rootConnector1" presStyleLbl="node1" presStyleIdx="0" presStyleCnt="0"/>
      <dgm:spPr/>
      <dgm:t>
        <a:bodyPr/>
        <a:lstStyle/>
        <a:p>
          <a:endParaRPr lang="zh-CN" altLang="en-US"/>
        </a:p>
      </dgm:t>
    </dgm:pt>
    <dgm:pt modelId="{8E507B69-FD83-6048-8812-8D8C7EFC0FE4}" type="pres">
      <dgm:prSet presAssocID="{5DE0D3A6-F19C-DE4A-BC9A-2571F715194D}" presName="hierChild2" presStyleCnt="0"/>
      <dgm:spPr/>
    </dgm:pt>
    <dgm:pt modelId="{02BA8BF1-7B49-354C-9848-E31FC9215795}" type="pres">
      <dgm:prSet presAssocID="{B6EBF3CF-CDE1-354E-A0CB-D3E19954D76D}" presName="Name64" presStyleLbl="parChTrans1D2" presStyleIdx="0" presStyleCnt="2"/>
      <dgm:spPr/>
      <dgm:t>
        <a:bodyPr/>
        <a:lstStyle/>
        <a:p>
          <a:endParaRPr lang="zh-CN" altLang="en-US"/>
        </a:p>
      </dgm:t>
    </dgm:pt>
    <dgm:pt modelId="{9EBDAFC6-EC92-9E40-9829-6A5580D4695E}" type="pres">
      <dgm:prSet presAssocID="{050A12B3-D358-9A42-9E76-8525AD7339FF}" presName="hierRoot2" presStyleCnt="0">
        <dgm:presLayoutVars>
          <dgm:hierBranch val="init"/>
        </dgm:presLayoutVars>
      </dgm:prSet>
      <dgm:spPr/>
    </dgm:pt>
    <dgm:pt modelId="{DD51906F-66B3-0144-A5D5-9289B88D2BA6}" type="pres">
      <dgm:prSet presAssocID="{050A12B3-D358-9A42-9E76-8525AD7339FF}" presName="rootComposite" presStyleCnt="0"/>
      <dgm:spPr/>
    </dgm:pt>
    <dgm:pt modelId="{6F0B371E-D2CB-7044-A169-131F9161CE34}" type="pres">
      <dgm:prSet presAssocID="{050A12B3-D358-9A42-9E76-8525AD7339FF}" presName="rootText" presStyleLbl="node2" presStyleIdx="0" presStyleCnt="2" custScaleX="144181" custScaleY="162520">
        <dgm:presLayoutVars>
          <dgm:chPref val="3"/>
        </dgm:presLayoutVars>
      </dgm:prSet>
      <dgm:spPr/>
      <dgm:t>
        <a:bodyPr/>
        <a:lstStyle/>
        <a:p>
          <a:endParaRPr lang="zh-CN" altLang="en-US"/>
        </a:p>
      </dgm:t>
    </dgm:pt>
    <dgm:pt modelId="{C8A9F623-80FC-C240-A8FD-8F79B7178B56}" type="pres">
      <dgm:prSet presAssocID="{050A12B3-D358-9A42-9E76-8525AD7339FF}" presName="rootConnector" presStyleLbl="node2" presStyleIdx="0" presStyleCnt="2"/>
      <dgm:spPr/>
      <dgm:t>
        <a:bodyPr/>
        <a:lstStyle/>
        <a:p>
          <a:endParaRPr lang="zh-CN" altLang="en-US"/>
        </a:p>
      </dgm:t>
    </dgm:pt>
    <dgm:pt modelId="{DC6F140E-6E8A-8942-A252-DFB2BCEBBF51}" type="pres">
      <dgm:prSet presAssocID="{050A12B3-D358-9A42-9E76-8525AD7339FF}" presName="hierChild4" presStyleCnt="0"/>
      <dgm:spPr/>
    </dgm:pt>
    <dgm:pt modelId="{3CBAACFC-9063-6842-B442-B2E2A75F0724}" type="pres">
      <dgm:prSet presAssocID="{050A12B3-D358-9A42-9E76-8525AD7339FF}" presName="hierChild5" presStyleCnt="0"/>
      <dgm:spPr/>
    </dgm:pt>
    <dgm:pt modelId="{DF8B883A-B569-BC4E-ACF4-B87B1E092BD1}" type="pres">
      <dgm:prSet presAssocID="{48D25307-1DB9-BD4C-88BC-87CDADE8BE70}" presName="Name64" presStyleLbl="parChTrans1D2" presStyleIdx="1" presStyleCnt="2"/>
      <dgm:spPr/>
      <dgm:t>
        <a:bodyPr/>
        <a:lstStyle/>
        <a:p>
          <a:endParaRPr lang="zh-CN" altLang="en-US"/>
        </a:p>
      </dgm:t>
    </dgm:pt>
    <dgm:pt modelId="{A152AF8A-E7D3-3640-A64A-B97A3946496E}" type="pres">
      <dgm:prSet presAssocID="{91DF7018-163F-A647-8636-C39B3206C662}" presName="hierRoot2" presStyleCnt="0">
        <dgm:presLayoutVars>
          <dgm:hierBranch val="init"/>
        </dgm:presLayoutVars>
      </dgm:prSet>
      <dgm:spPr/>
    </dgm:pt>
    <dgm:pt modelId="{270E2731-6491-3B4C-975A-18B1540A3B2B}" type="pres">
      <dgm:prSet presAssocID="{91DF7018-163F-A647-8636-C39B3206C662}" presName="rootComposite" presStyleCnt="0"/>
      <dgm:spPr/>
    </dgm:pt>
    <dgm:pt modelId="{09B9A292-EDAC-E841-8355-7D40C000B802}" type="pres">
      <dgm:prSet presAssocID="{91DF7018-163F-A647-8636-C39B3206C662}" presName="rootText" presStyleLbl="node2" presStyleIdx="1" presStyleCnt="2" custScaleX="129242" custScaleY="160331">
        <dgm:presLayoutVars>
          <dgm:chPref val="3"/>
        </dgm:presLayoutVars>
      </dgm:prSet>
      <dgm:spPr/>
      <dgm:t>
        <a:bodyPr/>
        <a:lstStyle/>
        <a:p>
          <a:endParaRPr lang="zh-CN" altLang="en-US"/>
        </a:p>
      </dgm:t>
    </dgm:pt>
    <dgm:pt modelId="{DF4FE6C0-172A-674E-A2F7-7EB35E933083}" type="pres">
      <dgm:prSet presAssocID="{91DF7018-163F-A647-8636-C39B3206C662}" presName="rootConnector" presStyleLbl="node2" presStyleIdx="1" presStyleCnt="2"/>
      <dgm:spPr/>
      <dgm:t>
        <a:bodyPr/>
        <a:lstStyle/>
        <a:p>
          <a:endParaRPr lang="zh-CN" altLang="en-US"/>
        </a:p>
      </dgm:t>
    </dgm:pt>
    <dgm:pt modelId="{5C399261-F997-8E4D-9C34-64706EA70731}" type="pres">
      <dgm:prSet presAssocID="{91DF7018-163F-A647-8636-C39B3206C662}" presName="hierChild4" presStyleCnt="0"/>
      <dgm:spPr/>
    </dgm:pt>
    <dgm:pt modelId="{36435349-1924-7744-8A13-A939F5DDEBB9}" type="pres">
      <dgm:prSet presAssocID="{91DF7018-163F-A647-8636-C39B3206C662}" presName="hierChild5" presStyleCnt="0"/>
      <dgm:spPr/>
    </dgm:pt>
    <dgm:pt modelId="{13835513-FE5E-7843-9C2A-44E809CA1082}" type="pres">
      <dgm:prSet presAssocID="{5DE0D3A6-F19C-DE4A-BC9A-2571F715194D}" presName="hierChild3" presStyleCnt="0"/>
      <dgm:spPr/>
    </dgm:pt>
  </dgm:ptLst>
  <dgm:cxnLst>
    <dgm:cxn modelId="{CC9E9C1A-8A9C-F643-A4C0-1737C2D53FE0}" type="presOf" srcId="{050A12B3-D358-9A42-9E76-8525AD7339FF}" destId="{6F0B371E-D2CB-7044-A169-131F9161CE34}" srcOrd="0" destOrd="0" presId="urn:microsoft.com/office/officeart/2009/3/layout/HorizontalOrganizationChart#144"/>
    <dgm:cxn modelId="{1782E3FD-00CD-084B-A370-3C0C72DD42E8}" type="presOf" srcId="{91DF7018-163F-A647-8636-C39B3206C662}" destId="{09B9A292-EDAC-E841-8355-7D40C000B802}" srcOrd="0" destOrd="0" presId="urn:microsoft.com/office/officeart/2009/3/layout/HorizontalOrganizationChart#144"/>
    <dgm:cxn modelId="{C63F5635-6BEC-DB45-BCB1-FA85475F5D97}" type="presOf" srcId="{B6EBF3CF-CDE1-354E-A0CB-D3E19954D76D}" destId="{02BA8BF1-7B49-354C-9848-E31FC9215795}" srcOrd="0" destOrd="0" presId="urn:microsoft.com/office/officeart/2009/3/layout/HorizontalOrganizationChart#144"/>
    <dgm:cxn modelId="{5ED92131-07E1-9D49-97EA-1E5870258342}" srcId="{3185565C-B8D5-B14E-987A-C1E8EBB4CB4F}" destId="{5DE0D3A6-F19C-DE4A-BC9A-2571F715194D}" srcOrd="0" destOrd="0" parTransId="{62B58F82-512E-1141-905D-6150D389ACA4}" sibTransId="{C6B22558-AB52-9943-B0A2-886A6B85F55C}"/>
    <dgm:cxn modelId="{FD7962A4-645A-5F44-A643-C1AAA7F9BC5F}" type="presOf" srcId="{050A12B3-D358-9A42-9E76-8525AD7339FF}" destId="{C8A9F623-80FC-C240-A8FD-8F79B7178B56}" srcOrd="1" destOrd="0" presId="urn:microsoft.com/office/officeart/2009/3/layout/HorizontalOrganizationChart#144"/>
    <dgm:cxn modelId="{C1154FB3-4973-6A40-9147-613BA1BBB557}" type="presOf" srcId="{3185565C-B8D5-B14E-987A-C1E8EBB4CB4F}" destId="{20E37C1B-7B69-014B-BDA8-CB96045A0AF3}" srcOrd="0" destOrd="0" presId="urn:microsoft.com/office/officeart/2009/3/layout/HorizontalOrganizationChart#144"/>
    <dgm:cxn modelId="{C6D599FB-33AF-924E-A846-636B54171EB9}" type="presOf" srcId="{5DE0D3A6-F19C-DE4A-BC9A-2571F715194D}" destId="{2E7C19E2-8E8C-704C-AB98-B98EA4C01A3B}" srcOrd="0" destOrd="0" presId="urn:microsoft.com/office/officeart/2009/3/layout/HorizontalOrganizationChart#144"/>
    <dgm:cxn modelId="{38BB5C2C-C35D-BD44-905C-3F90972154CD}" type="presOf" srcId="{91DF7018-163F-A647-8636-C39B3206C662}" destId="{DF4FE6C0-172A-674E-A2F7-7EB35E933083}" srcOrd="1" destOrd="0" presId="urn:microsoft.com/office/officeart/2009/3/layout/HorizontalOrganizationChart#144"/>
    <dgm:cxn modelId="{BFF337BA-A48D-6845-8CBD-C631618391E3}" type="presOf" srcId="{48D25307-1DB9-BD4C-88BC-87CDADE8BE70}" destId="{DF8B883A-B569-BC4E-ACF4-B87B1E092BD1}" srcOrd="0" destOrd="0" presId="urn:microsoft.com/office/officeart/2009/3/layout/HorizontalOrganizationChart#144"/>
    <dgm:cxn modelId="{C887B552-4C26-1B46-9B22-BD30DEF082F9}" type="presOf" srcId="{5DE0D3A6-F19C-DE4A-BC9A-2571F715194D}" destId="{96FEAD7E-8D58-C54F-BCB6-C7A2ED26C1A0}" srcOrd="1" destOrd="0" presId="urn:microsoft.com/office/officeart/2009/3/layout/HorizontalOrganizationChart#144"/>
    <dgm:cxn modelId="{4D49BF0C-1247-B541-9A52-D12691A70A2E}" srcId="{5DE0D3A6-F19C-DE4A-BC9A-2571F715194D}" destId="{050A12B3-D358-9A42-9E76-8525AD7339FF}" srcOrd="0" destOrd="0" parTransId="{B6EBF3CF-CDE1-354E-A0CB-D3E19954D76D}" sibTransId="{900677A5-2559-FE42-9FED-2421BB6EE744}"/>
    <dgm:cxn modelId="{9E126CCA-A59D-8D40-B16F-970477F9053D}" srcId="{5DE0D3A6-F19C-DE4A-BC9A-2571F715194D}" destId="{91DF7018-163F-A647-8636-C39B3206C662}" srcOrd="1" destOrd="0" parTransId="{48D25307-1DB9-BD4C-88BC-87CDADE8BE70}" sibTransId="{FF61C3B2-A42C-1A4C-826C-879DEDDD8936}"/>
    <dgm:cxn modelId="{BCE09855-6CD9-AA4A-8B57-F90D1AFABB10}" type="presParOf" srcId="{20E37C1B-7B69-014B-BDA8-CB96045A0AF3}" destId="{F1F47A6A-5570-2E47-897C-D572F326284D}" srcOrd="0" destOrd="0" presId="urn:microsoft.com/office/officeart/2009/3/layout/HorizontalOrganizationChart#144"/>
    <dgm:cxn modelId="{D1A82AD6-FE90-8C4E-8ABA-77B2AFE6E793}" type="presParOf" srcId="{F1F47A6A-5570-2E47-897C-D572F326284D}" destId="{A9AC457D-677B-F44C-BAC7-935E66F60CCA}" srcOrd="0" destOrd="0" presId="urn:microsoft.com/office/officeart/2009/3/layout/HorizontalOrganizationChart#144"/>
    <dgm:cxn modelId="{630F3673-9F90-9646-88D2-BCF8CD420DBA}" type="presParOf" srcId="{A9AC457D-677B-F44C-BAC7-935E66F60CCA}" destId="{2E7C19E2-8E8C-704C-AB98-B98EA4C01A3B}" srcOrd="0" destOrd="0" presId="urn:microsoft.com/office/officeart/2009/3/layout/HorizontalOrganizationChart#144"/>
    <dgm:cxn modelId="{19C9D3BB-105D-B349-A439-8964C16C8BFD}" type="presParOf" srcId="{A9AC457D-677B-F44C-BAC7-935E66F60CCA}" destId="{96FEAD7E-8D58-C54F-BCB6-C7A2ED26C1A0}" srcOrd="1" destOrd="0" presId="urn:microsoft.com/office/officeart/2009/3/layout/HorizontalOrganizationChart#144"/>
    <dgm:cxn modelId="{ACD68376-C541-4240-A2E8-39F99612DF9F}" type="presParOf" srcId="{F1F47A6A-5570-2E47-897C-D572F326284D}" destId="{8E507B69-FD83-6048-8812-8D8C7EFC0FE4}" srcOrd="1" destOrd="0" presId="urn:microsoft.com/office/officeart/2009/3/layout/HorizontalOrganizationChart#144"/>
    <dgm:cxn modelId="{5C04D72E-6420-3A49-B2F0-FEE50BF4DBC2}" type="presParOf" srcId="{8E507B69-FD83-6048-8812-8D8C7EFC0FE4}" destId="{02BA8BF1-7B49-354C-9848-E31FC9215795}" srcOrd="0" destOrd="0" presId="urn:microsoft.com/office/officeart/2009/3/layout/HorizontalOrganizationChart#144"/>
    <dgm:cxn modelId="{D12126DD-1B52-B149-A14F-D3825BAE5694}" type="presParOf" srcId="{8E507B69-FD83-6048-8812-8D8C7EFC0FE4}" destId="{9EBDAFC6-EC92-9E40-9829-6A5580D4695E}" srcOrd="1" destOrd="0" presId="urn:microsoft.com/office/officeart/2009/3/layout/HorizontalOrganizationChart#144"/>
    <dgm:cxn modelId="{EE00C8A2-8833-774B-A2EA-891140C4C386}" type="presParOf" srcId="{9EBDAFC6-EC92-9E40-9829-6A5580D4695E}" destId="{DD51906F-66B3-0144-A5D5-9289B88D2BA6}" srcOrd="0" destOrd="0" presId="urn:microsoft.com/office/officeart/2009/3/layout/HorizontalOrganizationChart#144"/>
    <dgm:cxn modelId="{DDE9613E-F4F7-1642-BA1A-D85ADF86A2F1}" type="presParOf" srcId="{DD51906F-66B3-0144-A5D5-9289B88D2BA6}" destId="{6F0B371E-D2CB-7044-A169-131F9161CE34}" srcOrd="0" destOrd="0" presId="urn:microsoft.com/office/officeart/2009/3/layout/HorizontalOrganizationChart#144"/>
    <dgm:cxn modelId="{E949C6F6-5E5B-314F-82C7-AF5BF23FF615}" type="presParOf" srcId="{DD51906F-66B3-0144-A5D5-9289B88D2BA6}" destId="{C8A9F623-80FC-C240-A8FD-8F79B7178B56}" srcOrd="1" destOrd="0" presId="urn:microsoft.com/office/officeart/2009/3/layout/HorizontalOrganizationChart#144"/>
    <dgm:cxn modelId="{E89349A8-6A89-1D42-90C6-37161E464FED}" type="presParOf" srcId="{9EBDAFC6-EC92-9E40-9829-6A5580D4695E}" destId="{DC6F140E-6E8A-8942-A252-DFB2BCEBBF51}" srcOrd="1" destOrd="0" presId="urn:microsoft.com/office/officeart/2009/3/layout/HorizontalOrganizationChart#144"/>
    <dgm:cxn modelId="{8E2B1EDA-EE88-6D4D-8216-51EA7953CAB0}" type="presParOf" srcId="{9EBDAFC6-EC92-9E40-9829-6A5580D4695E}" destId="{3CBAACFC-9063-6842-B442-B2E2A75F0724}" srcOrd="2" destOrd="0" presId="urn:microsoft.com/office/officeart/2009/3/layout/HorizontalOrganizationChart#144"/>
    <dgm:cxn modelId="{571D1872-967E-5D4E-A198-56C942B8BDE2}" type="presParOf" srcId="{8E507B69-FD83-6048-8812-8D8C7EFC0FE4}" destId="{DF8B883A-B569-BC4E-ACF4-B87B1E092BD1}" srcOrd="2" destOrd="0" presId="urn:microsoft.com/office/officeart/2009/3/layout/HorizontalOrganizationChart#144"/>
    <dgm:cxn modelId="{53607689-3576-7F43-B458-47DD0F0C4377}" type="presParOf" srcId="{8E507B69-FD83-6048-8812-8D8C7EFC0FE4}" destId="{A152AF8A-E7D3-3640-A64A-B97A3946496E}" srcOrd="3" destOrd="0" presId="urn:microsoft.com/office/officeart/2009/3/layout/HorizontalOrganizationChart#144"/>
    <dgm:cxn modelId="{19DDDFF6-A525-3649-B79A-43C494460596}" type="presParOf" srcId="{A152AF8A-E7D3-3640-A64A-B97A3946496E}" destId="{270E2731-6491-3B4C-975A-18B1540A3B2B}" srcOrd="0" destOrd="0" presId="urn:microsoft.com/office/officeart/2009/3/layout/HorizontalOrganizationChart#144"/>
    <dgm:cxn modelId="{75E727D1-06C0-F248-8F2B-75DE185D40DE}" type="presParOf" srcId="{270E2731-6491-3B4C-975A-18B1540A3B2B}" destId="{09B9A292-EDAC-E841-8355-7D40C000B802}" srcOrd="0" destOrd="0" presId="urn:microsoft.com/office/officeart/2009/3/layout/HorizontalOrganizationChart#144"/>
    <dgm:cxn modelId="{64207CE3-6859-6348-876D-7FC21376CED7}" type="presParOf" srcId="{270E2731-6491-3B4C-975A-18B1540A3B2B}" destId="{DF4FE6C0-172A-674E-A2F7-7EB35E933083}" srcOrd="1" destOrd="0" presId="urn:microsoft.com/office/officeart/2009/3/layout/HorizontalOrganizationChart#144"/>
    <dgm:cxn modelId="{52EB70F1-9C13-FA40-AA01-E9622C5708B9}" type="presParOf" srcId="{A152AF8A-E7D3-3640-A64A-B97A3946496E}" destId="{5C399261-F997-8E4D-9C34-64706EA70731}" srcOrd="1" destOrd="0" presId="urn:microsoft.com/office/officeart/2009/3/layout/HorizontalOrganizationChart#144"/>
    <dgm:cxn modelId="{BC9DD29B-14D1-664B-80DB-99C262122C10}" type="presParOf" srcId="{A152AF8A-E7D3-3640-A64A-B97A3946496E}" destId="{36435349-1924-7744-8A13-A939F5DDEBB9}" srcOrd="2" destOrd="0" presId="urn:microsoft.com/office/officeart/2009/3/layout/HorizontalOrganizationChart#144"/>
    <dgm:cxn modelId="{B7A1E7BF-7129-924F-95DD-0F7A968E8E8B}" type="presParOf" srcId="{F1F47A6A-5570-2E47-897C-D572F326284D}" destId="{13835513-FE5E-7843-9C2A-44E809CA1082}" srcOrd="2" destOrd="0" presId="urn:microsoft.com/office/officeart/2009/3/layout/HorizontalOrganizationChart#14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9EE150-0FB6-5742-9AB9-F5C2C530CF29}">
      <dsp:nvSpPr>
        <dsp:cNvPr id="0" name=""/>
        <dsp:cNvSpPr/>
      </dsp:nvSpPr>
      <dsp:spPr>
        <a:xfrm>
          <a:off x="7291995" y="4481123"/>
          <a:ext cx="323873" cy="348163"/>
        </a:xfrm>
        <a:custGeom>
          <a:avLst/>
          <a:gdLst/>
          <a:ahLst/>
          <a:cxnLst/>
          <a:rect l="0" t="0" r="0" b="0"/>
          <a:pathLst>
            <a:path>
              <a:moveTo>
                <a:pt x="0" y="0"/>
              </a:moveTo>
              <a:lnTo>
                <a:pt x="161936" y="0"/>
              </a:lnTo>
              <a:lnTo>
                <a:pt x="161936" y="348163"/>
              </a:lnTo>
              <a:lnTo>
                <a:pt x="323873" y="34816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3D103C-FA96-5847-825B-E8FD81648555}">
      <dsp:nvSpPr>
        <dsp:cNvPr id="0" name=""/>
        <dsp:cNvSpPr/>
      </dsp:nvSpPr>
      <dsp:spPr>
        <a:xfrm>
          <a:off x="7291995" y="4132959"/>
          <a:ext cx="323873" cy="348163"/>
        </a:xfrm>
        <a:custGeom>
          <a:avLst/>
          <a:gdLst/>
          <a:ahLst/>
          <a:cxnLst/>
          <a:rect l="0" t="0" r="0" b="0"/>
          <a:pathLst>
            <a:path>
              <a:moveTo>
                <a:pt x="0" y="348163"/>
              </a:moveTo>
              <a:lnTo>
                <a:pt x="161936" y="348163"/>
              </a:lnTo>
              <a:lnTo>
                <a:pt x="161936" y="0"/>
              </a:lnTo>
              <a:lnTo>
                <a:pt x="323873"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E2C065-A45E-C844-85F8-8B811EC3D5A7}">
      <dsp:nvSpPr>
        <dsp:cNvPr id="0" name=""/>
        <dsp:cNvSpPr/>
      </dsp:nvSpPr>
      <dsp:spPr>
        <a:xfrm>
          <a:off x="3485267" y="2566221"/>
          <a:ext cx="323873" cy="1914901"/>
        </a:xfrm>
        <a:custGeom>
          <a:avLst/>
          <a:gdLst/>
          <a:ahLst/>
          <a:cxnLst/>
          <a:rect l="0" t="0" r="0" b="0"/>
          <a:pathLst>
            <a:path>
              <a:moveTo>
                <a:pt x="0" y="0"/>
              </a:moveTo>
              <a:lnTo>
                <a:pt x="161936" y="0"/>
              </a:lnTo>
              <a:lnTo>
                <a:pt x="161936" y="1914901"/>
              </a:lnTo>
              <a:lnTo>
                <a:pt x="323873" y="19149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CEAE03-F41C-7146-AB64-15BA8CC9EBD5}">
      <dsp:nvSpPr>
        <dsp:cNvPr id="0" name=""/>
        <dsp:cNvSpPr/>
      </dsp:nvSpPr>
      <dsp:spPr>
        <a:xfrm>
          <a:off x="7291995" y="3088467"/>
          <a:ext cx="323873" cy="348163"/>
        </a:xfrm>
        <a:custGeom>
          <a:avLst/>
          <a:gdLst/>
          <a:ahLst/>
          <a:cxnLst/>
          <a:rect l="0" t="0" r="0" b="0"/>
          <a:pathLst>
            <a:path>
              <a:moveTo>
                <a:pt x="0" y="0"/>
              </a:moveTo>
              <a:lnTo>
                <a:pt x="161936" y="0"/>
              </a:lnTo>
              <a:lnTo>
                <a:pt x="161936" y="348163"/>
              </a:lnTo>
              <a:lnTo>
                <a:pt x="323873" y="34816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6D7A67-F772-8343-A894-4780A958208B}">
      <dsp:nvSpPr>
        <dsp:cNvPr id="0" name=""/>
        <dsp:cNvSpPr/>
      </dsp:nvSpPr>
      <dsp:spPr>
        <a:xfrm>
          <a:off x="7291995" y="2740303"/>
          <a:ext cx="323873" cy="348163"/>
        </a:xfrm>
        <a:custGeom>
          <a:avLst/>
          <a:gdLst/>
          <a:ahLst/>
          <a:cxnLst/>
          <a:rect l="0" t="0" r="0" b="0"/>
          <a:pathLst>
            <a:path>
              <a:moveTo>
                <a:pt x="0" y="348163"/>
              </a:moveTo>
              <a:lnTo>
                <a:pt x="161936" y="348163"/>
              </a:lnTo>
              <a:lnTo>
                <a:pt x="161936" y="0"/>
              </a:lnTo>
              <a:lnTo>
                <a:pt x="323873"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E561D3-146B-334F-B51B-C4B4CC66A916}">
      <dsp:nvSpPr>
        <dsp:cNvPr id="0" name=""/>
        <dsp:cNvSpPr/>
      </dsp:nvSpPr>
      <dsp:spPr>
        <a:xfrm>
          <a:off x="3485267" y="2566221"/>
          <a:ext cx="323873" cy="522245"/>
        </a:xfrm>
        <a:custGeom>
          <a:avLst/>
          <a:gdLst/>
          <a:ahLst/>
          <a:cxnLst/>
          <a:rect l="0" t="0" r="0" b="0"/>
          <a:pathLst>
            <a:path>
              <a:moveTo>
                <a:pt x="0" y="0"/>
              </a:moveTo>
              <a:lnTo>
                <a:pt x="161936" y="0"/>
              </a:lnTo>
              <a:lnTo>
                <a:pt x="161936" y="522245"/>
              </a:lnTo>
              <a:lnTo>
                <a:pt x="323873" y="52224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59DA0D-EC3D-DF4B-8B28-806B2A054845}">
      <dsp:nvSpPr>
        <dsp:cNvPr id="0" name=""/>
        <dsp:cNvSpPr/>
      </dsp:nvSpPr>
      <dsp:spPr>
        <a:xfrm>
          <a:off x="7291995" y="1347647"/>
          <a:ext cx="323873" cy="696327"/>
        </a:xfrm>
        <a:custGeom>
          <a:avLst/>
          <a:gdLst/>
          <a:ahLst/>
          <a:cxnLst/>
          <a:rect l="0" t="0" r="0" b="0"/>
          <a:pathLst>
            <a:path>
              <a:moveTo>
                <a:pt x="0" y="0"/>
              </a:moveTo>
              <a:lnTo>
                <a:pt x="161936" y="0"/>
              </a:lnTo>
              <a:lnTo>
                <a:pt x="161936" y="696327"/>
              </a:lnTo>
              <a:lnTo>
                <a:pt x="323873" y="6963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3E2684-5BE8-9544-9883-1DC0533B4521}">
      <dsp:nvSpPr>
        <dsp:cNvPr id="0" name=""/>
        <dsp:cNvSpPr/>
      </dsp:nvSpPr>
      <dsp:spPr>
        <a:xfrm>
          <a:off x="7291995" y="1301927"/>
          <a:ext cx="323873" cy="91440"/>
        </a:xfrm>
        <a:custGeom>
          <a:avLst/>
          <a:gdLst/>
          <a:ahLst/>
          <a:cxnLst/>
          <a:rect l="0" t="0" r="0" b="0"/>
          <a:pathLst>
            <a:path>
              <a:moveTo>
                <a:pt x="0" y="45720"/>
              </a:moveTo>
              <a:lnTo>
                <a:pt x="323873"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E061B0-BE0F-5748-A854-52BD7C31C32D}">
      <dsp:nvSpPr>
        <dsp:cNvPr id="0" name=""/>
        <dsp:cNvSpPr/>
      </dsp:nvSpPr>
      <dsp:spPr>
        <a:xfrm>
          <a:off x="7291995" y="651319"/>
          <a:ext cx="323873" cy="696327"/>
        </a:xfrm>
        <a:custGeom>
          <a:avLst/>
          <a:gdLst/>
          <a:ahLst/>
          <a:cxnLst/>
          <a:rect l="0" t="0" r="0" b="0"/>
          <a:pathLst>
            <a:path>
              <a:moveTo>
                <a:pt x="0" y="696327"/>
              </a:moveTo>
              <a:lnTo>
                <a:pt x="161936" y="696327"/>
              </a:lnTo>
              <a:lnTo>
                <a:pt x="161936" y="0"/>
              </a:lnTo>
              <a:lnTo>
                <a:pt x="323873"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69C7E2-853A-F24D-A60C-C99AFEC796E1}">
      <dsp:nvSpPr>
        <dsp:cNvPr id="0" name=""/>
        <dsp:cNvSpPr/>
      </dsp:nvSpPr>
      <dsp:spPr>
        <a:xfrm>
          <a:off x="3485267" y="1347647"/>
          <a:ext cx="323873" cy="1218573"/>
        </a:xfrm>
        <a:custGeom>
          <a:avLst/>
          <a:gdLst/>
          <a:ahLst/>
          <a:cxnLst/>
          <a:rect l="0" t="0" r="0" b="0"/>
          <a:pathLst>
            <a:path>
              <a:moveTo>
                <a:pt x="0" y="1218573"/>
              </a:moveTo>
              <a:lnTo>
                <a:pt x="161936" y="1218573"/>
              </a:lnTo>
              <a:lnTo>
                <a:pt x="161936" y="0"/>
              </a:lnTo>
              <a:lnTo>
                <a:pt x="323873"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CBB7B5-D274-1246-BE3C-F75DC787C45A}">
      <dsp:nvSpPr>
        <dsp:cNvPr id="0" name=""/>
        <dsp:cNvSpPr/>
      </dsp:nvSpPr>
      <dsp:spPr>
        <a:xfrm>
          <a:off x="3485267" y="651319"/>
          <a:ext cx="323873" cy="1914901"/>
        </a:xfrm>
        <a:custGeom>
          <a:avLst/>
          <a:gdLst/>
          <a:ahLst/>
          <a:cxnLst/>
          <a:rect l="0" t="0" r="0" b="0"/>
          <a:pathLst>
            <a:path>
              <a:moveTo>
                <a:pt x="0" y="1914901"/>
              </a:moveTo>
              <a:lnTo>
                <a:pt x="161936" y="1914901"/>
              </a:lnTo>
              <a:lnTo>
                <a:pt x="161936" y="0"/>
              </a:lnTo>
              <a:lnTo>
                <a:pt x="323873"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2206E0-ACF9-3748-B571-DFA46E1AAF45}">
      <dsp:nvSpPr>
        <dsp:cNvPr id="0" name=""/>
        <dsp:cNvSpPr/>
      </dsp:nvSpPr>
      <dsp:spPr>
        <a:xfrm>
          <a:off x="2412" y="2319267"/>
          <a:ext cx="3482854" cy="49390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马克思主义基本原理概论</a:t>
          </a:r>
        </a:p>
      </dsp:txBody>
      <dsp:txXfrm>
        <a:off x="2412" y="2319267"/>
        <a:ext cx="3482854" cy="493907"/>
      </dsp:txXfrm>
    </dsp:sp>
    <dsp:sp modelId="{94BAAB6F-3507-3148-B4EF-E4A7F0E12C55}">
      <dsp:nvSpPr>
        <dsp:cNvPr id="0" name=""/>
        <dsp:cNvSpPr/>
      </dsp:nvSpPr>
      <dsp:spPr>
        <a:xfrm>
          <a:off x="3809140" y="404366"/>
          <a:ext cx="3482854" cy="49390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l" defTabSz="800100">
            <a:lnSpc>
              <a:spcPct val="90000"/>
            </a:lnSpc>
            <a:spcBef>
              <a:spcPct val="0"/>
            </a:spcBef>
            <a:spcAft>
              <a:spcPct val="35000"/>
            </a:spcAft>
          </a:pPr>
          <a:r>
            <a:rPr lang="en-US" altLang="zh-CN" sz="1800" kern="1200" dirty="0"/>
            <a:t>0-</a:t>
          </a:r>
          <a:r>
            <a:rPr lang="zh-CN" altLang="en-US" sz="1800" kern="1200" dirty="0"/>
            <a:t>绪论 马克思主义是关于无产阶级和人类解放的科学</a:t>
          </a:r>
        </a:p>
      </dsp:txBody>
      <dsp:txXfrm>
        <a:off x="3809140" y="404366"/>
        <a:ext cx="3482854" cy="493907"/>
      </dsp:txXfrm>
    </dsp:sp>
    <dsp:sp modelId="{3EAE3FC9-DB19-B440-93BF-715E9C1F18E1}">
      <dsp:nvSpPr>
        <dsp:cNvPr id="0" name=""/>
        <dsp:cNvSpPr/>
      </dsp:nvSpPr>
      <dsp:spPr>
        <a:xfrm>
          <a:off x="3809140" y="1100694"/>
          <a:ext cx="3482854" cy="49390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马克思主义哲学</a:t>
          </a:r>
        </a:p>
      </dsp:txBody>
      <dsp:txXfrm>
        <a:off x="3809140" y="1100694"/>
        <a:ext cx="3482854" cy="493907"/>
      </dsp:txXfrm>
    </dsp:sp>
    <dsp:sp modelId="{7C81F546-C67C-7641-B5FA-ED25153F2B88}">
      <dsp:nvSpPr>
        <dsp:cNvPr id="0" name=""/>
        <dsp:cNvSpPr/>
      </dsp:nvSpPr>
      <dsp:spPr>
        <a:xfrm>
          <a:off x="7615868" y="404366"/>
          <a:ext cx="3482854" cy="49390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l" defTabSz="800100">
            <a:lnSpc>
              <a:spcPct val="90000"/>
            </a:lnSpc>
            <a:spcBef>
              <a:spcPct val="0"/>
            </a:spcBef>
            <a:spcAft>
              <a:spcPct val="35000"/>
            </a:spcAft>
          </a:pPr>
          <a:r>
            <a:rPr lang="en-US" altLang="zh-CN" sz="1800" kern="1200" dirty="0"/>
            <a:t>1-</a:t>
          </a:r>
          <a:r>
            <a:rPr lang="zh-CN" altLang="en-US" sz="1800" kern="1200" dirty="0"/>
            <a:t>物质世界及其发展规律</a:t>
          </a:r>
        </a:p>
      </dsp:txBody>
      <dsp:txXfrm>
        <a:off x="7615868" y="404366"/>
        <a:ext cx="3482854" cy="493907"/>
      </dsp:txXfrm>
    </dsp:sp>
    <dsp:sp modelId="{EC278D0D-445C-D746-8646-4870F8348EA1}">
      <dsp:nvSpPr>
        <dsp:cNvPr id="0" name=""/>
        <dsp:cNvSpPr/>
      </dsp:nvSpPr>
      <dsp:spPr>
        <a:xfrm>
          <a:off x="7615868" y="1100694"/>
          <a:ext cx="3482854" cy="49390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l" defTabSz="800100">
            <a:lnSpc>
              <a:spcPct val="90000"/>
            </a:lnSpc>
            <a:spcBef>
              <a:spcPct val="0"/>
            </a:spcBef>
            <a:spcAft>
              <a:spcPct val="35000"/>
            </a:spcAft>
          </a:pPr>
          <a:r>
            <a:rPr lang="en-US" altLang="zh-CN" sz="1800" kern="1200" dirty="0"/>
            <a:t>2-</a:t>
          </a:r>
          <a:r>
            <a:rPr lang="zh-CN" altLang="en-US" sz="1800" kern="1200" dirty="0"/>
            <a:t>认识的本质及其规律</a:t>
          </a:r>
        </a:p>
      </dsp:txBody>
      <dsp:txXfrm>
        <a:off x="7615868" y="1100694"/>
        <a:ext cx="3482854" cy="493907"/>
      </dsp:txXfrm>
    </dsp:sp>
    <dsp:sp modelId="{5D6C6C10-2263-2C42-B208-67AD461215F1}">
      <dsp:nvSpPr>
        <dsp:cNvPr id="0" name=""/>
        <dsp:cNvSpPr/>
      </dsp:nvSpPr>
      <dsp:spPr>
        <a:xfrm>
          <a:off x="7615868" y="1797022"/>
          <a:ext cx="3482854" cy="49390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l" defTabSz="800100">
            <a:lnSpc>
              <a:spcPct val="90000"/>
            </a:lnSpc>
            <a:spcBef>
              <a:spcPct val="0"/>
            </a:spcBef>
            <a:spcAft>
              <a:spcPct val="35000"/>
            </a:spcAft>
          </a:pPr>
          <a:r>
            <a:rPr lang="en-US" altLang="zh-CN" sz="1800" kern="1200" dirty="0"/>
            <a:t>3-</a:t>
          </a:r>
          <a:r>
            <a:rPr lang="zh-CN" altLang="en-US" sz="1800" kern="1200" dirty="0"/>
            <a:t>人类社会及其发展规律</a:t>
          </a:r>
        </a:p>
      </dsp:txBody>
      <dsp:txXfrm>
        <a:off x="7615868" y="1797022"/>
        <a:ext cx="3482854" cy="493907"/>
      </dsp:txXfrm>
    </dsp:sp>
    <dsp:sp modelId="{CC5D83D4-B191-4545-BFB3-4B4A03AD9437}">
      <dsp:nvSpPr>
        <dsp:cNvPr id="0" name=""/>
        <dsp:cNvSpPr/>
      </dsp:nvSpPr>
      <dsp:spPr>
        <a:xfrm>
          <a:off x="3809140" y="2841513"/>
          <a:ext cx="3482854" cy="49390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马克思政治经济学</a:t>
          </a:r>
        </a:p>
      </dsp:txBody>
      <dsp:txXfrm>
        <a:off x="3809140" y="2841513"/>
        <a:ext cx="3482854" cy="493907"/>
      </dsp:txXfrm>
    </dsp:sp>
    <dsp:sp modelId="{9461F00E-D047-8745-9A00-E2CDC11ABEF3}">
      <dsp:nvSpPr>
        <dsp:cNvPr id="0" name=""/>
        <dsp:cNvSpPr/>
      </dsp:nvSpPr>
      <dsp:spPr>
        <a:xfrm>
          <a:off x="7615868" y="2493349"/>
          <a:ext cx="3482854" cy="49390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l" defTabSz="800100">
            <a:lnSpc>
              <a:spcPct val="90000"/>
            </a:lnSpc>
            <a:spcBef>
              <a:spcPct val="0"/>
            </a:spcBef>
            <a:spcAft>
              <a:spcPct val="35000"/>
            </a:spcAft>
          </a:pPr>
          <a:r>
            <a:rPr lang="en-US" altLang="zh-CN" sz="1800" kern="1200" dirty="0"/>
            <a:t>4-</a:t>
          </a:r>
          <a:r>
            <a:rPr lang="zh-CN" altLang="en-US" sz="1800" kern="1200" dirty="0"/>
            <a:t>资本主义制度的形成及其本质</a:t>
          </a:r>
        </a:p>
      </dsp:txBody>
      <dsp:txXfrm>
        <a:off x="7615868" y="2493349"/>
        <a:ext cx="3482854" cy="493907"/>
      </dsp:txXfrm>
    </dsp:sp>
    <dsp:sp modelId="{B6D6948A-C46A-4448-8DD6-CCA0DA44B2DB}">
      <dsp:nvSpPr>
        <dsp:cNvPr id="0" name=""/>
        <dsp:cNvSpPr/>
      </dsp:nvSpPr>
      <dsp:spPr>
        <a:xfrm>
          <a:off x="7615868" y="3189677"/>
          <a:ext cx="3482854" cy="49390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l" defTabSz="800100">
            <a:lnSpc>
              <a:spcPct val="90000"/>
            </a:lnSpc>
            <a:spcBef>
              <a:spcPct val="0"/>
            </a:spcBef>
            <a:spcAft>
              <a:spcPct val="35000"/>
            </a:spcAft>
          </a:pPr>
          <a:r>
            <a:rPr lang="en-US" altLang="zh-CN" sz="1800" kern="1200" dirty="0"/>
            <a:t>5-</a:t>
          </a:r>
          <a:r>
            <a:rPr lang="zh-CN" altLang="en-US" sz="1800" kern="1200" dirty="0"/>
            <a:t>资本主义的发展及其规律</a:t>
          </a:r>
        </a:p>
      </dsp:txBody>
      <dsp:txXfrm>
        <a:off x="7615868" y="3189677"/>
        <a:ext cx="3482854" cy="493907"/>
      </dsp:txXfrm>
    </dsp:sp>
    <dsp:sp modelId="{4411DFC6-5730-1040-BE69-C1BF66A8ED0F}">
      <dsp:nvSpPr>
        <dsp:cNvPr id="0" name=""/>
        <dsp:cNvSpPr/>
      </dsp:nvSpPr>
      <dsp:spPr>
        <a:xfrm>
          <a:off x="3809140" y="4234169"/>
          <a:ext cx="3482854" cy="49390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科学社会主义</a:t>
          </a:r>
        </a:p>
      </dsp:txBody>
      <dsp:txXfrm>
        <a:off x="3809140" y="4234169"/>
        <a:ext cx="3482854" cy="493907"/>
      </dsp:txXfrm>
    </dsp:sp>
    <dsp:sp modelId="{F3F33104-C3EA-EB44-9053-A1936C3B9232}">
      <dsp:nvSpPr>
        <dsp:cNvPr id="0" name=""/>
        <dsp:cNvSpPr/>
      </dsp:nvSpPr>
      <dsp:spPr>
        <a:xfrm>
          <a:off x="7615868" y="3886005"/>
          <a:ext cx="3482854" cy="49390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l" defTabSz="800100">
            <a:lnSpc>
              <a:spcPct val="90000"/>
            </a:lnSpc>
            <a:spcBef>
              <a:spcPct val="0"/>
            </a:spcBef>
            <a:spcAft>
              <a:spcPct val="35000"/>
            </a:spcAft>
          </a:pPr>
          <a:r>
            <a:rPr lang="en-US" altLang="zh-CN" sz="1800" kern="1200" dirty="0"/>
            <a:t>6-</a:t>
          </a:r>
          <a:r>
            <a:rPr lang="zh-CN" altLang="en-US" sz="1800" kern="1200" dirty="0"/>
            <a:t>社会主义的发展及其规律</a:t>
          </a:r>
        </a:p>
      </dsp:txBody>
      <dsp:txXfrm>
        <a:off x="7615868" y="3886005"/>
        <a:ext cx="3482854" cy="493907"/>
      </dsp:txXfrm>
    </dsp:sp>
    <dsp:sp modelId="{F4E3B5C2-F2E5-1D4C-B5E4-BA2EA6C515CF}">
      <dsp:nvSpPr>
        <dsp:cNvPr id="0" name=""/>
        <dsp:cNvSpPr/>
      </dsp:nvSpPr>
      <dsp:spPr>
        <a:xfrm>
          <a:off x="7615868" y="4582333"/>
          <a:ext cx="3482854" cy="49390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l" defTabSz="800100">
            <a:lnSpc>
              <a:spcPct val="90000"/>
            </a:lnSpc>
            <a:spcBef>
              <a:spcPct val="0"/>
            </a:spcBef>
            <a:spcAft>
              <a:spcPct val="35000"/>
            </a:spcAft>
          </a:pPr>
          <a:r>
            <a:rPr lang="en-US" altLang="zh-CN" sz="1800" kern="1200" dirty="0"/>
            <a:t>7-</a:t>
          </a:r>
          <a:r>
            <a:rPr lang="zh-CN" altLang="en-US" sz="1800" kern="1200" dirty="0"/>
            <a:t>共产主义社会是人类最崇高的社会理想</a:t>
          </a:r>
        </a:p>
      </dsp:txBody>
      <dsp:txXfrm>
        <a:off x="7615868" y="4582333"/>
        <a:ext cx="3482854" cy="49390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新时代中国特色社会主义</a:t>
          </a:r>
        </a:p>
      </dsp:txBody>
      <dsp:txXfrm>
        <a:off x="2396825" y="1723901"/>
        <a:ext cx="1599313" cy="30564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新时代中国特色社会主义</a:t>
          </a:r>
        </a:p>
      </dsp:txBody>
      <dsp:txXfrm>
        <a:off x="2396825" y="1723901"/>
        <a:ext cx="1599313" cy="30564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新时代中国特色社会主义</a:t>
          </a:r>
        </a:p>
      </dsp:txBody>
      <dsp:txXfrm>
        <a:off x="2396825" y="1723901"/>
        <a:ext cx="1599313" cy="30564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116106-5AB2-5248-A136-F212BED0ACC4}">
      <dsp:nvSpPr>
        <dsp:cNvPr id="0" name=""/>
        <dsp:cNvSpPr/>
      </dsp:nvSpPr>
      <dsp:spPr>
        <a:xfrm>
          <a:off x="739942" y="0"/>
          <a:ext cx="8386009" cy="381652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D419559-3CD2-2049-B2A2-73D6538BA544}">
      <dsp:nvSpPr>
        <dsp:cNvPr id="0" name=""/>
        <dsp:cNvSpPr/>
      </dsp:nvSpPr>
      <dsp:spPr>
        <a:xfrm>
          <a:off x="4937" y="1144956"/>
          <a:ext cx="2374944" cy="1526608"/>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altLang="zh-CN" sz="2300" kern="1200" dirty="0"/>
            <a:t>1921</a:t>
          </a:r>
          <a:r>
            <a:rPr lang="zh-CN" altLang="en-US" sz="2300" kern="1200" dirty="0"/>
            <a:t>共产党成立</a:t>
          </a:r>
        </a:p>
      </dsp:txBody>
      <dsp:txXfrm>
        <a:off x="79460" y="1219479"/>
        <a:ext cx="2225898" cy="1377562"/>
      </dsp:txXfrm>
    </dsp:sp>
    <dsp:sp modelId="{9F305634-0261-E340-ADC7-55694F0D06C2}">
      <dsp:nvSpPr>
        <dsp:cNvPr id="0" name=""/>
        <dsp:cNvSpPr/>
      </dsp:nvSpPr>
      <dsp:spPr>
        <a:xfrm>
          <a:off x="2498629" y="1144956"/>
          <a:ext cx="2374944" cy="1526608"/>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altLang="zh-CN" sz="2300" kern="1200" dirty="0"/>
            <a:t>《</a:t>
          </a:r>
          <a:r>
            <a:rPr lang="zh-CN" altLang="en-US" sz="2300" kern="1200" dirty="0"/>
            <a:t>论十大关系</a:t>
          </a:r>
          <a:r>
            <a:rPr lang="en-US" altLang="zh-CN" sz="2300" kern="1200" dirty="0"/>
            <a:t>》《</a:t>
          </a:r>
          <a:r>
            <a:rPr lang="zh-CN" altLang="en-US" sz="2300" kern="1200" dirty="0"/>
            <a:t>关于正确处理人民内部矛盾的问题</a:t>
          </a:r>
          <a:r>
            <a:rPr lang="en-US" altLang="zh-CN" sz="2300" kern="1200" dirty="0"/>
            <a:t>》</a:t>
          </a:r>
          <a:endParaRPr lang="zh-CN" altLang="en-US" sz="2300" kern="1200" dirty="0"/>
        </a:p>
      </dsp:txBody>
      <dsp:txXfrm>
        <a:off x="2573152" y="1219479"/>
        <a:ext cx="2225898" cy="1377562"/>
      </dsp:txXfrm>
    </dsp:sp>
    <dsp:sp modelId="{5983303E-1EA9-9740-AD9C-40AF730CA6EE}">
      <dsp:nvSpPr>
        <dsp:cNvPr id="0" name=""/>
        <dsp:cNvSpPr/>
      </dsp:nvSpPr>
      <dsp:spPr>
        <a:xfrm>
          <a:off x="4992320" y="1144956"/>
          <a:ext cx="2374944" cy="1526608"/>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altLang="zh-CN" sz="2300" kern="1200" dirty="0"/>
            <a:t>1978</a:t>
          </a:r>
          <a:r>
            <a:rPr lang="zh-CN" altLang="en-US" sz="2300" kern="1200" dirty="0"/>
            <a:t>年十一届三中全会“解放思想，实事求是”</a:t>
          </a:r>
        </a:p>
      </dsp:txBody>
      <dsp:txXfrm>
        <a:off x="5066843" y="1219479"/>
        <a:ext cx="2225898" cy="1377562"/>
      </dsp:txXfrm>
    </dsp:sp>
    <dsp:sp modelId="{71F9C444-8956-024F-AC89-93AB838D871B}">
      <dsp:nvSpPr>
        <dsp:cNvPr id="0" name=""/>
        <dsp:cNvSpPr/>
      </dsp:nvSpPr>
      <dsp:spPr>
        <a:xfrm>
          <a:off x="7486012" y="1144956"/>
          <a:ext cx="2374944" cy="1526608"/>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altLang="zh-CN" sz="2300" kern="1200" dirty="0"/>
            <a:t>1992</a:t>
          </a:r>
          <a:r>
            <a:rPr lang="zh-CN" altLang="en-US" sz="2300" kern="1200" dirty="0"/>
            <a:t>邓小平南方谈话和党的十四大“社会主义市场经济体制”</a:t>
          </a:r>
        </a:p>
      </dsp:txBody>
      <dsp:txXfrm>
        <a:off x="7560535" y="1219479"/>
        <a:ext cx="2225898" cy="137756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新时代中国特色社会主义</a:t>
          </a:r>
        </a:p>
      </dsp:txBody>
      <dsp:txXfrm>
        <a:off x="2396825" y="1723901"/>
        <a:ext cx="1599313" cy="305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新时代中国特色社会主义</a:t>
          </a:r>
        </a:p>
      </dsp:txBody>
      <dsp:txXfrm>
        <a:off x="2396825" y="1723901"/>
        <a:ext cx="1599313" cy="30564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新时代中国特色社会主义</a:t>
          </a:r>
        </a:p>
      </dsp:txBody>
      <dsp:txXfrm>
        <a:off x="2396825" y="1723901"/>
        <a:ext cx="1599313" cy="30564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新时代中国特色社会主义</a:t>
          </a:r>
        </a:p>
      </dsp:txBody>
      <dsp:txXfrm>
        <a:off x="2396825" y="1723901"/>
        <a:ext cx="1599313" cy="30564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新时代中国特色社会主义</a:t>
          </a:r>
        </a:p>
      </dsp:txBody>
      <dsp:txXfrm>
        <a:off x="2396825" y="1723901"/>
        <a:ext cx="1599313" cy="30564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18C93-F796-8343-A715-19CFCBBA4CBB}">
      <dsp:nvSpPr>
        <dsp:cNvPr id="0" name=""/>
        <dsp:cNvSpPr/>
      </dsp:nvSpPr>
      <dsp:spPr>
        <a:xfrm>
          <a:off x="1924607" y="667341"/>
          <a:ext cx="336646" cy="361894"/>
        </a:xfrm>
        <a:custGeom>
          <a:avLst/>
          <a:gdLst/>
          <a:ahLst/>
          <a:cxnLst/>
          <a:rect l="0" t="0" r="0" b="0"/>
          <a:pathLst>
            <a:path>
              <a:moveTo>
                <a:pt x="0" y="0"/>
              </a:moveTo>
              <a:lnTo>
                <a:pt x="168323" y="0"/>
              </a:lnTo>
              <a:lnTo>
                <a:pt x="168323" y="361894"/>
              </a:lnTo>
              <a:lnTo>
                <a:pt x="336646" y="36189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A5FE8B-9A38-9947-A427-53F42EB27452}">
      <dsp:nvSpPr>
        <dsp:cNvPr id="0" name=""/>
        <dsp:cNvSpPr/>
      </dsp:nvSpPr>
      <dsp:spPr>
        <a:xfrm>
          <a:off x="1924607" y="305446"/>
          <a:ext cx="336646" cy="361894"/>
        </a:xfrm>
        <a:custGeom>
          <a:avLst/>
          <a:gdLst/>
          <a:ahLst/>
          <a:cxnLst/>
          <a:rect l="0" t="0" r="0" b="0"/>
          <a:pathLst>
            <a:path>
              <a:moveTo>
                <a:pt x="0" y="361894"/>
              </a:moveTo>
              <a:lnTo>
                <a:pt x="168323" y="361894"/>
              </a:lnTo>
              <a:lnTo>
                <a:pt x="168323" y="0"/>
              </a:lnTo>
              <a:lnTo>
                <a:pt x="33664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F089B-AC70-0345-8BF2-9AA728EF37B3}">
      <dsp:nvSpPr>
        <dsp:cNvPr id="0" name=""/>
        <dsp:cNvSpPr/>
      </dsp:nvSpPr>
      <dsp:spPr>
        <a:xfrm>
          <a:off x="875" y="410648"/>
          <a:ext cx="19237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a:t>2.</a:t>
          </a:r>
          <a:r>
            <a:rPr lang="zh-CN" altLang="en-US" sz="1600" kern="1200" dirty="0"/>
            <a:t>科学社会主义一般原则</a:t>
          </a:r>
        </a:p>
      </dsp:txBody>
      <dsp:txXfrm>
        <a:off x="875" y="410648"/>
        <a:ext cx="1923732" cy="513385"/>
      </dsp:txXfrm>
    </dsp:sp>
    <dsp:sp modelId="{01E5E413-1ACA-494B-BE7A-8713F3152CCE}">
      <dsp:nvSpPr>
        <dsp:cNvPr id="0" name=""/>
        <dsp:cNvSpPr/>
      </dsp:nvSpPr>
      <dsp:spPr>
        <a:xfrm>
          <a:off x="2261253" y="48753"/>
          <a:ext cx="1683232" cy="513385"/>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bg1"/>
              </a:solidFill>
            </a:rPr>
            <a:t>科学社会主义一般原则及其主要内容</a:t>
          </a:r>
        </a:p>
      </dsp:txBody>
      <dsp:txXfrm>
        <a:off x="2261253" y="48753"/>
        <a:ext cx="1683232" cy="513385"/>
      </dsp:txXfrm>
    </dsp:sp>
    <dsp:sp modelId="{750D20D2-3790-A44B-B8BF-99C4AFE9B85B}">
      <dsp:nvSpPr>
        <dsp:cNvPr id="0" name=""/>
        <dsp:cNvSpPr/>
      </dsp:nvSpPr>
      <dsp:spPr>
        <a:xfrm>
          <a:off x="2261253" y="772543"/>
          <a:ext cx="16832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t>正确把握科学社会主义一般原则</a:t>
          </a:r>
        </a:p>
      </dsp:txBody>
      <dsp:txXfrm>
        <a:off x="2261253" y="772543"/>
        <a:ext cx="1683232" cy="513385"/>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18C93-F796-8343-A715-19CFCBBA4CBB}">
      <dsp:nvSpPr>
        <dsp:cNvPr id="0" name=""/>
        <dsp:cNvSpPr/>
      </dsp:nvSpPr>
      <dsp:spPr>
        <a:xfrm>
          <a:off x="1924607" y="667341"/>
          <a:ext cx="336646" cy="361894"/>
        </a:xfrm>
        <a:custGeom>
          <a:avLst/>
          <a:gdLst/>
          <a:ahLst/>
          <a:cxnLst/>
          <a:rect l="0" t="0" r="0" b="0"/>
          <a:pathLst>
            <a:path>
              <a:moveTo>
                <a:pt x="0" y="0"/>
              </a:moveTo>
              <a:lnTo>
                <a:pt x="168323" y="0"/>
              </a:lnTo>
              <a:lnTo>
                <a:pt x="168323" y="361894"/>
              </a:lnTo>
              <a:lnTo>
                <a:pt x="336646" y="36189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A5FE8B-9A38-9947-A427-53F42EB27452}">
      <dsp:nvSpPr>
        <dsp:cNvPr id="0" name=""/>
        <dsp:cNvSpPr/>
      </dsp:nvSpPr>
      <dsp:spPr>
        <a:xfrm>
          <a:off x="1924607" y="305446"/>
          <a:ext cx="336646" cy="361894"/>
        </a:xfrm>
        <a:custGeom>
          <a:avLst/>
          <a:gdLst/>
          <a:ahLst/>
          <a:cxnLst/>
          <a:rect l="0" t="0" r="0" b="0"/>
          <a:pathLst>
            <a:path>
              <a:moveTo>
                <a:pt x="0" y="361894"/>
              </a:moveTo>
              <a:lnTo>
                <a:pt x="168323" y="361894"/>
              </a:lnTo>
              <a:lnTo>
                <a:pt x="168323" y="0"/>
              </a:lnTo>
              <a:lnTo>
                <a:pt x="33664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F089B-AC70-0345-8BF2-9AA728EF37B3}">
      <dsp:nvSpPr>
        <dsp:cNvPr id="0" name=""/>
        <dsp:cNvSpPr/>
      </dsp:nvSpPr>
      <dsp:spPr>
        <a:xfrm>
          <a:off x="875" y="410648"/>
          <a:ext cx="19237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a:t>2.</a:t>
          </a:r>
          <a:r>
            <a:rPr lang="zh-CN" altLang="en-US" sz="1600" kern="1200" dirty="0"/>
            <a:t>科学社会主义一般原则</a:t>
          </a:r>
        </a:p>
      </dsp:txBody>
      <dsp:txXfrm>
        <a:off x="875" y="410648"/>
        <a:ext cx="1923732" cy="513385"/>
      </dsp:txXfrm>
    </dsp:sp>
    <dsp:sp modelId="{01E5E413-1ACA-494B-BE7A-8713F3152CCE}">
      <dsp:nvSpPr>
        <dsp:cNvPr id="0" name=""/>
        <dsp:cNvSpPr/>
      </dsp:nvSpPr>
      <dsp:spPr>
        <a:xfrm>
          <a:off x="2261253" y="48753"/>
          <a:ext cx="1683232" cy="513385"/>
        </a:xfrm>
        <a:prstGeom prst="rect">
          <a:avLst/>
        </a:prstGeom>
        <a:solidFill>
          <a:schemeClr val="bg1"/>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tx1"/>
              </a:solidFill>
            </a:rPr>
            <a:t>科学社会主义一般原则及其主要内容</a:t>
          </a:r>
        </a:p>
      </dsp:txBody>
      <dsp:txXfrm>
        <a:off x="2261253" y="48753"/>
        <a:ext cx="1683232" cy="513385"/>
      </dsp:txXfrm>
    </dsp:sp>
    <dsp:sp modelId="{750D20D2-3790-A44B-B8BF-99C4AFE9B85B}">
      <dsp:nvSpPr>
        <dsp:cNvPr id="0" name=""/>
        <dsp:cNvSpPr/>
      </dsp:nvSpPr>
      <dsp:spPr>
        <a:xfrm>
          <a:off x="2261253" y="772543"/>
          <a:ext cx="1683232" cy="513385"/>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bg1"/>
              </a:solidFill>
            </a:rPr>
            <a:t>正确把握科学社会主义一般原则</a:t>
          </a:r>
        </a:p>
      </dsp:txBody>
      <dsp:txXfrm>
        <a:off x="2261253" y="772543"/>
        <a:ext cx="1683232" cy="513385"/>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18C93-F796-8343-A715-19CFCBBA4CBB}">
      <dsp:nvSpPr>
        <dsp:cNvPr id="0" name=""/>
        <dsp:cNvSpPr/>
      </dsp:nvSpPr>
      <dsp:spPr>
        <a:xfrm>
          <a:off x="1924607" y="667341"/>
          <a:ext cx="336646" cy="361894"/>
        </a:xfrm>
        <a:custGeom>
          <a:avLst/>
          <a:gdLst/>
          <a:ahLst/>
          <a:cxnLst/>
          <a:rect l="0" t="0" r="0" b="0"/>
          <a:pathLst>
            <a:path>
              <a:moveTo>
                <a:pt x="0" y="0"/>
              </a:moveTo>
              <a:lnTo>
                <a:pt x="168323" y="0"/>
              </a:lnTo>
              <a:lnTo>
                <a:pt x="168323" y="361894"/>
              </a:lnTo>
              <a:lnTo>
                <a:pt x="336646" y="36189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A5FE8B-9A38-9947-A427-53F42EB27452}">
      <dsp:nvSpPr>
        <dsp:cNvPr id="0" name=""/>
        <dsp:cNvSpPr/>
      </dsp:nvSpPr>
      <dsp:spPr>
        <a:xfrm>
          <a:off x="1924607" y="305446"/>
          <a:ext cx="336646" cy="361894"/>
        </a:xfrm>
        <a:custGeom>
          <a:avLst/>
          <a:gdLst/>
          <a:ahLst/>
          <a:cxnLst/>
          <a:rect l="0" t="0" r="0" b="0"/>
          <a:pathLst>
            <a:path>
              <a:moveTo>
                <a:pt x="0" y="361894"/>
              </a:moveTo>
              <a:lnTo>
                <a:pt x="168323" y="361894"/>
              </a:lnTo>
              <a:lnTo>
                <a:pt x="168323" y="0"/>
              </a:lnTo>
              <a:lnTo>
                <a:pt x="33664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F089B-AC70-0345-8BF2-9AA728EF37B3}">
      <dsp:nvSpPr>
        <dsp:cNvPr id="0" name=""/>
        <dsp:cNvSpPr/>
      </dsp:nvSpPr>
      <dsp:spPr>
        <a:xfrm>
          <a:off x="875" y="410648"/>
          <a:ext cx="19237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a:t>2.</a:t>
          </a:r>
          <a:r>
            <a:rPr lang="zh-CN" altLang="en-US" sz="1600" kern="1200" dirty="0"/>
            <a:t>科学社会主义一般原则</a:t>
          </a:r>
        </a:p>
      </dsp:txBody>
      <dsp:txXfrm>
        <a:off x="875" y="410648"/>
        <a:ext cx="1923732" cy="513385"/>
      </dsp:txXfrm>
    </dsp:sp>
    <dsp:sp modelId="{01E5E413-1ACA-494B-BE7A-8713F3152CCE}">
      <dsp:nvSpPr>
        <dsp:cNvPr id="0" name=""/>
        <dsp:cNvSpPr/>
      </dsp:nvSpPr>
      <dsp:spPr>
        <a:xfrm>
          <a:off x="2261253" y="48753"/>
          <a:ext cx="1683232" cy="513385"/>
        </a:xfrm>
        <a:prstGeom prst="rect">
          <a:avLst/>
        </a:prstGeom>
        <a:solidFill>
          <a:schemeClr val="bg1"/>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tx1"/>
              </a:solidFill>
            </a:rPr>
            <a:t>科学社会主义一般原则及其主要内容</a:t>
          </a:r>
        </a:p>
      </dsp:txBody>
      <dsp:txXfrm>
        <a:off x="2261253" y="48753"/>
        <a:ext cx="1683232" cy="513385"/>
      </dsp:txXfrm>
    </dsp:sp>
    <dsp:sp modelId="{750D20D2-3790-A44B-B8BF-99C4AFE9B85B}">
      <dsp:nvSpPr>
        <dsp:cNvPr id="0" name=""/>
        <dsp:cNvSpPr/>
      </dsp:nvSpPr>
      <dsp:spPr>
        <a:xfrm>
          <a:off x="2261253" y="772543"/>
          <a:ext cx="1683232" cy="513385"/>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bg1"/>
              </a:solidFill>
            </a:rPr>
            <a:t>正确把握科学社会主义一般原则</a:t>
          </a:r>
        </a:p>
      </dsp:txBody>
      <dsp:txXfrm>
        <a:off x="2261253" y="772543"/>
        <a:ext cx="1683232" cy="513385"/>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A7071-AC90-D64E-AEE5-AB097AE71900}">
      <dsp:nvSpPr>
        <dsp:cNvPr id="0" name=""/>
        <dsp:cNvSpPr/>
      </dsp:nvSpPr>
      <dsp:spPr>
        <a:xfrm>
          <a:off x="3940422" y="2704209"/>
          <a:ext cx="787238" cy="1692561"/>
        </a:xfrm>
        <a:custGeom>
          <a:avLst/>
          <a:gdLst/>
          <a:ahLst/>
          <a:cxnLst/>
          <a:rect l="0" t="0" r="0" b="0"/>
          <a:pathLst>
            <a:path>
              <a:moveTo>
                <a:pt x="0" y="0"/>
              </a:moveTo>
              <a:lnTo>
                <a:pt x="393619" y="0"/>
              </a:lnTo>
              <a:lnTo>
                <a:pt x="393619" y="1692561"/>
              </a:lnTo>
              <a:lnTo>
                <a:pt x="787238" y="169256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969D6E-609C-DA43-8245-DC92570B6047}">
      <dsp:nvSpPr>
        <dsp:cNvPr id="0" name=""/>
        <dsp:cNvSpPr/>
      </dsp:nvSpPr>
      <dsp:spPr>
        <a:xfrm>
          <a:off x="3940422" y="2658489"/>
          <a:ext cx="787238" cy="91440"/>
        </a:xfrm>
        <a:custGeom>
          <a:avLst/>
          <a:gdLst/>
          <a:ahLst/>
          <a:cxnLst/>
          <a:rect l="0" t="0" r="0" b="0"/>
          <a:pathLst>
            <a:path>
              <a:moveTo>
                <a:pt x="0" y="45720"/>
              </a:moveTo>
              <a:lnTo>
                <a:pt x="787238"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315591-F05C-B144-B596-FC5325825B17}">
      <dsp:nvSpPr>
        <dsp:cNvPr id="0" name=""/>
        <dsp:cNvSpPr/>
      </dsp:nvSpPr>
      <dsp:spPr>
        <a:xfrm>
          <a:off x="3940422" y="1011647"/>
          <a:ext cx="787238" cy="1692561"/>
        </a:xfrm>
        <a:custGeom>
          <a:avLst/>
          <a:gdLst/>
          <a:ahLst/>
          <a:cxnLst/>
          <a:rect l="0" t="0" r="0" b="0"/>
          <a:pathLst>
            <a:path>
              <a:moveTo>
                <a:pt x="0" y="1692561"/>
              </a:moveTo>
              <a:lnTo>
                <a:pt x="393619" y="1692561"/>
              </a:lnTo>
              <a:lnTo>
                <a:pt x="393619" y="0"/>
              </a:lnTo>
              <a:lnTo>
                <a:pt x="787238"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447C4A-CC1A-E248-935E-3175ECDA8867}">
      <dsp:nvSpPr>
        <dsp:cNvPr id="0" name=""/>
        <dsp:cNvSpPr/>
      </dsp:nvSpPr>
      <dsp:spPr>
        <a:xfrm>
          <a:off x="4232" y="2103939"/>
          <a:ext cx="3936190" cy="120053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altLang="zh-CN" sz="3400" kern="1200" dirty="0"/>
            <a:t>3.</a:t>
          </a:r>
          <a:r>
            <a:rPr lang="zh-CN" altLang="en-US" sz="3400" kern="1200" dirty="0"/>
            <a:t>在实践中探索现实社会主义的发展规律</a:t>
          </a:r>
        </a:p>
      </dsp:txBody>
      <dsp:txXfrm>
        <a:off x="4232" y="2103939"/>
        <a:ext cx="3936190" cy="1200538"/>
      </dsp:txXfrm>
    </dsp:sp>
    <dsp:sp modelId="{7CF5F9A5-C194-6449-9351-F28FD51C34CA}">
      <dsp:nvSpPr>
        <dsp:cNvPr id="0" name=""/>
        <dsp:cNvSpPr/>
      </dsp:nvSpPr>
      <dsp:spPr>
        <a:xfrm>
          <a:off x="4727661" y="411378"/>
          <a:ext cx="3936190" cy="120053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zh-CN" altLang="en-US" sz="3400" kern="1200" dirty="0"/>
            <a:t>艰巨性和长期性</a:t>
          </a:r>
        </a:p>
      </dsp:txBody>
      <dsp:txXfrm>
        <a:off x="4727661" y="411378"/>
        <a:ext cx="3936190" cy="1200538"/>
      </dsp:txXfrm>
    </dsp:sp>
    <dsp:sp modelId="{DA47C5EB-0228-C348-86CB-8A428DD75534}">
      <dsp:nvSpPr>
        <dsp:cNvPr id="0" name=""/>
        <dsp:cNvSpPr/>
      </dsp:nvSpPr>
      <dsp:spPr>
        <a:xfrm>
          <a:off x="4727661" y="2103939"/>
          <a:ext cx="3936190" cy="120053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zh-CN" altLang="en-US" sz="3400" kern="1200" dirty="0"/>
            <a:t>社会主义发展多样性</a:t>
          </a:r>
        </a:p>
      </dsp:txBody>
      <dsp:txXfrm>
        <a:off x="4727661" y="2103939"/>
        <a:ext cx="3936190" cy="1200538"/>
      </dsp:txXfrm>
    </dsp:sp>
    <dsp:sp modelId="{A476E152-3EE8-344F-A220-75FE1D94A553}">
      <dsp:nvSpPr>
        <dsp:cNvPr id="0" name=""/>
        <dsp:cNvSpPr/>
      </dsp:nvSpPr>
      <dsp:spPr>
        <a:xfrm>
          <a:off x="4727661" y="3796501"/>
          <a:ext cx="3936190" cy="120053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zh-CN" altLang="en-US" sz="3400" kern="1200" dirty="0"/>
            <a:t>社会主义在实践探索中开拓前进</a:t>
          </a:r>
        </a:p>
      </dsp:txBody>
      <dsp:txXfrm>
        <a:off x="4727661" y="3796501"/>
        <a:ext cx="3936190" cy="1200538"/>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A7071-AC90-D64E-AEE5-AB097AE71900}">
      <dsp:nvSpPr>
        <dsp:cNvPr id="0" name=""/>
        <dsp:cNvSpPr/>
      </dsp:nvSpPr>
      <dsp:spPr>
        <a:xfrm>
          <a:off x="1677292" y="1122829"/>
          <a:ext cx="335098" cy="720461"/>
        </a:xfrm>
        <a:custGeom>
          <a:avLst/>
          <a:gdLst/>
          <a:ahLst/>
          <a:cxnLst/>
          <a:rect l="0" t="0" r="0" b="0"/>
          <a:pathLst>
            <a:path>
              <a:moveTo>
                <a:pt x="0" y="0"/>
              </a:moveTo>
              <a:lnTo>
                <a:pt x="167549" y="0"/>
              </a:lnTo>
              <a:lnTo>
                <a:pt x="167549" y="720461"/>
              </a:lnTo>
              <a:lnTo>
                <a:pt x="335098" y="72046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969D6E-609C-DA43-8245-DC92570B6047}">
      <dsp:nvSpPr>
        <dsp:cNvPr id="0" name=""/>
        <dsp:cNvSpPr/>
      </dsp:nvSpPr>
      <dsp:spPr>
        <a:xfrm>
          <a:off x="1677292" y="1077109"/>
          <a:ext cx="335098" cy="91440"/>
        </a:xfrm>
        <a:custGeom>
          <a:avLst/>
          <a:gdLst/>
          <a:ahLst/>
          <a:cxnLst/>
          <a:rect l="0" t="0" r="0" b="0"/>
          <a:pathLst>
            <a:path>
              <a:moveTo>
                <a:pt x="0" y="45720"/>
              </a:moveTo>
              <a:lnTo>
                <a:pt x="335098"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315591-F05C-B144-B596-FC5325825B17}">
      <dsp:nvSpPr>
        <dsp:cNvPr id="0" name=""/>
        <dsp:cNvSpPr/>
      </dsp:nvSpPr>
      <dsp:spPr>
        <a:xfrm>
          <a:off x="1677292" y="402368"/>
          <a:ext cx="335098" cy="720461"/>
        </a:xfrm>
        <a:custGeom>
          <a:avLst/>
          <a:gdLst/>
          <a:ahLst/>
          <a:cxnLst/>
          <a:rect l="0" t="0" r="0" b="0"/>
          <a:pathLst>
            <a:path>
              <a:moveTo>
                <a:pt x="0" y="720461"/>
              </a:moveTo>
              <a:lnTo>
                <a:pt x="167549" y="720461"/>
              </a:lnTo>
              <a:lnTo>
                <a:pt x="167549" y="0"/>
              </a:lnTo>
              <a:lnTo>
                <a:pt x="335098"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447C4A-CC1A-E248-935E-3175ECDA8867}">
      <dsp:nvSpPr>
        <dsp:cNvPr id="0" name=""/>
        <dsp:cNvSpPr/>
      </dsp:nvSpPr>
      <dsp:spPr>
        <a:xfrm>
          <a:off x="1801" y="867317"/>
          <a:ext cx="1675491" cy="5110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a:t>3.</a:t>
          </a:r>
          <a:r>
            <a:rPr lang="zh-CN" altLang="en-US" sz="1400" kern="1200" dirty="0"/>
            <a:t>在实践中探索现实社会主义的发展规律</a:t>
          </a:r>
        </a:p>
      </dsp:txBody>
      <dsp:txXfrm>
        <a:off x="1801" y="867317"/>
        <a:ext cx="1675491" cy="511024"/>
      </dsp:txXfrm>
    </dsp:sp>
    <dsp:sp modelId="{7CF5F9A5-C194-6449-9351-F28FD51C34CA}">
      <dsp:nvSpPr>
        <dsp:cNvPr id="0" name=""/>
        <dsp:cNvSpPr/>
      </dsp:nvSpPr>
      <dsp:spPr>
        <a:xfrm>
          <a:off x="2012391" y="146855"/>
          <a:ext cx="1675491" cy="511024"/>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艰巨性和长期性</a:t>
          </a:r>
        </a:p>
      </dsp:txBody>
      <dsp:txXfrm>
        <a:off x="2012391" y="146855"/>
        <a:ext cx="1675491" cy="511024"/>
      </dsp:txXfrm>
    </dsp:sp>
    <dsp:sp modelId="{DA47C5EB-0228-C348-86CB-8A428DD75534}">
      <dsp:nvSpPr>
        <dsp:cNvPr id="0" name=""/>
        <dsp:cNvSpPr/>
      </dsp:nvSpPr>
      <dsp:spPr>
        <a:xfrm>
          <a:off x="2012391" y="867317"/>
          <a:ext cx="1675491" cy="5110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社会主义发展多样性</a:t>
          </a:r>
        </a:p>
      </dsp:txBody>
      <dsp:txXfrm>
        <a:off x="2012391" y="867317"/>
        <a:ext cx="1675491" cy="511024"/>
      </dsp:txXfrm>
    </dsp:sp>
    <dsp:sp modelId="{A476E152-3EE8-344F-A220-75FE1D94A553}">
      <dsp:nvSpPr>
        <dsp:cNvPr id="0" name=""/>
        <dsp:cNvSpPr/>
      </dsp:nvSpPr>
      <dsp:spPr>
        <a:xfrm>
          <a:off x="2012391" y="1587778"/>
          <a:ext cx="1675491" cy="5110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社会主义在实践探索中开拓前进</a:t>
          </a:r>
        </a:p>
      </dsp:txBody>
      <dsp:txXfrm>
        <a:off x="2012391" y="1587778"/>
        <a:ext cx="1675491" cy="511024"/>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A7071-AC90-D64E-AEE5-AB097AE71900}">
      <dsp:nvSpPr>
        <dsp:cNvPr id="0" name=""/>
        <dsp:cNvSpPr/>
      </dsp:nvSpPr>
      <dsp:spPr>
        <a:xfrm>
          <a:off x="1677292" y="1122829"/>
          <a:ext cx="335098" cy="720461"/>
        </a:xfrm>
        <a:custGeom>
          <a:avLst/>
          <a:gdLst/>
          <a:ahLst/>
          <a:cxnLst/>
          <a:rect l="0" t="0" r="0" b="0"/>
          <a:pathLst>
            <a:path>
              <a:moveTo>
                <a:pt x="0" y="0"/>
              </a:moveTo>
              <a:lnTo>
                <a:pt x="167549" y="0"/>
              </a:lnTo>
              <a:lnTo>
                <a:pt x="167549" y="720461"/>
              </a:lnTo>
              <a:lnTo>
                <a:pt x="335098" y="72046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969D6E-609C-DA43-8245-DC92570B6047}">
      <dsp:nvSpPr>
        <dsp:cNvPr id="0" name=""/>
        <dsp:cNvSpPr/>
      </dsp:nvSpPr>
      <dsp:spPr>
        <a:xfrm>
          <a:off x="1677292" y="1077109"/>
          <a:ext cx="335098" cy="91440"/>
        </a:xfrm>
        <a:custGeom>
          <a:avLst/>
          <a:gdLst/>
          <a:ahLst/>
          <a:cxnLst/>
          <a:rect l="0" t="0" r="0" b="0"/>
          <a:pathLst>
            <a:path>
              <a:moveTo>
                <a:pt x="0" y="45720"/>
              </a:moveTo>
              <a:lnTo>
                <a:pt x="335098"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315591-F05C-B144-B596-FC5325825B17}">
      <dsp:nvSpPr>
        <dsp:cNvPr id="0" name=""/>
        <dsp:cNvSpPr/>
      </dsp:nvSpPr>
      <dsp:spPr>
        <a:xfrm>
          <a:off x="1677292" y="402368"/>
          <a:ext cx="335098" cy="720461"/>
        </a:xfrm>
        <a:custGeom>
          <a:avLst/>
          <a:gdLst/>
          <a:ahLst/>
          <a:cxnLst/>
          <a:rect l="0" t="0" r="0" b="0"/>
          <a:pathLst>
            <a:path>
              <a:moveTo>
                <a:pt x="0" y="720461"/>
              </a:moveTo>
              <a:lnTo>
                <a:pt x="167549" y="720461"/>
              </a:lnTo>
              <a:lnTo>
                <a:pt x="167549" y="0"/>
              </a:lnTo>
              <a:lnTo>
                <a:pt x="335098"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447C4A-CC1A-E248-935E-3175ECDA8867}">
      <dsp:nvSpPr>
        <dsp:cNvPr id="0" name=""/>
        <dsp:cNvSpPr/>
      </dsp:nvSpPr>
      <dsp:spPr>
        <a:xfrm>
          <a:off x="1801" y="867317"/>
          <a:ext cx="1675491" cy="5110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a:t>3.</a:t>
          </a:r>
          <a:r>
            <a:rPr lang="zh-CN" altLang="en-US" sz="1400" kern="1200" dirty="0"/>
            <a:t>在实践中探索现实社会主义的发展规律</a:t>
          </a:r>
        </a:p>
      </dsp:txBody>
      <dsp:txXfrm>
        <a:off x="1801" y="867317"/>
        <a:ext cx="1675491" cy="511024"/>
      </dsp:txXfrm>
    </dsp:sp>
    <dsp:sp modelId="{7CF5F9A5-C194-6449-9351-F28FD51C34CA}">
      <dsp:nvSpPr>
        <dsp:cNvPr id="0" name=""/>
        <dsp:cNvSpPr/>
      </dsp:nvSpPr>
      <dsp:spPr>
        <a:xfrm>
          <a:off x="2012391" y="146855"/>
          <a:ext cx="1675491" cy="511024"/>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艰巨性和长期性</a:t>
          </a:r>
        </a:p>
      </dsp:txBody>
      <dsp:txXfrm>
        <a:off x="2012391" y="146855"/>
        <a:ext cx="1675491" cy="511024"/>
      </dsp:txXfrm>
    </dsp:sp>
    <dsp:sp modelId="{DA47C5EB-0228-C348-86CB-8A428DD75534}">
      <dsp:nvSpPr>
        <dsp:cNvPr id="0" name=""/>
        <dsp:cNvSpPr/>
      </dsp:nvSpPr>
      <dsp:spPr>
        <a:xfrm>
          <a:off x="2012391" y="867317"/>
          <a:ext cx="1675491" cy="511024"/>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社会主义发展多样性</a:t>
          </a:r>
        </a:p>
      </dsp:txBody>
      <dsp:txXfrm>
        <a:off x="2012391" y="867317"/>
        <a:ext cx="1675491" cy="511024"/>
      </dsp:txXfrm>
    </dsp:sp>
    <dsp:sp modelId="{A476E152-3EE8-344F-A220-75FE1D94A553}">
      <dsp:nvSpPr>
        <dsp:cNvPr id="0" name=""/>
        <dsp:cNvSpPr/>
      </dsp:nvSpPr>
      <dsp:spPr>
        <a:xfrm>
          <a:off x="2012391" y="1587778"/>
          <a:ext cx="1675491" cy="5110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社会主义在实践探索中开拓前进</a:t>
          </a:r>
        </a:p>
      </dsp:txBody>
      <dsp:txXfrm>
        <a:off x="2012391" y="1587778"/>
        <a:ext cx="1675491" cy="511024"/>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A7071-AC90-D64E-AEE5-AB097AE71900}">
      <dsp:nvSpPr>
        <dsp:cNvPr id="0" name=""/>
        <dsp:cNvSpPr/>
      </dsp:nvSpPr>
      <dsp:spPr>
        <a:xfrm>
          <a:off x="1677292" y="1122829"/>
          <a:ext cx="335098" cy="720461"/>
        </a:xfrm>
        <a:custGeom>
          <a:avLst/>
          <a:gdLst/>
          <a:ahLst/>
          <a:cxnLst/>
          <a:rect l="0" t="0" r="0" b="0"/>
          <a:pathLst>
            <a:path>
              <a:moveTo>
                <a:pt x="0" y="0"/>
              </a:moveTo>
              <a:lnTo>
                <a:pt x="167549" y="0"/>
              </a:lnTo>
              <a:lnTo>
                <a:pt x="167549" y="720461"/>
              </a:lnTo>
              <a:lnTo>
                <a:pt x="335098" y="72046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969D6E-609C-DA43-8245-DC92570B6047}">
      <dsp:nvSpPr>
        <dsp:cNvPr id="0" name=""/>
        <dsp:cNvSpPr/>
      </dsp:nvSpPr>
      <dsp:spPr>
        <a:xfrm>
          <a:off x="1677292" y="1077109"/>
          <a:ext cx="335098" cy="91440"/>
        </a:xfrm>
        <a:custGeom>
          <a:avLst/>
          <a:gdLst/>
          <a:ahLst/>
          <a:cxnLst/>
          <a:rect l="0" t="0" r="0" b="0"/>
          <a:pathLst>
            <a:path>
              <a:moveTo>
                <a:pt x="0" y="45720"/>
              </a:moveTo>
              <a:lnTo>
                <a:pt x="335098"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315591-F05C-B144-B596-FC5325825B17}">
      <dsp:nvSpPr>
        <dsp:cNvPr id="0" name=""/>
        <dsp:cNvSpPr/>
      </dsp:nvSpPr>
      <dsp:spPr>
        <a:xfrm>
          <a:off x="1677292" y="402368"/>
          <a:ext cx="335098" cy="720461"/>
        </a:xfrm>
        <a:custGeom>
          <a:avLst/>
          <a:gdLst/>
          <a:ahLst/>
          <a:cxnLst/>
          <a:rect l="0" t="0" r="0" b="0"/>
          <a:pathLst>
            <a:path>
              <a:moveTo>
                <a:pt x="0" y="720461"/>
              </a:moveTo>
              <a:lnTo>
                <a:pt x="167549" y="720461"/>
              </a:lnTo>
              <a:lnTo>
                <a:pt x="167549" y="0"/>
              </a:lnTo>
              <a:lnTo>
                <a:pt x="335098"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447C4A-CC1A-E248-935E-3175ECDA8867}">
      <dsp:nvSpPr>
        <dsp:cNvPr id="0" name=""/>
        <dsp:cNvSpPr/>
      </dsp:nvSpPr>
      <dsp:spPr>
        <a:xfrm>
          <a:off x="1801" y="867317"/>
          <a:ext cx="1675491" cy="5110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a:t>3.</a:t>
          </a:r>
          <a:r>
            <a:rPr lang="zh-CN" altLang="en-US" sz="1400" kern="1200" dirty="0"/>
            <a:t>在实践中探索现实社会主义的发展规律</a:t>
          </a:r>
        </a:p>
      </dsp:txBody>
      <dsp:txXfrm>
        <a:off x="1801" y="867317"/>
        <a:ext cx="1675491" cy="511024"/>
      </dsp:txXfrm>
    </dsp:sp>
    <dsp:sp modelId="{7CF5F9A5-C194-6449-9351-F28FD51C34CA}">
      <dsp:nvSpPr>
        <dsp:cNvPr id="0" name=""/>
        <dsp:cNvSpPr/>
      </dsp:nvSpPr>
      <dsp:spPr>
        <a:xfrm>
          <a:off x="2012391" y="146855"/>
          <a:ext cx="1675491" cy="511024"/>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艰巨性和长期性</a:t>
          </a:r>
        </a:p>
      </dsp:txBody>
      <dsp:txXfrm>
        <a:off x="2012391" y="146855"/>
        <a:ext cx="1675491" cy="511024"/>
      </dsp:txXfrm>
    </dsp:sp>
    <dsp:sp modelId="{DA47C5EB-0228-C348-86CB-8A428DD75534}">
      <dsp:nvSpPr>
        <dsp:cNvPr id="0" name=""/>
        <dsp:cNvSpPr/>
      </dsp:nvSpPr>
      <dsp:spPr>
        <a:xfrm>
          <a:off x="2012391" y="867317"/>
          <a:ext cx="1675491" cy="511024"/>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社会主义发展多样性</a:t>
          </a:r>
        </a:p>
      </dsp:txBody>
      <dsp:txXfrm>
        <a:off x="2012391" y="867317"/>
        <a:ext cx="1675491" cy="511024"/>
      </dsp:txXfrm>
    </dsp:sp>
    <dsp:sp modelId="{A476E152-3EE8-344F-A220-75FE1D94A553}">
      <dsp:nvSpPr>
        <dsp:cNvPr id="0" name=""/>
        <dsp:cNvSpPr/>
      </dsp:nvSpPr>
      <dsp:spPr>
        <a:xfrm>
          <a:off x="2012391" y="1587778"/>
          <a:ext cx="1675491" cy="511024"/>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社会主义在实践探索中开拓前进</a:t>
          </a:r>
        </a:p>
      </dsp:txBody>
      <dsp:txXfrm>
        <a:off x="2012391" y="1587778"/>
        <a:ext cx="1675491" cy="511024"/>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A7071-AC90-D64E-AEE5-AB097AE71900}">
      <dsp:nvSpPr>
        <dsp:cNvPr id="0" name=""/>
        <dsp:cNvSpPr/>
      </dsp:nvSpPr>
      <dsp:spPr>
        <a:xfrm>
          <a:off x="1677292" y="1122829"/>
          <a:ext cx="335098" cy="720461"/>
        </a:xfrm>
        <a:custGeom>
          <a:avLst/>
          <a:gdLst/>
          <a:ahLst/>
          <a:cxnLst/>
          <a:rect l="0" t="0" r="0" b="0"/>
          <a:pathLst>
            <a:path>
              <a:moveTo>
                <a:pt x="0" y="0"/>
              </a:moveTo>
              <a:lnTo>
                <a:pt x="167549" y="0"/>
              </a:lnTo>
              <a:lnTo>
                <a:pt x="167549" y="720461"/>
              </a:lnTo>
              <a:lnTo>
                <a:pt x="335098" y="72046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969D6E-609C-DA43-8245-DC92570B6047}">
      <dsp:nvSpPr>
        <dsp:cNvPr id="0" name=""/>
        <dsp:cNvSpPr/>
      </dsp:nvSpPr>
      <dsp:spPr>
        <a:xfrm>
          <a:off x="1677292" y="1077109"/>
          <a:ext cx="335098" cy="91440"/>
        </a:xfrm>
        <a:custGeom>
          <a:avLst/>
          <a:gdLst/>
          <a:ahLst/>
          <a:cxnLst/>
          <a:rect l="0" t="0" r="0" b="0"/>
          <a:pathLst>
            <a:path>
              <a:moveTo>
                <a:pt x="0" y="45720"/>
              </a:moveTo>
              <a:lnTo>
                <a:pt x="335098"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315591-F05C-B144-B596-FC5325825B17}">
      <dsp:nvSpPr>
        <dsp:cNvPr id="0" name=""/>
        <dsp:cNvSpPr/>
      </dsp:nvSpPr>
      <dsp:spPr>
        <a:xfrm>
          <a:off x="1677292" y="402368"/>
          <a:ext cx="335098" cy="720461"/>
        </a:xfrm>
        <a:custGeom>
          <a:avLst/>
          <a:gdLst/>
          <a:ahLst/>
          <a:cxnLst/>
          <a:rect l="0" t="0" r="0" b="0"/>
          <a:pathLst>
            <a:path>
              <a:moveTo>
                <a:pt x="0" y="720461"/>
              </a:moveTo>
              <a:lnTo>
                <a:pt x="167549" y="720461"/>
              </a:lnTo>
              <a:lnTo>
                <a:pt x="167549" y="0"/>
              </a:lnTo>
              <a:lnTo>
                <a:pt x="335098"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447C4A-CC1A-E248-935E-3175ECDA8867}">
      <dsp:nvSpPr>
        <dsp:cNvPr id="0" name=""/>
        <dsp:cNvSpPr/>
      </dsp:nvSpPr>
      <dsp:spPr>
        <a:xfrm>
          <a:off x="1801" y="867317"/>
          <a:ext cx="1675491" cy="5110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a:t>3.</a:t>
          </a:r>
          <a:r>
            <a:rPr lang="zh-CN" altLang="en-US" sz="1400" kern="1200" dirty="0"/>
            <a:t>在实践中探索现实社会主义的发展规律</a:t>
          </a:r>
        </a:p>
      </dsp:txBody>
      <dsp:txXfrm>
        <a:off x="1801" y="867317"/>
        <a:ext cx="1675491" cy="511024"/>
      </dsp:txXfrm>
    </dsp:sp>
    <dsp:sp modelId="{7CF5F9A5-C194-6449-9351-F28FD51C34CA}">
      <dsp:nvSpPr>
        <dsp:cNvPr id="0" name=""/>
        <dsp:cNvSpPr/>
      </dsp:nvSpPr>
      <dsp:spPr>
        <a:xfrm>
          <a:off x="2012391" y="146855"/>
          <a:ext cx="1675491" cy="511024"/>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艰巨性和长期性</a:t>
          </a:r>
        </a:p>
      </dsp:txBody>
      <dsp:txXfrm>
        <a:off x="2012391" y="146855"/>
        <a:ext cx="1675491" cy="511024"/>
      </dsp:txXfrm>
    </dsp:sp>
    <dsp:sp modelId="{DA47C5EB-0228-C348-86CB-8A428DD75534}">
      <dsp:nvSpPr>
        <dsp:cNvPr id="0" name=""/>
        <dsp:cNvSpPr/>
      </dsp:nvSpPr>
      <dsp:spPr>
        <a:xfrm>
          <a:off x="2012391" y="867317"/>
          <a:ext cx="1675491" cy="511024"/>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社会主义发展多样性</a:t>
          </a:r>
        </a:p>
      </dsp:txBody>
      <dsp:txXfrm>
        <a:off x="2012391" y="867317"/>
        <a:ext cx="1675491" cy="511024"/>
      </dsp:txXfrm>
    </dsp:sp>
    <dsp:sp modelId="{A476E152-3EE8-344F-A220-75FE1D94A553}">
      <dsp:nvSpPr>
        <dsp:cNvPr id="0" name=""/>
        <dsp:cNvSpPr/>
      </dsp:nvSpPr>
      <dsp:spPr>
        <a:xfrm>
          <a:off x="2012391" y="1587778"/>
          <a:ext cx="1675491" cy="511024"/>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社会主义在实践探索中开拓前进</a:t>
          </a:r>
        </a:p>
      </dsp:txBody>
      <dsp:txXfrm>
        <a:off x="2012391" y="1587778"/>
        <a:ext cx="1675491" cy="511024"/>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9BA7E-55DB-7742-AB7C-89083A0A7487}">
      <dsp:nvSpPr>
        <dsp:cNvPr id="0" name=""/>
        <dsp:cNvSpPr/>
      </dsp:nvSpPr>
      <dsp:spPr>
        <a:xfrm>
          <a:off x="5889052" y="2572180"/>
          <a:ext cx="962810" cy="1035021"/>
        </a:xfrm>
        <a:custGeom>
          <a:avLst/>
          <a:gdLst/>
          <a:ahLst/>
          <a:cxnLst/>
          <a:rect l="0" t="0" r="0" b="0"/>
          <a:pathLst>
            <a:path>
              <a:moveTo>
                <a:pt x="0" y="0"/>
              </a:moveTo>
              <a:lnTo>
                <a:pt x="481405" y="0"/>
              </a:lnTo>
              <a:lnTo>
                <a:pt x="481405" y="1035021"/>
              </a:lnTo>
              <a:lnTo>
                <a:pt x="962810" y="103502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8243EC-7327-B34A-8FC8-7838A7B16A4C}">
      <dsp:nvSpPr>
        <dsp:cNvPr id="0" name=""/>
        <dsp:cNvSpPr/>
      </dsp:nvSpPr>
      <dsp:spPr>
        <a:xfrm>
          <a:off x="5889052" y="1537158"/>
          <a:ext cx="962810" cy="1035021"/>
        </a:xfrm>
        <a:custGeom>
          <a:avLst/>
          <a:gdLst/>
          <a:ahLst/>
          <a:cxnLst/>
          <a:rect l="0" t="0" r="0" b="0"/>
          <a:pathLst>
            <a:path>
              <a:moveTo>
                <a:pt x="0" y="1035021"/>
              </a:moveTo>
              <a:lnTo>
                <a:pt x="481405" y="1035021"/>
              </a:lnTo>
              <a:lnTo>
                <a:pt x="481405" y="0"/>
              </a:lnTo>
              <a:lnTo>
                <a:pt x="962810"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9BE3A9-44DC-CD41-88CE-E0B24AD80765}">
      <dsp:nvSpPr>
        <dsp:cNvPr id="0" name=""/>
        <dsp:cNvSpPr/>
      </dsp:nvSpPr>
      <dsp:spPr>
        <a:xfrm>
          <a:off x="1753" y="1838037"/>
          <a:ext cx="5887298" cy="146828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altLang="zh-CN" sz="4000" kern="12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4000" kern="1200" dirty="0">
              <a:latin typeface="微软雅黑" panose="020B0503020204020204" pitchFamily="34" charset="-122"/>
              <a:ea typeface="微软雅黑" panose="020B0503020204020204" pitchFamily="34" charset="-122"/>
              <a:cs typeface="微软雅黑" panose="020B0503020204020204" pitchFamily="34" charset="-122"/>
            </a:rPr>
            <a:t>马克思主义政党在社会主义事业中的地位和作用</a:t>
          </a:r>
        </a:p>
      </dsp:txBody>
      <dsp:txXfrm>
        <a:off x="1753" y="1838037"/>
        <a:ext cx="5887298" cy="1468286"/>
      </dsp:txXfrm>
    </dsp:sp>
    <dsp:sp modelId="{753E5653-5F1A-6D4E-BEE7-0DA6ACC49661}">
      <dsp:nvSpPr>
        <dsp:cNvPr id="0" name=""/>
        <dsp:cNvSpPr/>
      </dsp:nvSpPr>
      <dsp:spPr>
        <a:xfrm>
          <a:off x="6851863" y="803015"/>
          <a:ext cx="4814053" cy="146828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zh-CN" altLang="en-US" sz="4000" kern="1200" dirty="0">
              <a:latin typeface="微软雅黑" panose="020B0503020204020204" pitchFamily="34" charset="-122"/>
              <a:ea typeface="微软雅黑" panose="020B0503020204020204" pitchFamily="34" charset="-122"/>
              <a:cs typeface="微软雅黑" panose="020B0503020204020204" pitchFamily="34" charset="-122"/>
            </a:rPr>
            <a:t>新型的革命政党</a:t>
          </a:r>
        </a:p>
      </dsp:txBody>
      <dsp:txXfrm>
        <a:off x="6851863" y="803015"/>
        <a:ext cx="4814053" cy="1468286"/>
      </dsp:txXfrm>
    </dsp:sp>
    <dsp:sp modelId="{0B1C9F7A-3E21-2B4D-B955-73042E8287C4}">
      <dsp:nvSpPr>
        <dsp:cNvPr id="0" name=""/>
        <dsp:cNvSpPr/>
      </dsp:nvSpPr>
      <dsp:spPr>
        <a:xfrm>
          <a:off x="6851863" y="2873058"/>
          <a:ext cx="4814053" cy="146828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zh-CN" altLang="en-US" sz="4000" kern="1200" dirty="0">
              <a:latin typeface="微软雅黑" panose="020B0503020204020204" pitchFamily="34" charset="-122"/>
              <a:ea typeface="微软雅黑" panose="020B0503020204020204" pitchFamily="34" charset="-122"/>
              <a:cs typeface="微软雅黑" panose="020B0503020204020204" pitchFamily="34" charset="-122"/>
            </a:rPr>
            <a:t>领导核心</a:t>
          </a:r>
        </a:p>
      </dsp:txBody>
      <dsp:txXfrm>
        <a:off x="6851863" y="2873058"/>
        <a:ext cx="4814053" cy="14682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7FA9C-DCFE-0C46-8D08-252A0EFDC51D}">
      <dsp:nvSpPr>
        <dsp:cNvPr id="0" name=""/>
        <dsp:cNvSpPr/>
      </dsp:nvSpPr>
      <dsp:spPr>
        <a:xfrm>
          <a:off x="2656081" y="1019930"/>
          <a:ext cx="255632" cy="824413"/>
        </a:xfrm>
        <a:custGeom>
          <a:avLst/>
          <a:gdLst/>
          <a:ahLst/>
          <a:cxnLst/>
          <a:rect l="0" t="0" r="0" b="0"/>
          <a:pathLst>
            <a:path>
              <a:moveTo>
                <a:pt x="0" y="0"/>
              </a:moveTo>
              <a:lnTo>
                <a:pt x="127816" y="0"/>
              </a:lnTo>
              <a:lnTo>
                <a:pt x="127816" y="824413"/>
              </a:lnTo>
              <a:lnTo>
                <a:pt x="255632" y="824413"/>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94B30E5-11F4-ED43-AF6E-C81A1E02907E}">
      <dsp:nvSpPr>
        <dsp:cNvPr id="0" name=""/>
        <dsp:cNvSpPr/>
      </dsp:nvSpPr>
      <dsp:spPr>
        <a:xfrm>
          <a:off x="2656081" y="1019930"/>
          <a:ext cx="255632" cy="274804"/>
        </a:xfrm>
        <a:custGeom>
          <a:avLst/>
          <a:gdLst/>
          <a:ahLst/>
          <a:cxnLst/>
          <a:rect l="0" t="0" r="0" b="0"/>
          <a:pathLst>
            <a:path>
              <a:moveTo>
                <a:pt x="0" y="0"/>
              </a:moveTo>
              <a:lnTo>
                <a:pt x="127816" y="0"/>
              </a:lnTo>
              <a:lnTo>
                <a:pt x="127816" y="274804"/>
              </a:lnTo>
              <a:lnTo>
                <a:pt x="255632" y="274804"/>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060FCF0E-28F2-874E-B26C-89E67C469777}">
      <dsp:nvSpPr>
        <dsp:cNvPr id="0" name=""/>
        <dsp:cNvSpPr/>
      </dsp:nvSpPr>
      <dsp:spPr>
        <a:xfrm>
          <a:off x="2656081" y="745125"/>
          <a:ext cx="255632" cy="274804"/>
        </a:xfrm>
        <a:custGeom>
          <a:avLst/>
          <a:gdLst/>
          <a:ahLst/>
          <a:cxnLst/>
          <a:rect l="0" t="0" r="0" b="0"/>
          <a:pathLst>
            <a:path>
              <a:moveTo>
                <a:pt x="0" y="274804"/>
              </a:moveTo>
              <a:lnTo>
                <a:pt x="127816" y="274804"/>
              </a:lnTo>
              <a:lnTo>
                <a:pt x="127816" y="0"/>
              </a:lnTo>
              <a:lnTo>
                <a:pt x="255632"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003A91B-F2F3-1540-A734-F494D91FA694}">
      <dsp:nvSpPr>
        <dsp:cNvPr id="0" name=""/>
        <dsp:cNvSpPr/>
      </dsp:nvSpPr>
      <dsp:spPr>
        <a:xfrm>
          <a:off x="2656081" y="195516"/>
          <a:ext cx="255632" cy="824413"/>
        </a:xfrm>
        <a:custGeom>
          <a:avLst/>
          <a:gdLst/>
          <a:ahLst/>
          <a:cxnLst/>
          <a:rect l="0" t="0" r="0" b="0"/>
          <a:pathLst>
            <a:path>
              <a:moveTo>
                <a:pt x="0" y="824413"/>
              </a:moveTo>
              <a:lnTo>
                <a:pt x="127816" y="824413"/>
              </a:lnTo>
              <a:lnTo>
                <a:pt x="127816" y="0"/>
              </a:lnTo>
              <a:lnTo>
                <a:pt x="255632"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FAF81BD9-D26B-BB43-9B3D-5E544C832866}">
      <dsp:nvSpPr>
        <dsp:cNvPr id="0" name=""/>
        <dsp:cNvSpPr/>
      </dsp:nvSpPr>
      <dsp:spPr>
        <a:xfrm>
          <a:off x="463767" y="618930"/>
          <a:ext cx="2192314" cy="8020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rPr>
            <a:t>马克思主义对共产主义社会的展望</a:t>
          </a:r>
        </a:p>
      </dsp:txBody>
      <dsp:txXfrm>
        <a:off x="463767" y="618930"/>
        <a:ext cx="2192314" cy="802000"/>
      </dsp:txXfrm>
    </dsp:sp>
    <dsp:sp modelId="{D4DB6EFC-D305-CD43-A8BB-5C429DE04E87}">
      <dsp:nvSpPr>
        <dsp:cNvPr id="0" name=""/>
        <dsp:cNvSpPr/>
      </dsp:nvSpPr>
      <dsp:spPr>
        <a:xfrm>
          <a:off x="2911713" y="597"/>
          <a:ext cx="1278160" cy="389839"/>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经济</a:t>
          </a:r>
        </a:p>
      </dsp:txBody>
      <dsp:txXfrm>
        <a:off x="2911713" y="597"/>
        <a:ext cx="1278160" cy="389839"/>
      </dsp:txXfrm>
    </dsp:sp>
    <dsp:sp modelId="{C3396F94-4140-E049-BF62-326CEBEDF70A}">
      <dsp:nvSpPr>
        <dsp:cNvPr id="0" name=""/>
        <dsp:cNvSpPr/>
      </dsp:nvSpPr>
      <dsp:spPr>
        <a:xfrm>
          <a:off x="2911713" y="550206"/>
          <a:ext cx="1278160" cy="389839"/>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rPr>
            <a:t>政治</a:t>
          </a:r>
        </a:p>
      </dsp:txBody>
      <dsp:txXfrm>
        <a:off x="2911713" y="550206"/>
        <a:ext cx="1278160" cy="389839"/>
      </dsp:txXfrm>
    </dsp:sp>
    <dsp:sp modelId="{79CD1CBA-FCDE-814C-BC5F-C94F8E0017CC}">
      <dsp:nvSpPr>
        <dsp:cNvPr id="0" name=""/>
        <dsp:cNvSpPr/>
      </dsp:nvSpPr>
      <dsp:spPr>
        <a:xfrm>
          <a:off x="2911713" y="1099815"/>
          <a:ext cx="1278160" cy="389839"/>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rPr>
            <a:t>精神</a:t>
          </a:r>
        </a:p>
      </dsp:txBody>
      <dsp:txXfrm>
        <a:off x="2911713" y="1099815"/>
        <a:ext cx="1278160" cy="389839"/>
      </dsp:txXfrm>
    </dsp:sp>
    <dsp:sp modelId="{F4EAF4A3-FC5B-554B-A01B-7ABD44029725}">
      <dsp:nvSpPr>
        <dsp:cNvPr id="0" name=""/>
        <dsp:cNvSpPr/>
      </dsp:nvSpPr>
      <dsp:spPr>
        <a:xfrm>
          <a:off x="2911713" y="1649424"/>
          <a:ext cx="1278160" cy="389839"/>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rPr>
            <a:t>人</a:t>
          </a:r>
        </a:p>
      </dsp:txBody>
      <dsp:txXfrm>
        <a:off x="2911713" y="1649424"/>
        <a:ext cx="1278160" cy="389839"/>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7FA9C-DCFE-0C46-8D08-252A0EFDC51D}">
      <dsp:nvSpPr>
        <dsp:cNvPr id="0" name=""/>
        <dsp:cNvSpPr/>
      </dsp:nvSpPr>
      <dsp:spPr>
        <a:xfrm>
          <a:off x="2656081" y="1019930"/>
          <a:ext cx="255632" cy="824413"/>
        </a:xfrm>
        <a:custGeom>
          <a:avLst/>
          <a:gdLst/>
          <a:ahLst/>
          <a:cxnLst/>
          <a:rect l="0" t="0" r="0" b="0"/>
          <a:pathLst>
            <a:path>
              <a:moveTo>
                <a:pt x="0" y="0"/>
              </a:moveTo>
              <a:lnTo>
                <a:pt x="127816" y="0"/>
              </a:lnTo>
              <a:lnTo>
                <a:pt x="127816" y="824413"/>
              </a:lnTo>
              <a:lnTo>
                <a:pt x="255632" y="824413"/>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94B30E5-11F4-ED43-AF6E-C81A1E02907E}">
      <dsp:nvSpPr>
        <dsp:cNvPr id="0" name=""/>
        <dsp:cNvSpPr/>
      </dsp:nvSpPr>
      <dsp:spPr>
        <a:xfrm>
          <a:off x="2656081" y="1019930"/>
          <a:ext cx="255632" cy="274804"/>
        </a:xfrm>
        <a:custGeom>
          <a:avLst/>
          <a:gdLst/>
          <a:ahLst/>
          <a:cxnLst/>
          <a:rect l="0" t="0" r="0" b="0"/>
          <a:pathLst>
            <a:path>
              <a:moveTo>
                <a:pt x="0" y="0"/>
              </a:moveTo>
              <a:lnTo>
                <a:pt x="127816" y="0"/>
              </a:lnTo>
              <a:lnTo>
                <a:pt x="127816" y="274804"/>
              </a:lnTo>
              <a:lnTo>
                <a:pt x="255632" y="274804"/>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060FCF0E-28F2-874E-B26C-89E67C469777}">
      <dsp:nvSpPr>
        <dsp:cNvPr id="0" name=""/>
        <dsp:cNvSpPr/>
      </dsp:nvSpPr>
      <dsp:spPr>
        <a:xfrm>
          <a:off x="2656081" y="745125"/>
          <a:ext cx="255632" cy="274804"/>
        </a:xfrm>
        <a:custGeom>
          <a:avLst/>
          <a:gdLst/>
          <a:ahLst/>
          <a:cxnLst/>
          <a:rect l="0" t="0" r="0" b="0"/>
          <a:pathLst>
            <a:path>
              <a:moveTo>
                <a:pt x="0" y="274804"/>
              </a:moveTo>
              <a:lnTo>
                <a:pt x="127816" y="274804"/>
              </a:lnTo>
              <a:lnTo>
                <a:pt x="127816" y="0"/>
              </a:lnTo>
              <a:lnTo>
                <a:pt x="255632"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003A91B-F2F3-1540-A734-F494D91FA694}">
      <dsp:nvSpPr>
        <dsp:cNvPr id="0" name=""/>
        <dsp:cNvSpPr/>
      </dsp:nvSpPr>
      <dsp:spPr>
        <a:xfrm>
          <a:off x="2656081" y="195516"/>
          <a:ext cx="255632" cy="824413"/>
        </a:xfrm>
        <a:custGeom>
          <a:avLst/>
          <a:gdLst/>
          <a:ahLst/>
          <a:cxnLst/>
          <a:rect l="0" t="0" r="0" b="0"/>
          <a:pathLst>
            <a:path>
              <a:moveTo>
                <a:pt x="0" y="824413"/>
              </a:moveTo>
              <a:lnTo>
                <a:pt x="127816" y="824413"/>
              </a:lnTo>
              <a:lnTo>
                <a:pt x="127816" y="0"/>
              </a:lnTo>
              <a:lnTo>
                <a:pt x="255632"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FAF81BD9-D26B-BB43-9B3D-5E544C832866}">
      <dsp:nvSpPr>
        <dsp:cNvPr id="0" name=""/>
        <dsp:cNvSpPr/>
      </dsp:nvSpPr>
      <dsp:spPr>
        <a:xfrm>
          <a:off x="463767" y="618930"/>
          <a:ext cx="2192314" cy="8020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rPr>
            <a:t>马克思主义对共产主义社会的展望</a:t>
          </a:r>
        </a:p>
      </dsp:txBody>
      <dsp:txXfrm>
        <a:off x="463767" y="618930"/>
        <a:ext cx="2192314" cy="802000"/>
      </dsp:txXfrm>
    </dsp:sp>
    <dsp:sp modelId="{D4DB6EFC-D305-CD43-A8BB-5C429DE04E87}">
      <dsp:nvSpPr>
        <dsp:cNvPr id="0" name=""/>
        <dsp:cNvSpPr/>
      </dsp:nvSpPr>
      <dsp:spPr>
        <a:xfrm>
          <a:off x="2911713" y="597"/>
          <a:ext cx="1278160" cy="389839"/>
        </a:xfrm>
        <a:prstGeom prst="rect">
          <a:avLst/>
        </a:prstGeom>
        <a:no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经济</a:t>
          </a:r>
        </a:p>
      </dsp:txBody>
      <dsp:txXfrm>
        <a:off x="2911713" y="597"/>
        <a:ext cx="1278160" cy="389839"/>
      </dsp:txXfrm>
    </dsp:sp>
    <dsp:sp modelId="{C3396F94-4140-E049-BF62-326CEBEDF70A}">
      <dsp:nvSpPr>
        <dsp:cNvPr id="0" name=""/>
        <dsp:cNvSpPr/>
      </dsp:nvSpPr>
      <dsp:spPr>
        <a:xfrm>
          <a:off x="2911713" y="550206"/>
          <a:ext cx="1278160" cy="389839"/>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政治</a:t>
          </a:r>
        </a:p>
      </dsp:txBody>
      <dsp:txXfrm>
        <a:off x="2911713" y="550206"/>
        <a:ext cx="1278160" cy="389839"/>
      </dsp:txXfrm>
    </dsp:sp>
    <dsp:sp modelId="{79CD1CBA-FCDE-814C-BC5F-C94F8E0017CC}">
      <dsp:nvSpPr>
        <dsp:cNvPr id="0" name=""/>
        <dsp:cNvSpPr/>
      </dsp:nvSpPr>
      <dsp:spPr>
        <a:xfrm>
          <a:off x="2911713" y="1099815"/>
          <a:ext cx="1278160" cy="389839"/>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rPr>
            <a:t>精神</a:t>
          </a:r>
        </a:p>
      </dsp:txBody>
      <dsp:txXfrm>
        <a:off x="2911713" y="1099815"/>
        <a:ext cx="1278160" cy="389839"/>
      </dsp:txXfrm>
    </dsp:sp>
    <dsp:sp modelId="{F4EAF4A3-FC5B-554B-A01B-7ABD44029725}">
      <dsp:nvSpPr>
        <dsp:cNvPr id="0" name=""/>
        <dsp:cNvSpPr/>
      </dsp:nvSpPr>
      <dsp:spPr>
        <a:xfrm>
          <a:off x="2911713" y="1649424"/>
          <a:ext cx="1278160" cy="389839"/>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rPr>
            <a:t>人</a:t>
          </a:r>
        </a:p>
      </dsp:txBody>
      <dsp:txXfrm>
        <a:off x="2911713" y="1649424"/>
        <a:ext cx="1278160" cy="389839"/>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7FA9C-DCFE-0C46-8D08-252A0EFDC51D}">
      <dsp:nvSpPr>
        <dsp:cNvPr id="0" name=""/>
        <dsp:cNvSpPr/>
      </dsp:nvSpPr>
      <dsp:spPr>
        <a:xfrm>
          <a:off x="2656081" y="1019930"/>
          <a:ext cx="255632" cy="824413"/>
        </a:xfrm>
        <a:custGeom>
          <a:avLst/>
          <a:gdLst/>
          <a:ahLst/>
          <a:cxnLst/>
          <a:rect l="0" t="0" r="0" b="0"/>
          <a:pathLst>
            <a:path>
              <a:moveTo>
                <a:pt x="0" y="0"/>
              </a:moveTo>
              <a:lnTo>
                <a:pt x="127816" y="0"/>
              </a:lnTo>
              <a:lnTo>
                <a:pt x="127816" y="824413"/>
              </a:lnTo>
              <a:lnTo>
                <a:pt x="255632" y="824413"/>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94B30E5-11F4-ED43-AF6E-C81A1E02907E}">
      <dsp:nvSpPr>
        <dsp:cNvPr id="0" name=""/>
        <dsp:cNvSpPr/>
      </dsp:nvSpPr>
      <dsp:spPr>
        <a:xfrm>
          <a:off x="2656081" y="1019930"/>
          <a:ext cx="255632" cy="274804"/>
        </a:xfrm>
        <a:custGeom>
          <a:avLst/>
          <a:gdLst/>
          <a:ahLst/>
          <a:cxnLst/>
          <a:rect l="0" t="0" r="0" b="0"/>
          <a:pathLst>
            <a:path>
              <a:moveTo>
                <a:pt x="0" y="0"/>
              </a:moveTo>
              <a:lnTo>
                <a:pt x="127816" y="0"/>
              </a:lnTo>
              <a:lnTo>
                <a:pt x="127816" y="274804"/>
              </a:lnTo>
              <a:lnTo>
                <a:pt x="255632" y="274804"/>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060FCF0E-28F2-874E-B26C-89E67C469777}">
      <dsp:nvSpPr>
        <dsp:cNvPr id="0" name=""/>
        <dsp:cNvSpPr/>
      </dsp:nvSpPr>
      <dsp:spPr>
        <a:xfrm>
          <a:off x="2656081" y="745125"/>
          <a:ext cx="255632" cy="274804"/>
        </a:xfrm>
        <a:custGeom>
          <a:avLst/>
          <a:gdLst/>
          <a:ahLst/>
          <a:cxnLst/>
          <a:rect l="0" t="0" r="0" b="0"/>
          <a:pathLst>
            <a:path>
              <a:moveTo>
                <a:pt x="0" y="274804"/>
              </a:moveTo>
              <a:lnTo>
                <a:pt x="127816" y="274804"/>
              </a:lnTo>
              <a:lnTo>
                <a:pt x="127816" y="0"/>
              </a:lnTo>
              <a:lnTo>
                <a:pt x="255632"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003A91B-F2F3-1540-A734-F494D91FA694}">
      <dsp:nvSpPr>
        <dsp:cNvPr id="0" name=""/>
        <dsp:cNvSpPr/>
      </dsp:nvSpPr>
      <dsp:spPr>
        <a:xfrm>
          <a:off x="2656081" y="195516"/>
          <a:ext cx="255632" cy="824413"/>
        </a:xfrm>
        <a:custGeom>
          <a:avLst/>
          <a:gdLst/>
          <a:ahLst/>
          <a:cxnLst/>
          <a:rect l="0" t="0" r="0" b="0"/>
          <a:pathLst>
            <a:path>
              <a:moveTo>
                <a:pt x="0" y="824413"/>
              </a:moveTo>
              <a:lnTo>
                <a:pt x="127816" y="824413"/>
              </a:lnTo>
              <a:lnTo>
                <a:pt x="127816" y="0"/>
              </a:lnTo>
              <a:lnTo>
                <a:pt x="255632"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FAF81BD9-D26B-BB43-9B3D-5E544C832866}">
      <dsp:nvSpPr>
        <dsp:cNvPr id="0" name=""/>
        <dsp:cNvSpPr/>
      </dsp:nvSpPr>
      <dsp:spPr>
        <a:xfrm>
          <a:off x="463767" y="618930"/>
          <a:ext cx="2192314" cy="8020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rPr>
            <a:t>马克思主义对共产主义社会的展望</a:t>
          </a:r>
        </a:p>
      </dsp:txBody>
      <dsp:txXfrm>
        <a:off x="463767" y="618930"/>
        <a:ext cx="2192314" cy="802000"/>
      </dsp:txXfrm>
    </dsp:sp>
    <dsp:sp modelId="{D4DB6EFC-D305-CD43-A8BB-5C429DE04E87}">
      <dsp:nvSpPr>
        <dsp:cNvPr id="0" name=""/>
        <dsp:cNvSpPr/>
      </dsp:nvSpPr>
      <dsp:spPr>
        <a:xfrm>
          <a:off x="2911713" y="597"/>
          <a:ext cx="1278160" cy="389839"/>
        </a:xfrm>
        <a:prstGeom prst="rect">
          <a:avLst/>
        </a:prstGeom>
        <a:no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经济</a:t>
          </a:r>
        </a:p>
      </dsp:txBody>
      <dsp:txXfrm>
        <a:off x="2911713" y="597"/>
        <a:ext cx="1278160" cy="389839"/>
      </dsp:txXfrm>
    </dsp:sp>
    <dsp:sp modelId="{C3396F94-4140-E049-BF62-326CEBEDF70A}">
      <dsp:nvSpPr>
        <dsp:cNvPr id="0" name=""/>
        <dsp:cNvSpPr/>
      </dsp:nvSpPr>
      <dsp:spPr>
        <a:xfrm>
          <a:off x="2911713" y="550206"/>
          <a:ext cx="1278160" cy="389839"/>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rPr>
            <a:t>政治</a:t>
          </a:r>
        </a:p>
      </dsp:txBody>
      <dsp:txXfrm>
        <a:off x="2911713" y="550206"/>
        <a:ext cx="1278160" cy="389839"/>
      </dsp:txXfrm>
    </dsp:sp>
    <dsp:sp modelId="{79CD1CBA-FCDE-814C-BC5F-C94F8E0017CC}">
      <dsp:nvSpPr>
        <dsp:cNvPr id="0" name=""/>
        <dsp:cNvSpPr/>
      </dsp:nvSpPr>
      <dsp:spPr>
        <a:xfrm>
          <a:off x="2911713" y="1099815"/>
          <a:ext cx="1278160" cy="389839"/>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精神</a:t>
          </a:r>
        </a:p>
      </dsp:txBody>
      <dsp:txXfrm>
        <a:off x="2911713" y="1099815"/>
        <a:ext cx="1278160" cy="389839"/>
      </dsp:txXfrm>
    </dsp:sp>
    <dsp:sp modelId="{F4EAF4A3-FC5B-554B-A01B-7ABD44029725}">
      <dsp:nvSpPr>
        <dsp:cNvPr id="0" name=""/>
        <dsp:cNvSpPr/>
      </dsp:nvSpPr>
      <dsp:spPr>
        <a:xfrm>
          <a:off x="2911713" y="1649424"/>
          <a:ext cx="1278160" cy="389839"/>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rPr>
            <a:t>人</a:t>
          </a:r>
        </a:p>
      </dsp:txBody>
      <dsp:txXfrm>
        <a:off x="2911713" y="1649424"/>
        <a:ext cx="1278160" cy="389839"/>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7FA9C-DCFE-0C46-8D08-252A0EFDC51D}">
      <dsp:nvSpPr>
        <dsp:cNvPr id="0" name=""/>
        <dsp:cNvSpPr/>
      </dsp:nvSpPr>
      <dsp:spPr>
        <a:xfrm>
          <a:off x="2656081" y="1019930"/>
          <a:ext cx="255632" cy="824413"/>
        </a:xfrm>
        <a:custGeom>
          <a:avLst/>
          <a:gdLst/>
          <a:ahLst/>
          <a:cxnLst/>
          <a:rect l="0" t="0" r="0" b="0"/>
          <a:pathLst>
            <a:path>
              <a:moveTo>
                <a:pt x="0" y="0"/>
              </a:moveTo>
              <a:lnTo>
                <a:pt x="127816" y="0"/>
              </a:lnTo>
              <a:lnTo>
                <a:pt x="127816" y="824413"/>
              </a:lnTo>
              <a:lnTo>
                <a:pt x="255632" y="824413"/>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94B30E5-11F4-ED43-AF6E-C81A1E02907E}">
      <dsp:nvSpPr>
        <dsp:cNvPr id="0" name=""/>
        <dsp:cNvSpPr/>
      </dsp:nvSpPr>
      <dsp:spPr>
        <a:xfrm>
          <a:off x="2656081" y="1019930"/>
          <a:ext cx="255632" cy="274804"/>
        </a:xfrm>
        <a:custGeom>
          <a:avLst/>
          <a:gdLst/>
          <a:ahLst/>
          <a:cxnLst/>
          <a:rect l="0" t="0" r="0" b="0"/>
          <a:pathLst>
            <a:path>
              <a:moveTo>
                <a:pt x="0" y="0"/>
              </a:moveTo>
              <a:lnTo>
                <a:pt x="127816" y="0"/>
              </a:lnTo>
              <a:lnTo>
                <a:pt x="127816" y="274804"/>
              </a:lnTo>
              <a:lnTo>
                <a:pt x="255632" y="274804"/>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060FCF0E-28F2-874E-B26C-89E67C469777}">
      <dsp:nvSpPr>
        <dsp:cNvPr id="0" name=""/>
        <dsp:cNvSpPr/>
      </dsp:nvSpPr>
      <dsp:spPr>
        <a:xfrm>
          <a:off x="2656081" y="745125"/>
          <a:ext cx="255632" cy="274804"/>
        </a:xfrm>
        <a:custGeom>
          <a:avLst/>
          <a:gdLst/>
          <a:ahLst/>
          <a:cxnLst/>
          <a:rect l="0" t="0" r="0" b="0"/>
          <a:pathLst>
            <a:path>
              <a:moveTo>
                <a:pt x="0" y="274804"/>
              </a:moveTo>
              <a:lnTo>
                <a:pt x="127816" y="274804"/>
              </a:lnTo>
              <a:lnTo>
                <a:pt x="127816" y="0"/>
              </a:lnTo>
              <a:lnTo>
                <a:pt x="255632"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003A91B-F2F3-1540-A734-F494D91FA694}">
      <dsp:nvSpPr>
        <dsp:cNvPr id="0" name=""/>
        <dsp:cNvSpPr/>
      </dsp:nvSpPr>
      <dsp:spPr>
        <a:xfrm>
          <a:off x="2656081" y="195516"/>
          <a:ext cx="255632" cy="824413"/>
        </a:xfrm>
        <a:custGeom>
          <a:avLst/>
          <a:gdLst/>
          <a:ahLst/>
          <a:cxnLst/>
          <a:rect l="0" t="0" r="0" b="0"/>
          <a:pathLst>
            <a:path>
              <a:moveTo>
                <a:pt x="0" y="824413"/>
              </a:moveTo>
              <a:lnTo>
                <a:pt x="127816" y="824413"/>
              </a:lnTo>
              <a:lnTo>
                <a:pt x="127816" y="0"/>
              </a:lnTo>
              <a:lnTo>
                <a:pt x="255632"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FAF81BD9-D26B-BB43-9B3D-5E544C832866}">
      <dsp:nvSpPr>
        <dsp:cNvPr id="0" name=""/>
        <dsp:cNvSpPr/>
      </dsp:nvSpPr>
      <dsp:spPr>
        <a:xfrm>
          <a:off x="463767" y="618930"/>
          <a:ext cx="2192314" cy="8020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rPr>
            <a:t>马克思主义对共产主义社会的展望</a:t>
          </a:r>
        </a:p>
      </dsp:txBody>
      <dsp:txXfrm>
        <a:off x="463767" y="618930"/>
        <a:ext cx="2192314" cy="802000"/>
      </dsp:txXfrm>
    </dsp:sp>
    <dsp:sp modelId="{D4DB6EFC-D305-CD43-A8BB-5C429DE04E87}">
      <dsp:nvSpPr>
        <dsp:cNvPr id="0" name=""/>
        <dsp:cNvSpPr/>
      </dsp:nvSpPr>
      <dsp:spPr>
        <a:xfrm>
          <a:off x="2911713" y="597"/>
          <a:ext cx="1278160" cy="389839"/>
        </a:xfrm>
        <a:prstGeom prst="rect">
          <a:avLst/>
        </a:prstGeom>
        <a:no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经济</a:t>
          </a:r>
        </a:p>
      </dsp:txBody>
      <dsp:txXfrm>
        <a:off x="2911713" y="597"/>
        <a:ext cx="1278160" cy="389839"/>
      </dsp:txXfrm>
    </dsp:sp>
    <dsp:sp modelId="{C3396F94-4140-E049-BF62-326CEBEDF70A}">
      <dsp:nvSpPr>
        <dsp:cNvPr id="0" name=""/>
        <dsp:cNvSpPr/>
      </dsp:nvSpPr>
      <dsp:spPr>
        <a:xfrm>
          <a:off x="2911713" y="550206"/>
          <a:ext cx="1278160" cy="389839"/>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rPr>
            <a:t>政治</a:t>
          </a:r>
        </a:p>
      </dsp:txBody>
      <dsp:txXfrm>
        <a:off x="2911713" y="550206"/>
        <a:ext cx="1278160" cy="389839"/>
      </dsp:txXfrm>
    </dsp:sp>
    <dsp:sp modelId="{79CD1CBA-FCDE-814C-BC5F-C94F8E0017CC}">
      <dsp:nvSpPr>
        <dsp:cNvPr id="0" name=""/>
        <dsp:cNvSpPr/>
      </dsp:nvSpPr>
      <dsp:spPr>
        <a:xfrm>
          <a:off x="2911713" y="1099815"/>
          <a:ext cx="1278160" cy="389839"/>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a:latin typeface="微软雅黑" panose="020B0503020204020204" pitchFamily="34" charset="-122"/>
              <a:ea typeface="微软雅黑" panose="020B0503020204020204" pitchFamily="34" charset="-122"/>
              <a:cs typeface="微软雅黑" panose="020B0503020204020204" pitchFamily="34" charset="-122"/>
            </a:rPr>
            <a:t>精神</a:t>
          </a:r>
          <a:endPar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911713" y="1099815"/>
        <a:ext cx="1278160" cy="389839"/>
      </dsp:txXfrm>
    </dsp:sp>
    <dsp:sp modelId="{F4EAF4A3-FC5B-554B-A01B-7ABD44029725}">
      <dsp:nvSpPr>
        <dsp:cNvPr id="0" name=""/>
        <dsp:cNvSpPr/>
      </dsp:nvSpPr>
      <dsp:spPr>
        <a:xfrm>
          <a:off x="2911713" y="1649424"/>
          <a:ext cx="1278160" cy="389839"/>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人</a:t>
          </a:r>
        </a:p>
      </dsp:txBody>
      <dsp:txXfrm>
        <a:off x="2911713" y="1649424"/>
        <a:ext cx="1278160" cy="389839"/>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7FA9C-DCFE-0C46-8D08-252A0EFDC51D}">
      <dsp:nvSpPr>
        <dsp:cNvPr id="0" name=""/>
        <dsp:cNvSpPr/>
      </dsp:nvSpPr>
      <dsp:spPr>
        <a:xfrm>
          <a:off x="2656081" y="1019930"/>
          <a:ext cx="255632" cy="824413"/>
        </a:xfrm>
        <a:custGeom>
          <a:avLst/>
          <a:gdLst/>
          <a:ahLst/>
          <a:cxnLst/>
          <a:rect l="0" t="0" r="0" b="0"/>
          <a:pathLst>
            <a:path>
              <a:moveTo>
                <a:pt x="0" y="0"/>
              </a:moveTo>
              <a:lnTo>
                <a:pt x="127816" y="0"/>
              </a:lnTo>
              <a:lnTo>
                <a:pt x="127816" y="824413"/>
              </a:lnTo>
              <a:lnTo>
                <a:pt x="255632" y="824413"/>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94B30E5-11F4-ED43-AF6E-C81A1E02907E}">
      <dsp:nvSpPr>
        <dsp:cNvPr id="0" name=""/>
        <dsp:cNvSpPr/>
      </dsp:nvSpPr>
      <dsp:spPr>
        <a:xfrm>
          <a:off x="2656081" y="1019930"/>
          <a:ext cx="255632" cy="274804"/>
        </a:xfrm>
        <a:custGeom>
          <a:avLst/>
          <a:gdLst/>
          <a:ahLst/>
          <a:cxnLst/>
          <a:rect l="0" t="0" r="0" b="0"/>
          <a:pathLst>
            <a:path>
              <a:moveTo>
                <a:pt x="0" y="0"/>
              </a:moveTo>
              <a:lnTo>
                <a:pt x="127816" y="0"/>
              </a:lnTo>
              <a:lnTo>
                <a:pt x="127816" y="274804"/>
              </a:lnTo>
              <a:lnTo>
                <a:pt x="255632" y="274804"/>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060FCF0E-28F2-874E-B26C-89E67C469777}">
      <dsp:nvSpPr>
        <dsp:cNvPr id="0" name=""/>
        <dsp:cNvSpPr/>
      </dsp:nvSpPr>
      <dsp:spPr>
        <a:xfrm>
          <a:off x="2656081" y="745125"/>
          <a:ext cx="255632" cy="274804"/>
        </a:xfrm>
        <a:custGeom>
          <a:avLst/>
          <a:gdLst/>
          <a:ahLst/>
          <a:cxnLst/>
          <a:rect l="0" t="0" r="0" b="0"/>
          <a:pathLst>
            <a:path>
              <a:moveTo>
                <a:pt x="0" y="274804"/>
              </a:moveTo>
              <a:lnTo>
                <a:pt x="127816" y="274804"/>
              </a:lnTo>
              <a:lnTo>
                <a:pt x="127816" y="0"/>
              </a:lnTo>
              <a:lnTo>
                <a:pt x="255632"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003A91B-F2F3-1540-A734-F494D91FA694}">
      <dsp:nvSpPr>
        <dsp:cNvPr id="0" name=""/>
        <dsp:cNvSpPr/>
      </dsp:nvSpPr>
      <dsp:spPr>
        <a:xfrm>
          <a:off x="2656081" y="195516"/>
          <a:ext cx="255632" cy="824413"/>
        </a:xfrm>
        <a:custGeom>
          <a:avLst/>
          <a:gdLst/>
          <a:ahLst/>
          <a:cxnLst/>
          <a:rect l="0" t="0" r="0" b="0"/>
          <a:pathLst>
            <a:path>
              <a:moveTo>
                <a:pt x="0" y="824413"/>
              </a:moveTo>
              <a:lnTo>
                <a:pt x="127816" y="824413"/>
              </a:lnTo>
              <a:lnTo>
                <a:pt x="127816" y="0"/>
              </a:lnTo>
              <a:lnTo>
                <a:pt x="255632"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FAF81BD9-D26B-BB43-9B3D-5E544C832866}">
      <dsp:nvSpPr>
        <dsp:cNvPr id="0" name=""/>
        <dsp:cNvSpPr/>
      </dsp:nvSpPr>
      <dsp:spPr>
        <a:xfrm>
          <a:off x="463767" y="618930"/>
          <a:ext cx="2192314" cy="8020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rPr>
            <a:t>马克思主义对共产主义社会的展望</a:t>
          </a:r>
        </a:p>
      </dsp:txBody>
      <dsp:txXfrm>
        <a:off x="463767" y="618930"/>
        <a:ext cx="2192314" cy="802000"/>
      </dsp:txXfrm>
    </dsp:sp>
    <dsp:sp modelId="{D4DB6EFC-D305-CD43-A8BB-5C429DE04E87}">
      <dsp:nvSpPr>
        <dsp:cNvPr id="0" name=""/>
        <dsp:cNvSpPr/>
      </dsp:nvSpPr>
      <dsp:spPr>
        <a:xfrm>
          <a:off x="2911713" y="597"/>
          <a:ext cx="1278160" cy="389839"/>
        </a:xfrm>
        <a:prstGeom prst="rect">
          <a:avLst/>
        </a:prstGeom>
        <a:no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经济</a:t>
          </a:r>
        </a:p>
      </dsp:txBody>
      <dsp:txXfrm>
        <a:off x="2911713" y="597"/>
        <a:ext cx="1278160" cy="389839"/>
      </dsp:txXfrm>
    </dsp:sp>
    <dsp:sp modelId="{C3396F94-4140-E049-BF62-326CEBEDF70A}">
      <dsp:nvSpPr>
        <dsp:cNvPr id="0" name=""/>
        <dsp:cNvSpPr/>
      </dsp:nvSpPr>
      <dsp:spPr>
        <a:xfrm>
          <a:off x="2911713" y="550206"/>
          <a:ext cx="1278160" cy="389839"/>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rPr>
            <a:t>政治</a:t>
          </a:r>
        </a:p>
      </dsp:txBody>
      <dsp:txXfrm>
        <a:off x="2911713" y="550206"/>
        <a:ext cx="1278160" cy="389839"/>
      </dsp:txXfrm>
    </dsp:sp>
    <dsp:sp modelId="{79CD1CBA-FCDE-814C-BC5F-C94F8E0017CC}">
      <dsp:nvSpPr>
        <dsp:cNvPr id="0" name=""/>
        <dsp:cNvSpPr/>
      </dsp:nvSpPr>
      <dsp:spPr>
        <a:xfrm>
          <a:off x="2911713" y="1099815"/>
          <a:ext cx="1278160" cy="389839"/>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a:latin typeface="微软雅黑" panose="020B0503020204020204" pitchFamily="34" charset="-122"/>
              <a:ea typeface="微软雅黑" panose="020B0503020204020204" pitchFamily="34" charset="-122"/>
              <a:cs typeface="微软雅黑" panose="020B0503020204020204" pitchFamily="34" charset="-122"/>
            </a:rPr>
            <a:t>精神</a:t>
          </a:r>
          <a:endPar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911713" y="1099815"/>
        <a:ext cx="1278160" cy="389839"/>
      </dsp:txXfrm>
    </dsp:sp>
    <dsp:sp modelId="{F4EAF4A3-FC5B-554B-A01B-7ABD44029725}">
      <dsp:nvSpPr>
        <dsp:cNvPr id="0" name=""/>
        <dsp:cNvSpPr/>
      </dsp:nvSpPr>
      <dsp:spPr>
        <a:xfrm>
          <a:off x="2911713" y="1649424"/>
          <a:ext cx="1278160" cy="389839"/>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人</a:t>
          </a:r>
        </a:p>
      </dsp:txBody>
      <dsp:txXfrm>
        <a:off x="2911713" y="1649424"/>
        <a:ext cx="1278160" cy="389839"/>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7FA9C-DCFE-0C46-8D08-252A0EFDC51D}">
      <dsp:nvSpPr>
        <dsp:cNvPr id="0" name=""/>
        <dsp:cNvSpPr/>
      </dsp:nvSpPr>
      <dsp:spPr>
        <a:xfrm>
          <a:off x="6863026" y="2522988"/>
          <a:ext cx="632714" cy="2040505"/>
        </a:xfrm>
        <a:custGeom>
          <a:avLst/>
          <a:gdLst/>
          <a:ahLst/>
          <a:cxnLst/>
          <a:rect l="0" t="0" r="0" b="0"/>
          <a:pathLst>
            <a:path>
              <a:moveTo>
                <a:pt x="0" y="0"/>
              </a:moveTo>
              <a:lnTo>
                <a:pt x="316357" y="0"/>
              </a:lnTo>
              <a:lnTo>
                <a:pt x="316357" y="2040505"/>
              </a:lnTo>
              <a:lnTo>
                <a:pt x="632714" y="2040505"/>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94B30E5-11F4-ED43-AF6E-C81A1E02907E}">
      <dsp:nvSpPr>
        <dsp:cNvPr id="0" name=""/>
        <dsp:cNvSpPr/>
      </dsp:nvSpPr>
      <dsp:spPr>
        <a:xfrm>
          <a:off x="6863026" y="2522988"/>
          <a:ext cx="632714" cy="680168"/>
        </a:xfrm>
        <a:custGeom>
          <a:avLst/>
          <a:gdLst/>
          <a:ahLst/>
          <a:cxnLst/>
          <a:rect l="0" t="0" r="0" b="0"/>
          <a:pathLst>
            <a:path>
              <a:moveTo>
                <a:pt x="0" y="0"/>
              </a:moveTo>
              <a:lnTo>
                <a:pt x="316357" y="0"/>
              </a:lnTo>
              <a:lnTo>
                <a:pt x="316357" y="680168"/>
              </a:lnTo>
              <a:lnTo>
                <a:pt x="632714" y="680168"/>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060FCF0E-28F2-874E-B26C-89E67C469777}">
      <dsp:nvSpPr>
        <dsp:cNvPr id="0" name=""/>
        <dsp:cNvSpPr/>
      </dsp:nvSpPr>
      <dsp:spPr>
        <a:xfrm>
          <a:off x="6863026" y="1842820"/>
          <a:ext cx="632714" cy="680168"/>
        </a:xfrm>
        <a:custGeom>
          <a:avLst/>
          <a:gdLst/>
          <a:ahLst/>
          <a:cxnLst/>
          <a:rect l="0" t="0" r="0" b="0"/>
          <a:pathLst>
            <a:path>
              <a:moveTo>
                <a:pt x="0" y="680168"/>
              </a:moveTo>
              <a:lnTo>
                <a:pt x="316357" y="680168"/>
              </a:lnTo>
              <a:lnTo>
                <a:pt x="316357" y="0"/>
              </a:lnTo>
              <a:lnTo>
                <a:pt x="632714"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003A91B-F2F3-1540-A734-F494D91FA694}">
      <dsp:nvSpPr>
        <dsp:cNvPr id="0" name=""/>
        <dsp:cNvSpPr/>
      </dsp:nvSpPr>
      <dsp:spPr>
        <a:xfrm>
          <a:off x="6863026" y="482483"/>
          <a:ext cx="632714" cy="2040505"/>
        </a:xfrm>
        <a:custGeom>
          <a:avLst/>
          <a:gdLst/>
          <a:ahLst/>
          <a:cxnLst/>
          <a:rect l="0" t="0" r="0" b="0"/>
          <a:pathLst>
            <a:path>
              <a:moveTo>
                <a:pt x="0" y="2040505"/>
              </a:moveTo>
              <a:lnTo>
                <a:pt x="316357" y="2040505"/>
              </a:lnTo>
              <a:lnTo>
                <a:pt x="316357" y="0"/>
              </a:lnTo>
              <a:lnTo>
                <a:pt x="632714"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FAF81BD9-D26B-BB43-9B3D-5E544C832866}">
      <dsp:nvSpPr>
        <dsp:cNvPr id="0" name=""/>
        <dsp:cNvSpPr/>
      </dsp:nvSpPr>
      <dsp:spPr>
        <a:xfrm>
          <a:off x="1436832" y="1530474"/>
          <a:ext cx="5426193" cy="1985029"/>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altLang="zh-CN" sz="3600" kern="12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3600" kern="1200" dirty="0">
              <a:latin typeface="微软雅黑" panose="020B0503020204020204" pitchFamily="34" charset="-122"/>
              <a:ea typeface="微软雅黑" panose="020B0503020204020204" pitchFamily="34" charset="-122"/>
              <a:cs typeface="微软雅黑" panose="020B0503020204020204" pitchFamily="34" charset="-122"/>
            </a:rPr>
            <a:t>马克思主义对共产主义社会的展望</a:t>
          </a:r>
        </a:p>
      </dsp:txBody>
      <dsp:txXfrm>
        <a:off x="1436832" y="1530474"/>
        <a:ext cx="5426193" cy="1985029"/>
      </dsp:txXfrm>
    </dsp:sp>
    <dsp:sp modelId="{D4DB6EFC-D305-CD43-A8BB-5C429DE04E87}">
      <dsp:nvSpPr>
        <dsp:cNvPr id="0" name=""/>
        <dsp:cNvSpPr/>
      </dsp:nvSpPr>
      <dsp:spPr>
        <a:xfrm>
          <a:off x="7495741" y="38"/>
          <a:ext cx="3163573" cy="96489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anose="020B0503020204020204" pitchFamily="34" charset="-122"/>
              <a:ea typeface="微软雅黑" panose="020B0503020204020204" pitchFamily="34" charset="-122"/>
              <a:cs typeface="微软雅黑" panose="020B0503020204020204" pitchFamily="34" charset="-122"/>
            </a:rPr>
            <a:t>经济</a:t>
          </a:r>
        </a:p>
      </dsp:txBody>
      <dsp:txXfrm>
        <a:off x="7495741" y="38"/>
        <a:ext cx="3163573" cy="964890"/>
      </dsp:txXfrm>
    </dsp:sp>
    <dsp:sp modelId="{C3396F94-4140-E049-BF62-326CEBEDF70A}">
      <dsp:nvSpPr>
        <dsp:cNvPr id="0" name=""/>
        <dsp:cNvSpPr/>
      </dsp:nvSpPr>
      <dsp:spPr>
        <a:xfrm>
          <a:off x="7495741" y="1360375"/>
          <a:ext cx="3163573" cy="96489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anose="020B0503020204020204" pitchFamily="34" charset="-122"/>
              <a:ea typeface="微软雅黑" panose="020B0503020204020204" pitchFamily="34" charset="-122"/>
              <a:cs typeface="微软雅黑" panose="020B0503020204020204" pitchFamily="34" charset="-122"/>
            </a:rPr>
            <a:t>政治</a:t>
          </a:r>
        </a:p>
      </dsp:txBody>
      <dsp:txXfrm>
        <a:off x="7495741" y="1360375"/>
        <a:ext cx="3163573" cy="964890"/>
      </dsp:txXfrm>
    </dsp:sp>
    <dsp:sp modelId="{79CD1CBA-FCDE-814C-BC5F-C94F8E0017CC}">
      <dsp:nvSpPr>
        <dsp:cNvPr id="0" name=""/>
        <dsp:cNvSpPr/>
      </dsp:nvSpPr>
      <dsp:spPr>
        <a:xfrm>
          <a:off x="7495741" y="2720712"/>
          <a:ext cx="3163573" cy="96489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anose="020B0503020204020204" pitchFamily="34" charset="-122"/>
              <a:ea typeface="微软雅黑" panose="020B0503020204020204" pitchFamily="34" charset="-122"/>
              <a:cs typeface="微软雅黑" panose="020B0503020204020204" pitchFamily="34" charset="-122"/>
            </a:rPr>
            <a:t>精神</a:t>
          </a:r>
        </a:p>
      </dsp:txBody>
      <dsp:txXfrm>
        <a:off x="7495741" y="2720712"/>
        <a:ext cx="3163573" cy="964890"/>
      </dsp:txXfrm>
    </dsp:sp>
    <dsp:sp modelId="{F4EAF4A3-FC5B-554B-A01B-7ABD44029725}">
      <dsp:nvSpPr>
        <dsp:cNvPr id="0" name=""/>
        <dsp:cNvSpPr/>
      </dsp:nvSpPr>
      <dsp:spPr>
        <a:xfrm>
          <a:off x="7495741" y="4081049"/>
          <a:ext cx="3163573" cy="96489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anose="020B0503020204020204" pitchFamily="34" charset="-122"/>
              <a:ea typeface="微软雅黑" panose="020B0503020204020204" pitchFamily="34" charset="-122"/>
              <a:cs typeface="微软雅黑" panose="020B0503020204020204" pitchFamily="34" charset="-122"/>
            </a:rPr>
            <a:t>人</a:t>
          </a:r>
        </a:p>
      </dsp:txBody>
      <dsp:txXfrm>
        <a:off x="7495741" y="4081049"/>
        <a:ext cx="3163573" cy="9648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B883A-B569-BC4E-ACF4-B87B1E092BD1}">
      <dsp:nvSpPr>
        <dsp:cNvPr id="0" name=""/>
        <dsp:cNvSpPr/>
      </dsp:nvSpPr>
      <dsp:spPr>
        <a:xfrm>
          <a:off x="3676292" y="849086"/>
          <a:ext cx="306032" cy="474874"/>
        </a:xfrm>
        <a:custGeom>
          <a:avLst/>
          <a:gdLst/>
          <a:ahLst/>
          <a:cxnLst/>
          <a:rect l="0" t="0" r="0" b="0"/>
          <a:pathLst>
            <a:path>
              <a:moveTo>
                <a:pt x="0" y="0"/>
              </a:moveTo>
              <a:lnTo>
                <a:pt x="153016" y="0"/>
              </a:lnTo>
              <a:lnTo>
                <a:pt x="153016" y="474874"/>
              </a:lnTo>
              <a:lnTo>
                <a:pt x="306032" y="474874"/>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02BA8BF1-7B49-354C-9848-E31FC9215795}">
      <dsp:nvSpPr>
        <dsp:cNvPr id="0" name=""/>
        <dsp:cNvSpPr/>
      </dsp:nvSpPr>
      <dsp:spPr>
        <a:xfrm>
          <a:off x="3676292" y="379319"/>
          <a:ext cx="306032" cy="469766"/>
        </a:xfrm>
        <a:custGeom>
          <a:avLst/>
          <a:gdLst/>
          <a:ahLst/>
          <a:cxnLst/>
          <a:rect l="0" t="0" r="0" b="0"/>
          <a:pathLst>
            <a:path>
              <a:moveTo>
                <a:pt x="0" y="469766"/>
              </a:moveTo>
              <a:lnTo>
                <a:pt x="153016" y="469766"/>
              </a:lnTo>
              <a:lnTo>
                <a:pt x="153016" y="0"/>
              </a:lnTo>
              <a:lnTo>
                <a:pt x="306032"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2E7C19E2-8E8C-704C-AB98-B98EA4C01A3B}">
      <dsp:nvSpPr>
        <dsp:cNvPr id="0" name=""/>
        <dsp:cNvSpPr/>
      </dsp:nvSpPr>
      <dsp:spPr>
        <a:xfrm>
          <a:off x="1306287" y="339546"/>
          <a:ext cx="2370004" cy="1019079"/>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rPr>
            <a:t>在建设中国特色社会主义的进程中为实现共产主义而奋斗</a:t>
          </a:r>
        </a:p>
      </dsp:txBody>
      <dsp:txXfrm>
        <a:off x="1306287" y="339546"/>
        <a:ext cx="2370004" cy="1019079"/>
      </dsp:txXfrm>
    </dsp:sp>
    <dsp:sp modelId="{6F0B371E-D2CB-7044-A169-131F9161CE34}">
      <dsp:nvSpPr>
        <dsp:cNvPr id="0" name=""/>
        <dsp:cNvSpPr/>
      </dsp:nvSpPr>
      <dsp:spPr>
        <a:xfrm>
          <a:off x="3982324" y="79"/>
          <a:ext cx="2206200" cy="758479"/>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社会主义是走向共产主义的必由之路</a:t>
          </a:r>
        </a:p>
      </dsp:txBody>
      <dsp:txXfrm>
        <a:off x="3982324" y="79"/>
        <a:ext cx="2206200" cy="758479"/>
      </dsp:txXfrm>
    </dsp:sp>
    <dsp:sp modelId="{09B9A292-EDAC-E841-8355-7D40C000B802}">
      <dsp:nvSpPr>
        <dsp:cNvPr id="0" name=""/>
        <dsp:cNvSpPr/>
      </dsp:nvSpPr>
      <dsp:spPr>
        <a:xfrm>
          <a:off x="3982324" y="949829"/>
          <a:ext cx="1977610" cy="74826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rPr>
            <a:t>积极投身中国特色社会主义事业</a:t>
          </a:r>
        </a:p>
      </dsp:txBody>
      <dsp:txXfrm>
        <a:off x="3982324" y="949829"/>
        <a:ext cx="1977610" cy="748263"/>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B883A-B569-BC4E-ACF4-B87B1E092BD1}">
      <dsp:nvSpPr>
        <dsp:cNvPr id="0" name=""/>
        <dsp:cNvSpPr/>
      </dsp:nvSpPr>
      <dsp:spPr>
        <a:xfrm>
          <a:off x="3684477" y="751702"/>
          <a:ext cx="270808" cy="420217"/>
        </a:xfrm>
        <a:custGeom>
          <a:avLst/>
          <a:gdLst/>
          <a:ahLst/>
          <a:cxnLst/>
          <a:rect l="0" t="0" r="0" b="0"/>
          <a:pathLst>
            <a:path>
              <a:moveTo>
                <a:pt x="0" y="0"/>
              </a:moveTo>
              <a:lnTo>
                <a:pt x="135404" y="0"/>
              </a:lnTo>
              <a:lnTo>
                <a:pt x="135404" y="420217"/>
              </a:lnTo>
              <a:lnTo>
                <a:pt x="270808" y="420217"/>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02BA8BF1-7B49-354C-9848-E31FC9215795}">
      <dsp:nvSpPr>
        <dsp:cNvPr id="0" name=""/>
        <dsp:cNvSpPr/>
      </dsp:nvSpPr>
      <dsp:spPr>
        <a:xfrm>
          <a:off x="3684477" y="336004"/>
          <a:ext cx="270808" cy="415697"/>
        </a:xfrm>
        <a:custGeom>
          <a:avLst/>
          <a:gdLst/>
          <a:ahLst/>
          <a:cxnLst/>
          <a:rect l="0" t="0" r="0" b="0"/>
          <a:pathLst>
            <a:path>
              <a:moveTo>
                <a:pt x="0" y="415697"/>
              </a:moveTo>
              <a:lnTo>
                <a:pt x="135404" y="415697"/>
              </a:lnTo>
              <a:lnTo>
                <a:pt x="135404" y="0"/>
              </a:lnTo>
              <a:lnTo>
                <a:pt x="270808"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2E7C19E2-8E8C-704C-AB98-B98EA4C01A3B}">
      <dsp:nvSpPr>
        <dsp:cNvPr id="0" name=""/>
        <dsp:cNvSpPr/>
      </dsp:nvSpPr>
      <dsp:spPr>
        <a:xfrm>
          <a:off x="1587253" y="300808"/>
          <a:ext cx="2097223" cy="901786"/>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rPr>
            <a:t>在建设中国特色社会主义的进程中为实现共产主义而奋斗</a:t>
          </a:r>
        </a:p>
      </dsp:txBody>
      <dsp:txXfrm>
        <a:off x="1587253" y="300808"/>
        <a:ext cx="2097223" cy="901786"/>
      </dsp:txXfrm>
    </dsp:sp>
    <dsp:sp modelId="{6F0B371E-D2CB-7044-A169-131F9161CE34}">
      <dsp:nvSpPr>
        <dsp:cNvPr id="0" name=""/>
        <dsp:cNvSpPr/>
      </dsp:nvSpPr>
      <dsp:spPr>
        <a:xfrm>
          <a:off x="3955286" y="414"/>
          <a:ext cx="1952273" cy="671180"/>
        </a:xfrm>
        <a:prstGeom prst="rect">
          <a:avLst/>
        </a:prstGeom>
        <a:no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社会主义是走向共产主义的必由之路</a:t>
          </a:r>
        </a:p>
      </dsp:txBody>
      <dsp:txXfrm>
        <a:off x="3955286" y="414"/>
        <a:ext cx="1952273" cy="671180"/>
      </dsp:txXfrm>
    </dsp:sp>
    <dsp:sp modelId="{09B9A292-EDAC-E841-8355-7D40C000B802}">
      <dsp:nvSpPr>
        <dsp:cNvPr id="0" name=""/>
        <dsp:cNvSpPr/>
      </dsp:nvSpPr>
      <dsp:spPr>
        <a:xfrm>
          <a:off x="3955286" y="840849"/>
          <a:ext cx="1749992" cy="662140"/>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积极投身中国特色社会主义事业</a:t>
          </a:r>
        </a:p>
      </dsp:txBody>
      <dsp:txXfrm>
        <a:off x="3955286" y="840849"/>
        <a:ext cx="1749992" cy="662140"/>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B883A-B569-BC4E-ACF4-B87B1E092BD1}">
      <dsp:nvSpPr>
        <dsp:cNvPr id="0" name=""/>
        <dsp:cNvSpPr/>
      </dsp:nvSpPr>
      <dsp:spPr>
        <a:xfrm>
          <a:off x="3684477" y="751702"/>
          <a:ext cx="270808" cy="420217"/>
        </a:xfrm>
        <a:custGeom>
          <a:avLst/>
          <a:gdLst/>
          <a:ahLst/>
          <a:cxnLst/>
          <a:rect l="0" t="0" r="0" b="0"/>
          <a:pathLst>
            <a:path>
              <a:moveTo>
                <a:pt x="0" y="0"/>
              </a:moveTo>
              <a:lnTo>
                <a:pt x="135404" y="0"/>
              </a:lnTo>
              <a:lnTo>
                <a:pt x="135404" y="420217"/>
              </a:lnTo>
              <a:lnTo>
                <a:pt x="270808" y="420217"/>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02BA8BF1-7B49-354C-9848-E31FC9215795}">
      <dsp:nvSpPr>
        <dsp:cNvPr id="0" name=""/>
        <dsp:cNvSpPr/>
      </dsp:nvSpPr>
      <dsp:spPr>
        <a:xfrm>
          <a:off x="3684477" y="336004"/>
          <a:ext cx="270808" cy="415697"/>
        </a:xfrm>
        <a:custGeom>
          <a:avLst/>
          <a:gdLst/>
          <a:ahLst/>
          <a:cxnLst/>
          <a:rect l="0" t="0" r="0" b="0"/>
          <a:pathLst>
            <a:path>
              <a:moveTo>
                <a:pt x="0" y="415697"/>
              </a:moveTo>
              <a:lnTo>
                <a:pt x="135404" y="415697"/>
              </a:lnTo>
              <a:lnTo>
                <a:pt x="135404" y="0"/>
              </a:lnTo>
              <a:lnTo>
                <a:pt x="270808"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2E7C19E2-8E8C-704C-AB98-B98EA4C01A3B}">
      <dsp:nvSpPr>
        <dsp:cNvPr id="0" name=""/>
        <dsp:cNvSpPr/>
      </dsp:nvSpPr>
      <dsp:spPr>
        <a:xfrm>
          <a:off x="1587253" y="300808"/>
          <a:ext cx="2097223" cy="901786"/>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rPr>
            <a:t>在建设中国特色社会主义的进程中为实现共产主义而奋斗</a:t>
          </a:r>
        </a:p>
      </dsp:txBody>
      <dsp:txXfrm>
        <a:off x="1587253" y="300808"/>
        <a:ext cx="2097223" cy="901786"/>
      </dsp:txXfrm>
    </dsp:sp>
    <dsp:sp modelId="{6F0B371E-D2CB-7044-A169-131F9161CE34}">
      <dsp:nvSpPr>
        <dsp:cNvPr id="0" name=""/>
        <dsp:cNvSpPr/>
      </dsp:nvSpPr>
      <dsp:spPr>
        <a:xfrm>
          <a:off x="3955286" y="414"/>
          <a:ext cx="1952273" cy="671180"/>
        </a:xfrm>
        <a:prstGeom prst="rect">
          <a:avLst/>
        </a:prstGeom>
        <a:no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社会主义是走向共产主义的必由之路</a:t>
          </a:r>
        </a:p>
      </dsp:txBody>
      <dsp:txXfrm>
        <a:off x="3955286" y="414"/>
        <a:ext cx="1952273" cy="671180"/>
      </dsp:txXfrm>
    </dsp:sp>
    <dsp:sp modelId="{09B9A292-EDAC-E841-8355-7D40C000B802}">
      <dsp:nvSpPr>
        <dsp:cNvPr id="0" name=""/>
        <dsp:cNvSpPr/>
      </dsp:nvSpPr>
      <dsp:spPr>
        <a:xfrm>
          <a:off x="3955286" y="840849"/>
          <a:ext cx="1749992" cy="662140"/>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积极投身中国特色社会主义事业</a:t>
          </a:r>
        </a:p>
      </dsp:txBody>
      <dsp:txXfrm>
        <a:off x="3955286" y="840849"/>
        <a:ext cx="1749992" cy="662140"/>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B883A-B569-BC4E-ACF4-B87B1E092BD1}">
      <dsp:nvSpPr>
        <dsp:cNvPr id="0" name=""/>
        <dsp:cNvSpPr/>
      </dsp:nvSpPr>
      <dsp:spPr>
        <a:xfrm>
          <a:off x="3684477" y="751702"/>
          <a:ext cx="270808" cy="420217"/>
        </a:xfrm>
        <a:custGeom>
          <a:avLst/>
          <a:gdLst/>
          <a:ahLst/>
          <a:cxnLst/>
          <a:rect l="0" t="0" r="0" b="0"/>
          <a:pathLst>
            <a:path>
              <a:moveTo>
                <a:pt x="0" y="0"/>
              </a:moveTo>
              <a:lnTo>
                <a:pt x="135404" y="0"/>
              </a:lnTo>
              <a:lnTo>
                <a:pt x="135404" y="420217"/>
              </a:lnTo>
              <a:lnTo>
                <a:pt x="270808" y="420217"/>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02BA8BF1-7B49-354C-9848-E31FC9215795}">
      <dsp:nvSpPr>
        <dsp:cNvPr id="0" name=""/>
        <dsp:cNvSpPr/>
      </dsp:nvSpPr>
      <dsp:spPr>
        <a:xfrm>
          <a:off x="3684477" y="336004"/>
          <a:ext cx="270808" cy="415697"/>
        </a:xfrm>
        <a:custGeom>
          <a:avLst/>
          <a:gdLst/>
          <a:ahLst/>
          <a:cxnLst/>
          <a:rect l="0" t="0" r="0" b="0"/>
          <a:pathLst>
            <a:path>
              <a:moveTo>
                <a:pt x="0" y="415697"/>
              </a:moveTo>
              <a:lnTo>
                <a:pt x="135404" y="415697"/>
              </a:lnTo>
              <a:lnTo>
                <a:pt x="135404" y="0"/>
              </a:lnTo>
              <a:lnTo>
                <a:pt x="270808"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2E7C19E2-8E8C-704C-AB98-B98EA4C01A3B}">
      <dsp:nvSpPr>
        <dsp:cNvPr id="0" name=""/>
        <dsp:cNvSpPr/>
      </dsp:nvSpPr>
      <dsp:spPr>
        <a:xfrm>
          <a:off x="1587253" y="300808"/>
          <a:ext cx="2097223" cy="901786"/>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rPr>
            <a:t>在建设中国特色社会主义的进程中为实现共产主义而奋斗</a:t>
          </a:r>
        </a:p>
      </dsp:txBody>
      <dsp:txXfrm>
        <a:off x="1587253" y="300808"/>
        <a:ext cx="2097223" cy="901786"/>
      </dsp:txXfrm>
    </dsp:sp>
    <dsp:sp modelId="{6F0B371E-D2CB-7044-A169-131F9161CE34}">
      <dsp:nvSpPr>
        <dsp:cNvPr id="0" name=""/>
        <dsp:cNvSpPr/>
      </dsp:nvSpPr>
      <dsp:spPr>
        <a:xfrm>
          <a:off x="3955286" y="414"/>
          <a:ext cx="1952273" cy="671180"/>
        </a:xfrm>
        <a:prstGeom prst="rect">
          <a:avLst/>
        </a:prstGeom>
        <a:no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社会主义是走向共产主义的必由之路</a:t>
          </a:r>
        </a:p>
      </dsp:txBody>
      <dsp:txXfrm>
        <a:off x="3955286" y="414"/>
        <a:ext cx="1952273" cy="671180"/>
      </dsp:txXfrm>
    </dsp:sp>
    <dsp:sp modelId="{09B9A292-EDAC-E841-8355-7D40C000B802}">
      <dsp:nvSpPr>
        <dsp:cNvPr id="0" name=""/>
        <dsp:cNvSpPr/>
      </dsp:nvSpPr>
      <dsp:spPr>
        <a:xfrm>
          <a:off x="3955286" y="840849"/>
          <a:ext cx="1749992" cy="662140"/>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积极投身中国特色社会主义事业</a:t>
          </a:r>
        </a:p>
      </dsp:txBody>
      <dsp:txXfrm>
        <a:off x="3955286" y="840849"/>
        <a:ext cx="1749992" cy="662140"/>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4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9/3/layout/HorizontalOrganizationChart#5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HorizontalOrganizationChart#5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HorizontalOrganizationChart#6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9/3/layout/HorizontalOrganizationChart#6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9/3/layout/HorizontalOrganizationChart#6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9/3/layout/HorizontalOrganizationChart#6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9/3/layout/HorizontalOrganizationChart#6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9/3/layout/HorizontalOrganizationChart#6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Process9#1">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09/3/layout/HorizontalOrganizationChart#6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5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9/3/layout/HorizontalOrganizationChart#6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9/3/layout/HorizontalOrganizationChart#6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9/3/layout/HorizontalOrganizationChart#6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9/3/layout/HorizontalOrganizationChart#7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9/3/layout/HorizontalOrganizationChart#7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9/3/layout/HorizontalOrganizationChart#7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9/3/layout/HorizontalOrganizationChart#7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9/3/layout/HorizontalOrganizationChart#7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9/3/layout/HorizontalOrganizationChart#7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9/3/layout/HorizontalOrganizationChart#7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5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9/3/layout/HorizontalOrganizationChart#7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9/3/layout/HorizontalOrganizationChart#7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9/3/layout/HorizontalOrganizationChart#7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9/3/layout/HorizontalOrganizationChart#8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9/3/layout/HorizontalOrganizationChart#8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9/3/layout/HorizontalOrganizationChart#8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9/3/layout/HorizontalOrganizationChart#8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9/3/layout/HorizontalOrganizationChart#8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9/3/layout/HorizontalOrganizationChart#8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9/3/layout/HorizontalOrganizationChart#8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5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9/3/layout/HorizontalOrganizationChart#8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9/3/layout/HorizontalOrganizationChart#8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9/3/layout/HorizontalOrganizationChart#8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9/3/layout/HorizontalOrganizationChart#9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9/3/layout/HorizontalOrganizationChart#9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9/3/layout/HorizontalOrganizationChart#9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9/3/layout/HorizontalOrganizationChart#9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9/3/layout/HorizontalOrganizationChart#9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9/3/layout/HorizontalOrganizationChart#9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9/3/layout/HorizontalOrganizationChart#9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5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9/3/layout/HorizontalOrganizationChart#9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9/3/layout/HorizontalOrganizationChart#9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9/3/layout/HorizontalOrganizationChart#9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9/3/layout/HorizontalOrganizationChart#10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9/3/layout/HorizontalOrganizationChart#10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9/3/layout/HorizontalOrganizationChart#10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9/3/layout/HorizontalOrganizationChart#10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9/3/layout/HorizontalOrganizationChart#10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9/3/layout/HorizontalOrganizationChart#10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9/3/layout/HorizontalOrganizationChart#10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5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9/3/layout/HorizontalOrganizationChart#10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9/3/layout/HorizontalOrganizationChart#10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9/3/layout/HorizontalOrganizationChart#10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9/3/layout/HorizontalOrganizationChart#11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9/3/layout/HorizontalOrganizationChart#11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9/3/layout/HorizontalOrganizationChart#11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9/3/layout/HorizontalOrganizationChart#11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9/3/layout/HorizontalOrganizationChart#11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9/3/layout/HorizontalOrganizationChart#11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9/3/layout/HorizontalOrganizationChart#11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5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9/3/layout/HorizontalOrganizationChart#11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9/3/layout/HorizontalOrganizationChart#11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9/3/layout/HorizontalOrganizationChart#11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3.xml><?xml version="1.0" encoding="utf-8"?>
<dgm:layoutDef xmlns:dgm="http://schemas.openxmlformats.org/drawingml/2006/diagram" xmlns:a="http://schemas.openxmlformats.org/drawingml/2006/main" uniqueId="urn:microsoft.com/office/officeart/2009/3/layout/HorizontalOrganizationChart#12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09/3/layout/HorizontalOrganizationChart#12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5.xml><?xml version="1.0" encoding="utf-8"?>
<dgm:layoutDef xmlns:dgm="http://schemas.openxmlformats.org/drawingml/2006/diagram" xmlns:a="http://schemas.openxmlformats.org/drawingml/2006/main" uniqueId="urn:microsoft.com/office/officeart/2009/3/layout/HorizontalOrganizationChart#12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6.xml><?xml version="1.0" encoding="utf-8"?>
<dgm:layoutDef xmlns:dgm="http://schemas.openxmlformats.org/drawingml/2006/diagram" xmlns:a="http://schemas.openxmlformats.org/drawingml/2006/main" uniqueId="urn:microsoft.com/office/officeart/2009/3/layout/HorizontalOrganizationChart#12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7.xml><?xml version="1.0" encoding="utf-8"?>
<dgm:layoutDef xmlns:dgm="http://schemas.openxmlformats.org/drawingml/2006/diagram" xmlns:a="http://schemas.openxmlformats.org/drawingml/2006/main" uniqueId="urn:microsoft.com/office/officeart/2009/3/layout/HorizontalOrganizationChart#12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8.xml><?xml version="1.0" encoding="utf-8"?>
<dgm:layoutDef xmlns:dgm="http://schemas.openxmlformats.org/drawingml/2006/diagram" xmlns:a="http://schemas.openxmlformats.org/drawingml/2006/main" uniqueId="urn:microsoft.com/office/officeart/2009/3/layout/HorizontalOrganizationChart#12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9.xml><?xml version="1.0" encoding="utf-8"?>
<dgm:layoutDef xmlns:dgm="http://schemas.openxmlformats.org/drawingml/2006/diagram" xmlns:a="http://schemas.openxmlformats.org/drawingml/2006/main" uniqueId="urn:microsoft.com/office/officeart/2009/3/layout/HorizontalOrganizationChart#12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HorizontalOrganizationChart#5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0.xml><?xml version="1.0" encoding="utf-8"?>
<dgm:layoutDef xmlns:dgm="http://schemas.openxmlformats.org/drawingml/2006/diagram" xmlns:a="http://schemas.openxmlformats.org/drawingml/2006/main" uniqueId="urn:microsoft.com/office/officeart/2009/3/layout/HorizontalOrganizationChart#12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1.xml><?xml version="1.0" encoding="utf-8"?>
<dgm:layoutDef xmlns:dgm="http://schemas.openxmlformats.org/drawingml/2006/diagram" xmlns:a="http://schemas.openxmlformats.org/drawingml/2006/main" uniqueId="urn:microsoft.com/office/officeart/2009/3/layout/HorizontalOrganizationChart#12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2.xml><?xml version="1.0" encoding="utf-8"?>
<dgm:layoutDef xmlns:dgm="http://schemas.openxmlformats.org/drawingml/2006/diagram" xmlns:a="http://schemas.openxmlformats.org/drawingml/2006/main" uniqueId="urn:microsoft.com/office/officeart/2009/3/layout/HorizontalOrganizationChart#12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3.xml><?xml version="1.0" encoding="utf-8"?>
<dgm:layoutDef xmlns:dgm="http://schemas.openxmlformats.org/drawingml/2006/diagram" xmlns:a="http://schemas.openxmlformats.org/drawingml/2006/main" uniqueId="urn:microsoft.com/office/officeart/2009/3/layout/HorizontalOrganizationChart#13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4.xml><?xml version="1.0" encoding="utf-8"?>
<dgm:layoutDef xmlns:dgm="http://schemas.openxmlformats.org/drawingml/2006/diagram" xmlns:a="http://schemas.openxmlformats.org/drawingml/2006/main" uniqueId="urn:microsoft.com/office/officeart/2009/3/layout/HorizontalOrganizationChart#13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5.xml><?xml version="1.0" encoding="utf-8"?>
<dgm:layoutDef xmlns:dgm="http://schemas.openxmlformats.org/drawingml/2006/diagram" xmlns:a="http://schemas.openxmlformats.org/drawingml/2006/main" uniqueId="urn:microsoft.com/office/officeart/2009/3/layout/HorizontalOrganizationChart#13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6.xml><?xml version="1.0" encoding="utf-8"?>
<dgm:layoutDef xmlns:dgm="http://schemas.openxmlformats.org/drawingml/2006/diagram" xmlns:a="http://schemas.openxmlformats.org/drawingml/2006/main" uniqueId="urn:microsoft.com/office/officeart/2009/3/layout/HorizontalOrganizationChart#13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7.xml><?xml version="1.0" encoding="utf-8"?>
<dgm:layoutDef xmlns:dgm="http://schemas.openxmlformats.org/drawingml/2006/diagram" xmlns:a="http://schemas.openxmlformats.org/drawingml/2006/main" uniqueId="urn:microsoft.com/office/officeart/2009/3/layout/HorizontalOrganizationChart#13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8.xml><?xml version="1.0" encoding="utf-8"?>
<dgm:layoutDef xmlns:dgm="http://schemas.openxmlformats.org/drawingml/2006/diagram" xmlns:a="http://schemas.openxmlformats.org/drawingml/2006/main" uniqueId="urn:microsoft.com/office/officeart/2009/3/layout/HorizontalOrganizationChart#13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9.xml><?xml version="1.0" encoding="utf-8"?>
<dgm:layoutDef xmlns:dgm="http://schemas.openxmlformats.org/drawingml/2006/diagram" xmlns:a="http://schemas.openxmlformats.org/drawingml/2006/main" uniqueId="urn:microsoft.com/office/officeart/2009/3/layout/HorizontalOrganizationChart#13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HorizontalOrganizationChart#5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0.xml><?xml version="1.0" encoding="utf-8"?>
<dgm:layoutDef xmlns:dgm="http://schemas.openxmlformats.org/drawingml/2006/diagram" xmlns:a="http://schemas.openxmlformats.org/drawingml/2006/main" uniqueId="urn:microsoft.com/office/officeart/2009/3/layout/HorizontalOrganizationChart#13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1.xml><?xml version="1.0" encoding="utf-8"?>
<dgm:layoutDef xmlns:dgm="http://schemas.openxmlformats.org/drawingml/2006/diagram" xmlns:a="http://schemas.openxmlformats.org/drawingml/2006/main" uniqueId="urn:microsoft.com/office/officeart/2009/3/layout/HorizontalOrganizationChart#13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2.xml><?xml version="1.0" encoding="utf-8"?>
<dgm:layoutDef xmlns:dgm="http://schemas.openxmlformats.org/drawingml/2006/diagram" xmlns:a="http://schemas.openxmlformats.org/drawingml/2006/main" uniqueId="urn:microsoft.com/office/officeart/2009/3/layout/HorizontalOrganizationChart#13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3.xml><?xml version="1.0" encoding="utf-8"?>
<dgm:layoutDef xmlns:dgm="http://schemas.openxmlformats.org/drawingml/2006/diagram" xmlns:a="http://schemas.openxmlformats.org/drawingml/2006/main" uniqueId="urn:microsoft.com/office/officeart/2009/3/layout/HorizontalOrganizationChart#14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4.xml><?xml version="1.0" encoding="utf-8"?>
<dgm:layoutDef xmlns:dgm="http://schemas.openxmlformats.org/drawingml/2006/diagram" xmlns:a="http://schemas.openxmlformats.org/drawingml/2006/main" uniqueId="urn:microsoft.com/office/officeart/2009/3/layout/HorizontalOrganizationChart#14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5.xml><?xml version="1.0" encoding="utf-8"?>
<dgm:layoutDef xmlns:dgm="http://schemas.openxmlformats.org/drawingml/2006/diagram" xmlns:a="http://schemas.openxmlformats.org/drawingml/2006/main" uniqueId="urn:microsoft.com/office/officeart/2009/3/layout/HorizontalOrganizationChart#14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6.xml><?xml version="1.0" encoding="utf-8"?>
<dgm:layoutDef xmlns:dgm="http://schemas.openxmlformats.org/drawingml/2006/diagram" xmlns:a="http://schemas.openxmlformats.org/drawingml/2006/main" uniqueId="urn:microsoft.com/office/officeart/2009/3/layout/HorizontalOrganizationChart#14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7.xml><?xml version="1.0" encoding="utf-8"?>
<dgm:layoutDef xmlns:dgm="http://schemas.openxmlformats.org/drawingml/2006/diagram" xmlns:a="http://schemas.openxmlformats.org/drawingml/2006/main" uniqueId="urn:microsoft.com/office/officeart/2009/3/layout/HorizontalOrganizationChart#14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4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5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5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6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6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6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6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6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6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6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5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6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6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6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7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7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7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7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7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7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7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5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7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7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7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8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8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8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8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8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8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8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5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8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8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8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9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9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9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9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9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9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9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5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9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9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9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10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10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10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10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10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10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10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5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10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10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10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11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1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1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1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1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1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1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5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1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1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11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12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12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12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12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12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12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12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5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12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12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12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13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13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13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13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13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13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13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5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13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13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13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14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14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14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14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14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7B41C-2517-4BF8-AD08-596BD1D5E37F}" type="datetimeFigureOut">
              <a:rPr lang="zh-CN" altLang="en-US" smtClean="0"/>
              <a:t>2019/11/19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F6675-9CA1-4822-BCBC-3C14710B21BA}" type="slidenum">
              <a:rPr lang="zh-CN" altLang="en-US" smtClean="0"/>
              <a:t>‹#›</a:t>
            </a:fld>
            <a:endParaRPr lang="zh-CN" altLang="en-US"/>
          </a:p>
        </p:txBody>
      </p:sp>
    </p:spTree>
    <p:extLst>
      <p:ext uri="{BB962C8B-B14F-4D97-AF65-F5344CB8AC3E}">
        <p14:creationId xmlns:p14="http://schemas.microsoft.com/office/powerpoint/2010/main" val="1217479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讲解填空，金字塔，无产阶级底层</a:t>
            </a:r>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金字塔图，人数多，</a:t>
            </a:r>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金字塔图，人数多，</a:t>
            </a:r>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66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67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68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69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950F7A0-DAB4-4BE1-9CE9-8DA26B4F1D62}" type="datetime1">
              <a:rPr lang="zh-CN" altLang="en-US" smtClean="0"/>
              <a:t>2019/11/19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96B047-83D7-479E-8986-2C5FC2B3AC64}" type="datetime1">
              <a:rPr lang="zh-CN" altLang="en-US" smtClean="0"/>
              <a:t>2019/11/19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1E160D6-9EB7-4FF9-98EE-9458CD0D16E9}" type="datetime1">
              <a:rPr lang="zh-CN" altLang="en-US" smtClean="0"/>
              <a:t>2019/11/19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空白 拷贝 6">
    <p:spTree>
      <p:nvGrpSpPr>
        <p:cNvPr id="1" name=""/>
        <p:cNvGrpSpPr/>
        <p:nvPr/>
      </p:nvGrpSpPr>
      <p:grpSpPr>
        <a:xfrm>
          <a:off x="0" y="0"/>
          <a:ext cx="0" cy="0"/>
          <a:chOff x="0" y="0"/>
          <a:chExt cx="0" cy="0"/>
        </a:xfrm>
      </p:grpSpPr>
      <p:sp>
        <p:nvSpPr>
          <p:cNvPr id="52" name="练习题"/>
          <p:cNvSpPr txBox="1"/>
          <p:nvPr/>
        </p:nvSpPr>
        <p:spPr>
          <a:xfrm>
            <a:off x="1463675" y="368747"/>
            <a:ext cx="1397819" cy="589905"/>
          </a:xfrm>
          <a:prstGeom prst="rect">
            <a:avLst/>
          </a:prstGeom>
          <a:ln w="12700">
            <a:miter lim="400000"/>
          </a:ln>
        </p:spPr>
        <p:txBody>
          <a:bodyPr wrap="none" lIns="25400" tIns="25400" rIns="25400" bIns="25400" anchor="ctr">
            <a:spAutoFit/>
          </a:bodyPr>
          <a:lstStyle>
            <a:lvl1pPr>
              <a:defRPr sz="7000"/>
            </a:lvl1pPr>
          </a:lstStyle>
          <a:p>
            <a:r>
              <a:rPr sz="3500"/>
              <a:t>练习题</a:t>
            </a:r>
          </a:p>
        </p:txBody>
      </p:sp>
      <p:pic>
        <p:nvPicPr>
          <p:cNvPr id="53" name="图像" descr="图像"/>
          <p:cNvPicPr>
            <a:picLocks noChangeAspect="1"/>
          </p:cNvPicPr>
          <p:nvPr/>
        </p:nvPicPr>
        <p:blipFill>
          <a:blip r:embed="rId2"/>
          <a:stretch>
            <a:fillRect/>
          </a:stretch>
        </p:blipFill>
        <p:spPr>
          <a:xfrm>
            <a:off x="250825" y="254062"/>
            <a:ext cx="914369" cy="819275"/>
          </a:xfrm>
          <a:prstGeom prst="rect">
            <a:avLst/>
          </a:prstGeom>
          <a:ln w="12700">
            <a:miter lim="400000"/>
            <a:headEnd/>
            <a:tailEnd/>
          </a:ln>
        </p:spPr>
      </p:pic>
      <p:sp>
        <p:nvSpPr>
          <p:cNvPr id="5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方正清刻本悦宋简体" panose="02000000000000000000" pitchFamily="2" charset="-122"/>
                <a:ea typeface="方正清刻本悦宋简体" panose="02000000000000000000"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
        <p:nvSpPr>
          <p:cNvPr id="7" name="圆角矩形 6"/>
          <p:cNvSpPr/>
          <p:nvPr userDrawn="1"/>
        </p:nvSpPr>
        <p:spPr>
          <a:xfrm>
            <a:off x="-73739" y="420211"/>
            <a:ext cx="844919" cy="516224"/>
          </a:xfrm>
          <a:prstGeom prst="roundRect">
            <a:avLst/>
          </a:prstGeom>
          <a:solidFill>
            <a:srgbClr val="C0000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Arial Unicode MS" panose="020B0604020202020204" pitchFamily="34" charset="-122"/>
              <a:ea typeface="Arial Unicode MS" panose="020B0604020202020204"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EEEF1F8-59B4-4D64-835A-3BFB7D41A2FC}" type="datetime1">
              <a:rPr lang="zh-CN" altLang="en-US" smtClean="0"/>
              <a:t>2019/11/19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5C9940A-A7B6-4079-A6B3-0AA3BEAE57F4}" type="datetime1">
              <a:rPr lang="zh-CN" altLang="en-US" smtClean="0"/>
              <a:t>2019/11/19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B5DC50-33D0-4E3D-B52E-6C2280B1F4EA}" type="datetime1">
              <a:rPr lang="zh-CN" altLang="en-US" smtClean="0"/>
              <a:t>2019/11/19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083BE18-B052-4D40-846A-747510913F58}" type="datetime1">
              <a:rPr lang="zh-CN" altLang="en-US" smtClean="0"/>
              <a:t>2019/11/19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F332D2F-4B32-4C51-B9F5-A55F5DDBB59C}" type="datetime1">
              <a:rPr lang="zh-CN" altLang="en-US" smtClean="0"/>
              <a:t>2019/11/19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5291AD9-F8F5-4A2F-85E3-6C531A451F71}" type="datetime1">
              <a:rPr lang="zh-CN" altLang="en-US" smtClean="0"/>
              <a:t>2019/11/19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5F88213-A31E-40C3-B151-70E3E11D3036}" type="datetime1">
              <a:rPr lang="zh-CN" altLang="en-US" smtClean="0"/>
              <a:t>2019/11/19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64513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189822"/>
            <a:ext cx="10515600" cy="4987141"/>
          </a:xfrm>
          <a:prstGeom prst="rect">
            <a:avLst/>
          </a:prstGeom>
        </p:spPr>
        <p:txBody>
          <a:bodyPr vert="horz" lIns="91440" tIns="45720" rIns="91440" bIns="45720" rtlCol="0">
            <a:normAutofit/>
          </a:bodyPr>
          <a:lstStyle/>
          <a:p>
            <a:pPr lvl="0"/>
            <a:r>
              <a:rPr lang="zh-CN" altLang="en-US"/>
              <a:t>单击此处编辑母版文本样式</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FE389F-834F-4993-899F-7BF9DD7D652C}" type="datetime1">
              <a:rPr lang="zh-CN" altLang="en-US" smtClean="0"/>
              <a:t>2019/11/19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t>‹#›</a:t>
            </a:fld>
            <a:endParaRPr lang="zh-CN" altLang="en-US"/>
          </a:p>
        </p:txBody>
      </p:sp>
      <p:sp>
        <p:nvSpPr>
          <p:cNvPr id="7" name="圆角矩形 6"/>
          <p:cNvSpPr/>
          <p:nvPr userDrawn="1"/>
        </p:nvSpPr>
        <p:spPr>
          <a:xfrm>
            <a:off x="-73739" y="420211"/>
            <a:ext cx="844919" cy="516224"/>
          </a:xfrm>
          <a:prstGeom prst="roundRect">
            <a:avLst/>
          </a:prstGeom>
          <a:solidFill>
            <a:srgbClr val="C0000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Arial Unicode MS" panose="020B0604020202020204" pitchFamily="34" charset="-122"/>
              <a:ea typeface="Arial Unicode MS" panose="020B0604020202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2800" kern="1200">
          <a:solidFill>
            <a:schemeClr val="tx1"/>
          </a:solidFill>
          <a:latin typeface="方正姚体" panose="02010601030101010101" pitchFamily="2" charset="-122"/>
          <a:ea typeface="方正姚体" panose="02010601030101010101" pitchFamily="2" charset="-122"/>
          <a:cs typeface="+mj-cs"/>
        </a:defRPr>
      </a:lvl1pPr>
    </p:titleStyle>
    <p:bodyStyle>
      <a:lvl1pPr marL="0" indent="0" algn="l" defTabSz="914400" rtl="0" eaLnBrk="1" latinLnBrk="0" hangingPunct="1">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70.xml"/><Relationship Id="rId2" Type="http://schemas.openxmlformats.org/officeDocument/2006/relationships/diagramData" Target="../diagrams/data70.xml"/><Relationship Id="rId1" Type="http://schemas.openxmlformats.org/officeDocument/2006/relationships/slideLayout" Target="../slideLayouts/slideLayout2.xml"/><Relationship Id="rId6" Type="http://schemas.microsoft.com/office/2007/relationships/diagramDrawing" Target="../diagrams/drawing70.xml"/><Relationship Id="rId5" Type="http://schemas.openxmlformats.org/officeDocument/2006/relationships/diagramColors" Target="../diagrams/colors70.xml"/><Relationship Id="rId4" Type="http://schemas.openxmlformats.org/officeDocument/2006/relationships/diagramQuickStyle" Target="../diagrams/quickStyle70.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71.xml"/><Relationship Id="rId2" Type="http://schemas.openxmlformats.org/officeDocument/2006/relationships/diagramData" Target="../diagrams/data71.xml"/><Relationship Id="rId1" Type="http://schemas.openxmlformats.org/officeDocument/2006/relationships/slideLayout" Target="../slideLayouts/slideLayout2.xml"/><Relationship Id="rId6" Type="http://schemas.microsoft.com/office/2007/relationships/diagramDrawing" Target="../diagrams/drawing71.xml"/><Relationship Id="rId5" Type="http://schemas.openxmlformats.org/officeDocument/2006/relationships/diagramColors" Target="../diagrams/colors71.xml"/><Relationship Id="rId4" Type="http://schemas.openxmlformats.org/officeDocument/2006/relationships/diagramQuickStyle" Target="../diagrams/quickStyle71.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72.xml"/><Relationship Id="rId2" Type="http://schemas.openxmlformats.org/officeDocument/2006/relationships/diagramData" Target="../diagrams/data72.xml"/><Relationship Id="rId1" Type="http://schemas.openxmlformats.org/officeDocument/2006/relationships/slideLayout" Target="../slideLayouts/slideLayout2.xml"/><Relationship Id="rId6" Type="http://schemas.microsoft.com/office/2007/relationships/diagramDrawing" Target="../diagrams/drawing72.xml"/><Relationship Id="rId5" Type="http://schemas.openxmlformats.org/officeDocument/2006/relationships/diagramColors" Target="../diagrams/colors72.xml"/><Relationship Id="rId4" Type="http://schemas.openxmlformats.org/officeDocument/2006/relationships/diagramQuickStyle" Target="../diagrams/quickStyle72.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73.xml"/><Relationship Id="rId2" Type="http://schemas.openxmlformats.org/officeDocument/2006/relationships/diagramData" Target="../diagrams/data73.xml"/><Relationship Id="rId1" Type="http://schemas.openxmlformats.org/officeDocument/2006/relationships/slideLayout" Target="../slideLayouts/slideLayout2.xml"/><Relationship Id="rId6" Type="http://schemas.microsoft.com/office/2007/relationships/diagramDrawing" Target="../diagrams/drawing73.xml"/><Relationship Id="rId5" Type="http://schemas.openxmlformats.org/officeDocument/2006/relationships/diagramColors" Target="../diagrams/colors73.xml"/><Relationship Id="rId4" Type="http://schemas.openxmlformats.org/officeDocument/2006/relationships/diagramQuickStyle" Target="../diagrams/quickStyle73.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74.xml"/><Relationship Id="rId2" Type="http://schemas.openxmlformats.org/officeDocument/2006/relationships/diagramData" Target="../diagrams/data74.xml"/><Relationship Id="rId1" Type="http://schemas.openxmlformats.org/officeDocument/2006/relationships/slideLayout" Target="../slideLayouts/slideLayout2.xml"/><Relationship Id="rId6" Type="http://schemas.microsoft.com/office/2007/relationships/diagramDrawing" Target="../diagrams/drawing74.xml"/><Relationship Id="rId5" Type="http://schemas.openxmlformats.org/officeDocument/2006/relationships/diagramColors" Target="../diagrams/colors74.xml"/><Relationship Id="rId4" Type="http://schemas.openxmlformats.org/officeDocument/2006/relationships/diagramQuickStyle" Target="../diagrams/quickStyle74.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13.png"/><Relationship Id="rId7" Type="http://schemas.openxmlformats.org/officeDocument/2006/relationships/diagramLayout" Target="../diagrams/layout4.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openxmlformats.org/officeDocument/2006/relationships/image" Target="../media/image15.png"/><Relationship Id="rId10" Type="http://schemas.microsoft.com/office/2007/relationships/diagramDrawing" Target="../diagrams/drawing4.xml"/><Relationship Id="rId4" Type="http://schemas.openxmlformats.org/officeDocument/2006/relationships/image" Target="../media/image14.png"/><Relationship Id="rId9" Type="http://schemas.openxmlformats.org/officeDocument/2006/relationships/diagramColors" Target="../diagrams/colors4.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75.xml"/><Relationship Id="rId2" Type="http://schemas.openxmlformats.org/officeDocument/2006/relationships/diagramData" Target="../diagrams/data75.xml"/><Relationship Id="rId1" Type="http://schemas.openxmlformats.org/officeDocument/2006/relationships/slideLayout" Target="../slideLayouts/slideLayout2.xml"/><Relationship Id="rId6" Type="http://schemas.microsoft.com/office/2007/relationships/diagramDrawing" Target="../diagrams/drawing75.xml"/><Relationship Id="rId5" Type="http://schemas.openxmlformats.org/officeDocument/2006/relationships/diagramColors" Target="../diagrams/colors75.xml"/><Relationship Id="rId4" Type="http://schemas.openxmlformats.org/officeDocument/2006/relationships/diagramQuickStyle" Target="../diagrams/quickStyle75.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76.xml"/><Relationship Id="rId2" Type="http://schemas.openxmlformats.org/officeDocument/2006/relationships/diagramData" Target="../diagrams/data76.xml"/><Relationship Id="rId1" Type="http://schemas.openxmlformats.org/officeDocument/2006/relationships/slideLayout" Target="../slideLayouts/slideLayout2.xml"/><Relationship Id="rId6" Type="http://schemas.microsoft.com/office/2007/relationships/diagramDrawing" Target="../diagrams/drawing76.xml"/><Relationship Id="rId5" Type="http://schemas.openxmlformats.org/officeDocument/2006/relationships/diagramColors" Target="../diagrams/colors76.xml"/><Relationship Id="rId4" Type="http://schemas.openxmlformats.org/officeDocument/2006/relationships/diagramQuickStyle" Target="../diagrams/quickStyle76.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77.xml"/><Relationship Id="rId2" Type="http://schemas.openxmlformats.org/officeDocument/2006/relationships/diagramData" Target="../diagrams/data77.xml"/><Relationship Id="rId1" Type="http://schemas.openxmlformats.org/officeDocument/2006/relationships/slideLayout" Target="../slideLayouts/slideLayout2.xml"/><Relationship Id="rId6" Type="http://schemas.microsoft.com/office/2007/relationships/diagramDrawing" Target="../diagrams/drawing77.xml"/><Relationship Id="rId5" Type="http://schemas.openxmlformats.org/officeDocument/2006/relationships/diagramColors" Target="../diagrams/colors77.xml"/><Relationship Id="rId4" Type="http://schemas.openxmlformats.org/officeDocument/2006/relationships/diagramQuickStyle" Target="../diagrams/quickStyle77.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78.xml"/><Relationship Id="rId2" Type="http://schemas.openxmlformats.org/officeDocument/2006/relationships/diagramData" Target="../diagrams/data78.xml"/><Relationship Id="rId1" Type="http://schemas.openxmlformats.org/officeDocument/2006/relationships/slideLayout" Target="../slideLayouts/slideLayout2.xml"/><Relationship Id="rId6" Type="http://schemas.microsoft.com/office/2007/relationships/diagramDrawing" Target="../diagrams/drawing78.xml"/><Relationship Id="rId5" Type="http://schemas.openxmlformats.org/officeDocument/2006/relationships/diagramColors" Target="../diagrams/colors78.xml"/><Relationship Id="rId4" Type="http://schemas.openxmlformats.org/officeDocument/2006/relationships/diagramQuickStyle" Target="../diagrams/quickStyle78.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79.xml"/><Relationship Id="rId2" Type="http://schemas.openxmlformats.org/officeDocument/2006/relationships/diagramData" Target="../diagrams/data79.xml"/><Relationship Id="rId1" Type="http://schemas.openxmlformats.org/officeDocument/2006/relationships/slideLayout" Target="../slideLayouts/slideLayout2.xml"/><Relationship Id="rId6" Type="http://schemas.microsoft.com/office/2007/relationships/diagramDrawing" Target="../diagrams/drawing79.xml"/><Relationship Id="rId5" Type="http://schemas.openxmlformats.org/officeDocument/2006/relationships/diagramColors" Target="../diagrams/colors79.xml"/><Relationship Id="rId4" Type="http://schemas.openxmlformats.org/officeDocument/2006/relationships/diagramQuickStyle" Target="../diagrams/quickStyle79.xml"/></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80.xml"/><Relationship Id="rId2" Type="http://schemas.openxmlformats.org/officeDocument/2006/relationships/diagramData" Target="../diagrams/data80.xml"/><Relationship Id="rId1" Type="http://schemas.openxmlformats.org/officeDocument/2006/relationships/slideLayout" Target="../slideLayouts/slideLayout2.xml"/><Relationship Id="rId6" Type="http://schemas.microsoft.com/office/2007/relationships/diagramDrawing" Target="../diagrams/drawing80.xml"/><Relationship Id="rId5" Type="http://schemas.openxmlformats.org/officeDocument/2006/relationships/diagramColors" Target="../diagrams/colors80.xml"/><Relationship Id="rId4" Type="http://schemas.openxmlformats.org/officeDocument/2006/relationships/diagramQuickStyle" Target="../diagrams/quickStyle80.xml"/></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81.xml"/><Relationship Id="rId2" Type="http://schemas.openxmlformats.org/officeDocument/2006/relationships/diagramData" Target="../diagrams/data81.xml"/><Relationship Id="rId1" Type="http://schemas.openxmlformats.org/officeDocument/2006/relationships/slideLayout" Target="../slideLayouts/slideLayout2.xml"/><Relationship Id="rId6" Type="http://schemas.microsoft.com/office/2007/relationships/diagramDrawing" Target="../diagrams/drawing81.xml"/><Relationship Id="rId5" Type="http://schemas.openxmlformats.org/officeDocument/2006/relationships/diagramColors" Target="../diagrams/colors81.xml"/><Relationship Id="rId4" Type="http://schemas.openxmlformats.org/officeDocument/2006/relationships/diagramQuickStyle" Target="../diagrams/quickStyle81.xml"/></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82.xml"/><Relationship Id="rId2" Type="http://schemas.openxmlformats.org/officeDocument/2006/relationships/diagramData" Target="../diagrams/data82.xml"/><Relationship Id="rId1" Type="http://schemas.openxmlformats.org/officeDocument/2006/relationships/slideLayout" Target="../slideLayouts/slideLayout2.xml"/><Relationship Id="rId6" Type="http://schemas.microsoft.com/office/2007/relationships/diagramDrawing" Target="../diagrams/drawing82.xml"/><Relationship Id="rId5" Type="http://schemas.openxmlformats.org/officeDocument/2006/relationships/diagramColors" Target="../diagrams/colors82.xml"/><Relationship Id="rId4" Type="http://schemas.openxmlformats.org/officeDocument/2006/relationships/diagramQuickStyle" Target="../diagrams/quickStyle82.xml"/></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83.xml"/><Relationship Id="rId2" Type="http://schemas.openxmlformats.org/officeDocument/2006/relationships/diagramData" Target="../diagrams/data83.xml"/><Relationship Id="rId1" Type="http://schemas.openxmlformats.org/officeDocument/2006/relationships/slideLayout" Target="../slideLayouts/slideLayout2.xml"/><Relationship Id="rId6" Type="http://schemas.microsoft.com/office/2007/relationships/diagramDrawing" Target="../diagrams/drawing83.xml"/><Relationship Id="rId5" Type="http://schemas.openxmlformats.org/officeDocument/2006/relationships/diagramColors" Target="../diagrams/colors83.xml"/><Relationship Id="rId4" Type="http://schemas.openxmlformats.org/officeDocument/2006/relationships/diagramQuickStyle" Target="../diagrams/quickStyle83.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84.xml"/><Relationship Id="rId2" Type="http://schemas.openxmlformats.org/officeDocument/2006/relationships/diagramData" Target="../diagrams/data84.xml"/><Relationship Id="rId1" Type="http://schemas.openxmlformats.org/officeDocument/2006/relationships/slideLayout" Target="../slideLayouts/slideLayout2.xml"/><Relationship Id="rId6" Type="http://schemas.microsoft.com/office/2007/relationships/diagramDrawing" Target="../diagrams/drawing84.xml"/><Relationship Id="rId5" Type="http://schemas.openxmlformats.org/officeDocument/2006/relationships/diagramColors" Target="../diagrams/colors84.xml"/><Relationship Id="rId4" Type="http://schemas.openxmlformats.org/officeDocument/2006/relationships/diagramQuickStyle" Target="../diagrams/quickStyle8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85.xml"/><Relationship Id="rId2" Type="http://schemas.openxmlformats.org/officeDocument/2006/relationships/diagramData" Target="../diagrams/data85.xml"/><Relationship Id="rId1" Type="http://schemas.openxmlformats.org/officeDocument/2006/relationships/slideLayout" Target="../slideLayouts/slideLayout2.xml"/><Relationship Id="rId6" Type="http://schemas.microsoft.com/office/2007/relationships/diagramDrawing" Target="../diagrams/drawing85.xml"/><Relationship Id="rId5" Type="http://schemas.openxmlformats.org/officeDocument/2006/relationships/diagramColors" Target="../diagrams/colors85.xml"/><Relationship Id="rId4" Type="http://schemas.openxmlformats.org/officeDocument/2006/relationships/diagramQuickStyle" Target="../diagrams/quickStyle85.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86.xml"/><Relationship Id="rId2" Type="http://schemas.openxmlformats.org/officeDocument/2006/relationships/diagramData" Target="../diagrams/data86.xml"/><Relationship Id="rId1" Type="http://schemas.openxmlformats.org/officeDocument/2006/relationships/slideLayout" Target="../slideLayouts/slideLayout2.xml"/><Relationship Id="rId6" Type="http://schemas.microsoft.com/office/2007/relationships/diagramDrawing" Target="../diagrams/drawing86.xml"/><Relationship Id="rId5" Type="http://schemas.openxmlformats.org/officeDocument/2006/relationships/diagramColors" Target="../diagrams/colors86.xml"/><Relationship Id="rId4" Type="http://schemas.openxmlformats.org/officeDocument/2006/relationships/diagramQuickStyle" Target="../diagrams/quickStyle86.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87.xml"/><Relationship Id="rId2" Type="http://schemas.openxmlformats.org/officeDocument/2006/relationships/diagramData" Target="../diagrams/data87.xml"/><Relationship Id="rId1" Type="http://schemas.openxmlformats.org/officeDocument/2006/relationships/slideLayout" Target="../slideLayouts/slideLayout2.xml"/><Relationship Id="rId6" Type="http://schemas.microsoft.com/office/2007/relationships/diagramDrawing" Target="../diagrams/drawing87.xml"/><Relationship Id="rId5" Type="http://schemas.openxmlformats.org/officeDocument/2006/relationships/diagramColors" Target="../diagrams/colors87.xml"/><Relationship Id="rId4" Type="http://schemas.openxmlformats.org/officeDocument/2006/relationships/diagramQuickStyle" Target="../diagrams/quickStyle87.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88.xml"/><Relationship Id="rId2" Type="http://schemas.openxmlformats.org/officeDocument/2006/relationships/diagramData" Target="../diagrams/data88.xml"/><Relationship Id="rId1" Type="http://schemas.openxmlformats.org/officeDocument/2006/relationships/slideLayout" Target="../slideLayouts/slideLayout2.xml"/><Relationship Id="rId6" Type="http://schemas.microsoft.com/office/2007/relationships/diagramDrawing" Target="../diagrams/drawing88.xml"/><Relationship Id="rId5" Type="http://schemas.openxmlformats.org/officeDocument/2006/relationships/diagramColors" Target="../diagrams/colors88.xml"/><Relationship Id="rId4" Type="http://schemas.openxmlformats.org/officeDocument/2006/relationships/diagramQuickStyle" Target="../diagrams/quickStyle88.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89.xml"/><Relationship Id="rId2" Type="http://schemas.openxmlformats.org/officeDocument/2006/relationships/diagramData" Target="../diagrams/data89.xml"/><Relationship Id="rId1" Type="http://schemas.openxmlformats.org/officeDocument/2006/relationships/slideLayout" Target="../slideLayouts/slideLayout2.xml"/><Relationship Id="rId6" Type="http://schemas.microsoft.com/office/2007/relationships/diagramDrawing" Target="../diagrams/drawing89.xml"/><Relationship Id="rId5" Type="http://schemas.openxmlformats.org/officeDocument/2006/relationships/diagramColors" Target="../diagrams/colors89.xml"/><Relationship Id="rId4" Type="http://schemas.openxmlformats.org/officeDocument/2006/relationships/diagramQuickStyle" Target="../diagrams/quickStyle89.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90.xml"/><Relationship Id="rId2" Type="http://schemas.openxmlformats.org/officeDocument/2006/relationships/diagramData" Target="../diagrams/data90.xml"/><Relationship Id="rId1" Type="http://schemas.openxmlformats.org/officeDocument/2006/relationships/slideLayout" Target="../slideLayouts/slideLayout2.xml"/><Relationship Id="rId6" Type="http://schemas.microsoft.com/office/2007/relationships/diagramDrawing" Target="../diagrams/drawing90.xml"/><Relationship Id="rId5" Type="http://schemas.openxmlformats.org/officeDocument/2006/relationships/diagramColors" Target="../diagrams/colors90.xml"/><Relationship Id="rId4" Type="http://schemas.openxmlformats.org/officeDocument/2006/relationships/diagramQuickStyle" Target="../diagrams/quickStyle9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91.xml"/><Relationship Id="rId2" Type="http://schemas.openxmlformats.org/officeDocument/2006/relationships/diagramData" Target="../diagrams/data91.xml"/><Relationship Id="rId1" Type="http://schemas.openxmlformats.org/officeDocument/2006/relationships/slideLayout" Target="../slideLayouts/slideLayout2.xml"/><Relationship Id="rId6" Type="http://schemas.microsoft.com/office/2007/relationships/diagramDrawing" Target="../diagrams/drawing91.xml"/><Relationship Id="rId5" Type="http://schemas.openxmlformats.org/officeDocument/2006/relationships/diagramColors" Target="../diagrams/colors91.xml"/><Relationship Id="rId4" Type="http://schemas.openxmlformats.org/officeDocument/2006/relationships/diagramQuickStyle" Target="../diagrams/quickStyle9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92.xml"/><Relationship Id="rId2" Type="http://schemas.openxmlformats.org/officeDocument/2006/relationships/diagramData" Target="../diagrams/data92.xml"/><Relationship Id="rId1" Type="http://schemas.openxmlformats.org/officeDocument/2006/relationships/slideLayout" Target="../slideLayouts/slideLayout2.xml"/><Relationship Id="rId6" Type="http://schemas.microsoft.com/office/2007/relationships/diagramDrawing" Target="../diagrams/drawing92.xml"/><Relationship Id="rId5" Type="http://schemas.openxmlformats.org/officeDocument/2006/relationships/diagramColors" Target="../diagrams/colors92.xml"/><Relationship Id="rId4" Type="http://schemas.openxmlformats.org/officeDocument/2006/relationships/diagramQuickStyle" Target="../diagrams/quickStyle92.xml"/></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93.xml"/><Relationship Id="rId2" Type="http://schemas.openxmlformats.org/officeDocument/2006/relationships/diagramData" Target="../diagrams/data93.xml"/><Relationship Id="rId1" Type="http://schemas.openxmlformats.org/officeDocument/2006/relationships/slideLayout" Target="../slideLayouts/slideLayout2.xml"/><Relationship Id="rId6" Type="http://schemas.microsoft.com/office/2007/relationships/diagramDrawing" Target="../diagrams/drawing93.xml"/><Relationship Id="rId5" Type="http://schemas.openxmlformats.org/officeDocument/2006/relationships/diagramColors" Target="../diagrams/colors93.xml"/><Relationship Id="rId4" Type="http://schemas.openxmlformats.org/officeDocument/2006/relationships/diagramQuickStyle" Target="../diagrams/quickStyle93.xml"/></Relationships>
</file>

<file path=ppt/slides/_rels/slide138.xml.rels><?xml version="1.0" encoding="UTF-8" standalone="yes"?>
<Relationships xmlns="http://schemas.openxmlformats.org/package/2006/relationships"><Relationship Id="rId3" Type="http://schemas.openxmlformats.org/officeDocument/2006/relationships/diagramLayout" Target="../diagrams/layout94.xml"/><Relationship Id="rId2" Type="http://schemas.openxmlformats.org/officeDocument/2006/relationships/diagramData" Target="../diagrams/data94.xml"/><Relationship Id="rId1" Type="http://schemas.openxmlformats.org/officeDocument/2006/relationships/slideLayout" Target="../slideLayouts/slideLayout2.xml"/><Relationship Id="rId6" Type="http://schemas.microsoft.com/office/2007/relationships/diagramDrawing" Target="../diagrams/drawing94.xml"/><Relationship Id="rId5" Type="http://schemas.openxmlformats.org/officeDocument/2006/relationships/diagramColors" Target="../diagrams/colors94.xml"/><Relationship Id="rId4" Type="http://schemas.openxmlformats.org/officeDocument/2006/relationships/diagramQuickStyle" Target="../diagrams/quickStyle94.xml"/></Relationships>
</file>

<file path=ppt/slides/_rels/slide139.xml.rels><?xml version="1.0" encoding="UTF-8" standalone="yes"?>
<Relationships xmlns="http://schemas.openxmlformats.org/package/2006/relationships"><Relationship Id="rId3" Type="http://schemas.openxmlformats.org/officeDocument/2006/relationships/diagramLayout" Target="../diagrams/layout95.xml"/><Relationship Id="rId2" Type="http://schemas.openxmlformats.org/officeDocument/2006/relationships/diagramData" Target="../diagrams/data95.xml"/><Relationship Id="rId1" Type="http://schemas.openxmlformats.org/officeDocument/2006/relationships/slideLayout" Target="../slideLayouts/slideLayout2.xml"/><Relationship Id="rId6" Type="http://schemas.microsoft.com/office/2007/relationships/diagramDrawing" Target="../diagrams/drawing95.xml"/><Relationship Id="rId5" Type="http://schemas.openxmlformats.org/officeDocument/2006/relationships/diagramColors" Target="../diagrams/colors95.xml"/><Relationship Id="rId4" Type="http://schemas.openxmlformats.org/officeDocument/2006/relationships/diagramQuickStyle" Target="../diagrams/quickStyle9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0.xml.rels><?xml version="1.0" encoding="UTF-8" standalone="yes"?>
<Relationships xmlns="http://schemas.openxmlformats.org/package/2006/relationships"><Relationship Id="rId3" Type="http://schemas.openxmlformats.org/officeDocument/2006/relationships/diagramLayout" Target="../diagrams/layout96.xml"/><Relationship Id="rId2" Type="http://schemas.openxmlformats.org/officeDocument/2006/relationships/diagramData" Target="../diagrams/data96.xml"/><Relationship Id="rId1" Type="http://schemas.openxmlformats.org/officeDocument/2006/relationships/slideLayout" Target="../slideLayouts/slideLayout2.xml"/><Relationship Id="rId6" Type="http://schemas.microsoft.com/office/2007/relationships/diagramDrawing" Target="../diagrams/drawing96.xml"/><Relationship Id="rId5" Type="http://schemas.openxmlformats.org/officeDocument/2006/relationships/diagramColors" Target="../diagrams/colors96.xml"/><Relationship Id="rId4" Type="http://schemas.openxmlformats.org/officeDocument/2006/relationships/diagramQuickStyle" Target="../diagrams/quickStyle96.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97.xml"/><Relationship Id="rId2" Type="http://schemas.openxmlformats.org/officeDocument/2006/relationships/diagramData" Target="../diagrams/data97.xml"/><Relationship Id="rId1" Type="http://schemas.openxmlformats.org/officeDocument/2006/relationships/slideLayout" Target="../slideLayouts/slideLayout2.xml"/><Relationship Id="rId6" Type="http://schemas.microsoft.com/office/2007/relationships/diagramDrawing" Target="../diagrams/drawing97.xml"/><Relationship Id="rId5" Type="http://schemas.openxmlformats.org/officeDocument/2006/relationships/diagramColors" Target="../diagrams/colors97.xml"/><Relationship Id="rId4" Type="http://schemas.openxmlformats.org/officeDocument/2006/relationships/diagramQuickStyle" Target="../diagrams/quickStyle9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diagramLayout" Target="../diagrams/layout17.xml"/><Relationship Id="rId7" Type="http://schemas.openxmlformats.org/officeDocument/2006/relationships/diagramData" Target="../diagrams/data18.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7.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7.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67.xml.rels><?xml version="1.0" encoding="UTF-8" standalone="yes"?>
<Relationships xmlns="http://schemas.openxmlformats.org/package/2006/relationships"><Relationship Id="rId8" Type="http://schemas.openxmlformats.org/officeDocument/2006/relationships/diagramColors" Target="../diagrams/colors46.xml"/><Relationship Id="rId3" Type="http://schemas.openxmlformats.org/officeDocument/2006/relationships/image" Target="../media/image18.png"/><Relationship Id="rId7" Type="http://schemas.openxmlformats.org/officeDocument/2006/relationships/diagramQuickStyle" Target="../diagrams/quickStyle4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46.xml"/><Relationship Id="rId5" Type="http://schemas.openxmlformats.org/officeDocument/2006/relationships/diagramData" Target="../diagrams/data46.xml"/><Relationship Id="rId4" Type="http://schemas.openxmlformats.org/officeDocument/2006/relationships/image" Target="../media/image19.png"/><Relationship Id="rId9" Type="http://schemas.microsoft.com/office/2007/relationships/diagramDrawing" Target="../diagrams/drawing46.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7.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73.xml.rels><?xml version="1.0" encoding="UTF-8" standalone="yes"?>
<Relationships xmlns="http://schemas.openxmlformats.org/package/2006/relationships"><Relationship Id="rId8" Type="http://schemas.microsoft.com/office/2007/relationships/diagramDrawing" Target="../diagrams/drawing51.xml"/><Relationship Id="rId3" Type="http://schemas.openxmlformats.org/officeDocument/2006/relationships/image" Target="../media/image22.png"/><Relationship Id="rId7" Type="http://schemas.openxmlformats.org/officeDocument/2006/relationships/diagramColors" Target="../diagrams/colors51.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QuickStyle" Target="../diagrams/quickStyle51.xml"/><Relationship Id="rId5" Type="http://schemas.openxmlformats.org/officeDocument/2006/relationships/diagramLayout" Target="../diagrams/layout51.xml"/><Relationship Id="rId4" Type="http://schemas.openxmlformats.org/officeDocument/2006/relationships/diagramData" Target="../diagrams/data51.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slideLayout" Target="../slideLayouts/slideLayout2.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57.xml"/><Relationship Id="rId2" Type="http://schemas.openxmlformats.org/officeDocument/2006/relationships/diagramData" Target="../diagrams/data57.xml"/><Relationship Id="rId1" Type="http://schemas.openxmlformats.org/officeDocument/2006/relationships/slideLayout" Target="../slideLayouts/slideLayout2.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slideLayout" Target="../slideLayouts/slideLayout7.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59.xml"/><Relationship Id="rId2" Type="http://schemas.openxmlformats.org/officeDocument/2006/relationships/diagramData" Target="../diagrams/data59.xml"/><Relationship Id="rId1" Type="http://schemas.openxmlformats.org/officeDocument/2006/relationships/slideLayout" Target="../slideLayouts/slideLayout2.xml"/><Relationship Id="rId6" Type="http://schemas.microsoft.com/office/2007/relationships/diagramDrawing" Target="../diagrams/drawing59.xml"/><Relationship Id="rId5" Type="http://schemas.openxmlformats.org/officeDocument/2006/relationships/diagramColors" Target="../diagrams/colors59.xml"/><Relationship Id="rId4" Type="http://schemas.openxmlformats.org/officeDocument/2006/relationships/diagramQuickStyle" Target="../diagrams/quickStyle59.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60.xml"/><Relationship Id="rId2" Type="http://schemas.openxmlformats.org/officeDocument/2006/relationships/diagramData" Target="../diagrams/data60.xml"/><Relationship Id="rId1" Type="http://schemas.openxmlformats.org/officeDocument/2006/relationships/slideLayout" Target="../slideLayouts/slideLayout2.xml"/><Relationship Id="rId6" Type="http://schemas.microsoft.com/office/2007/relationships/diagramDrawing" Target="../diagrams/drawing60.xml"/><Relationship Id="rId5" Type="http://schemas.openxmlformats.org/officeDocument/2006/relationships/diagramColors" Target="../diagrams/colors60.xml"/><Relationship Id="rId4" Type="http://schemas.openxmlformats.org/officeDocument/2006/relationships/diagramQuickStyle" Target="../diagrams/quickStyle60.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61.xml"/><Relationship Id="rId2" Type="http://schemas.openxmlformats.org/officeDocument/2006/relationships/diagramData" Target="../diagrams/data61.xml"/><Relationship Id="rId1" Type="http://schemas.openxmlformats.org/officeDocument/2006/relationships/slideLayout" Target="../slideLayouts/slideLayout7.xml"/><Relationship Id="rId6" Type="http://schemas.microsoft.com/office/2007/relationships/diagramDrawing" Target="../diagrams/drawing61.xml"/><Relationship Id="rId5" Type="http://schemas.openxmlformats.org/officeDocument/2006/relationships/diagramColors" Target="../diagrams/colors61.xml"/><Relationship Id="rId4" Type="http://schemas.openxmlformats.org/officeDocument/2006/relationships/diagramQuickStyle" Target="../diagrams/quickStyle6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62.xml"/><Relationship Id="rId2" Type="http://schemas.openxmlformats.org/officeDocument/2006/relationships/diagramData" Target="../diagrams/data62.xml"/><Relationship Id="rId1" Type="http://schemas.openxmlformats.org/officeDocument/2006/relationships/slideLayout" Target="../slideLayouts/slideLayout2.xml"/><Relationship Id="rId6" Type="http://schemas.microsoft.com/office/2007/relationships/diagramDrawing" Target="../diagrams/drawing62.xml"/><Relationship Id="rId5" Type="http://schemas.openxmlformats.org/officeDocument/2006/relationships/diagramColors" Target="../diagrams/colors62.xml"/><Relationship Id="rId4" Type="http://schemas.openxmlformats.org/officeDocument/2006/relationships/diagramQuickStyle" Target="../diagrams/quickStyle6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63.xml"/><Relationship Id="rId2" Type="http://schemas.openxmlformats.org/officeDocument/2006/relationships/diagramData" Target="../diagrams/data63.xml"/><Relationship Id="rId1" Type="http://schemas.openxmlformats.org/officeDocument/2006/relationships/slideLayout" Target="../slideLayouts/slideLayout7.xml"/><Relationship Id="rId6" Type="http://schemas.microsoft.com/office/2007/relationships/diagramDrawing" Target="../diagrams/drawing63.xml"/><Relationship Id="rId5" Type="http://schemas.openxmlformats.org/officeDocument/2006/relationships/diagramColors" Target="../diagrams/colors63.xml"/><Relationship Id="rId4" Type="http://schemas.openxmlformats.org/officeDocument/2006/relationships/diagramQuickStyle" Target="../diagrams/quickStyle63.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64.xml"/><Relationship Id="rId2" Type="http://schemas.openxmlformats.org/officeDocument/2006/relationships/diagramData" Target="../diagrams/data64.xml"/><Relationship Id="rId1" Type="http://schemas.openxmlformats.org/officeDocument/2006/relationships/slideLayout" Target="../slideLayouts/slideLayout2.xml"/><Relationship Id="rId6" Type="http://schemas.microsoft.com/office/2007/relationships/diagramDrawing" Target="../diagrams/drawing64.xml"/><Relationship Id="rId5" Type="http://schemas.openxmlformats.org/officeDocument/2006/relationships/diagramColors" Target="../diagrams/colors64.xml"/><Relationship Id="rId4" Type="http://schemas.openxmlformats.org/officeDocument/2006/relationships/diagramQuickStyle" Target="../diagrams/quickStyle64.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65.xml"/><Relationship Id="rId7" Type="http://schemas.openxmlformats.org/officeDocument/2006/relationships/image" Target="../media/image27.png"/><Relationship Id="rId2" Type="http://schemas.openxmlformats.org/officeDocument/2006/relationships/diagramData" Target="../diagrams/data65.xml"/><Relationship Id="rId1" Type="http://schemas.openxmlformats.org/officeDocument/2006/relationships/slideLayout" Target="../slideLayouts/slideLayout2.xml"/><Relationship Id="rId6" Type="http://schemas.microsoft.com/office/2007/relationships/diagramDrawing" Target="../diagrams/drawing65.xml"/><Relationship Id="rId5" Type="http://schemas.openxmlformats.org/officeDocument/2006/relationships/diagramColors" Target="../diagrams/colors65.xml"/><Relationship Id="rId4" Type="http://schemas.openxmlformats.org/officeDocument/2006/relationships/diagramQuickStyle" Target="../diagrams/quickStyle65.xml"/></Relationships>
</file>

<file path=ppt/slides/_rels/slide9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Layout" Target="../diagrams/layout66.xml"/><Relationship Id="rId7" Type="http://schemas.openxmlformats.org/officeDocument/2006/relationships/image" Target="../media/image28.png"/><Relationship Id="rId2" Type="http://schemas.openxmlformats.org/officeDocument/2006/relationships/diagramData" Target="../diagrams/data66.xml"/><Relationship Id="rId1" Type="http://schemas.openxmlformats.org/officeDocument/2006/relationships/slideLayout" Target="../slideLayouts/slideLayout2.xml"/><Relationship Id="rId6" Type="http://schemas.microsoft.com/office/2007/relationships/diagramDrawing" Target="../diagrams/drawing66.xml"/><Relationship Id="rId5" Type="http://schemas.openxmlformats.org/officeDocument/2006/relationships/diagramColors" Target="../diagrams/colors66.xml"/><Relationship Id="rId4" Type="http://schemas.openxmlformats.org/officeDocument/2006/relationships/diagramQuickStyle" Target="../diagrams/quickStyle66.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67.xml"/><Relationship Id="rId7" Type="http://schemas.openxmlformats.org/officeDocument/2006/relationships/image" Target="../media/image30.png"/><Relationship Id="rId2" Type="http://schemas.openxmlformats.org/officeDocument/2006/relationships/diagramData" Target="../diagrams/data67.xml"/><Relationship Id="rId1" Type="http://schemas.openxmlformats.org/officeDocument/2006/relationships/slideLayout" Target="../slideLayouts/slideLayout2.xml"/><Relationship Id="rId6" Type="http://schemas.microsoft.com/office/2007/relationships/diagramDrawing" Target="../diagrams/drawing67.xml"/><Relationship Id="rId5" Type="http://schemas.openxmlformats.org/officeDocument/2006/relationships/diagramColors" Target="../diagrams/colors67.xml"/><Relationship Id="rId4" Type="http://schemas.openxmlformats.org/officeDocument/2006/relationships/diagramQuickStyle" Target="../diagrams/quickStyle67.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68.xml"/><Relationship Id="rId7" Type="http://schemas.openxmlformats.org/officeDocument/2006/relationships/image" Target="../media/image30.png"/><Relationship Id="rId2" Type="http://schemas.openxmlformats.org/officeDocument/2006/relationships/diagramData" Target="../diagrams/data68.xml"/><Relationship Id="rId1" Type="http://schemas.openxmlformats.org/officeDocument/2006/relationships/slideLayout" Target="../slideLayouts/slideLayout2.xml"/><Relationship Id="rId6" Type="http://schemas.microsoft.com/office/2007/relationships/diagramDrawing" Target="../diagrams/drawing68.xml"/><Relationship Id="rId5" Type="http://schemas.openxmlformats.org/officeDocument/2006/relationships/diagramColors" Target="../diagrams/colors68.xml"/><Relationship Id="rId4" Type="http://schemas.openxmlformats.org/officeDocument/2006/relationships/diagramQuickStyle" Target="../diagrams/quickStyle68.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69.xml"/><Relationship Id="rId2" Type="http://schemas.openxmlformats.org/officeDocument/2006/relationships/diagramData" Target="../diagrams/data69.xml"/><Relationship Id="rId1" Type="http://schemas.openxmlformats.org/officeDocument/2006/relationships/slideLayout" Target="../slideLayouts/slideLayout7.xml"/><Relationship Id="rId6" Type="http://schemas.microsoft.com/office/2007/relationships/diagramDrawing" Target="../diagrams/drawing69.xml"/><Relationship Id="rId5" Type="http://schemas.openxmlformats.org/officeDocument/2006/relationships/diagramColors" Target="../diagrams/colors69.xml"/><Relationship Id="rId4" Type="http://schemas.openxmlformats.org/officeDocument/2006/relationships/diagramQuickStyle" Target="../diagrams/quickStyle6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10</a:t>
            </a:fld>
            <a:endParaRPr lang="zh-CN" altLang="en-US"/>
          </a:p>
        </p:txBody>
      </p:sp>
      <p:graphicFrame>
        <p:nvGraphicFramePr>
          <p:cNvPr id="2" name="图表 1"/>
          <p:cNvGraphicFramePr/>
          <p:nvPr/>
        </p:nvGraphicFramePr>
        <p:xfrm>
          <a:off x="892747" y="929528"/>
          <a:ext cx="10020091" cy="54268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487214" y="1873920"/>
            <a:ext cx="7451834" cy="2862322"/>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马克思主义认为，阶级消灭和国家消亡是在（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r>
            <a:b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社会主义革命中实现的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社会主义初级阶段实现的</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社会主义高级阶段实现的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共产主义社会实现的</a:t>
            </a: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487214" y="1873920"/>
            <a:ext cx="7451834" cy="2862322"/>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马克思主义认为，阶级消灭和国家消亡是在（ </a:t>
            </a:r>
            <a:r>
              <a:rPr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r>
            <a:b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社会主义革命中实现的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社会主义初级阶段实现的</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社会主义高级阶段实现的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共产主义社会实现的</a:t>
            </a: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487214" y="1684733"/>
            <a:ext cx="7451834" cy="3894208"/>
          </a:xfrm>
          <a:prstGeom prst="rect">
            <a:avLst/>
          </a:prstGeom>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共产主义社会的分配原则是（）</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．按劳分配      </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．按需分配     </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．平均分配        </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．定量分配</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487214" y="1684733"/>
            <a:ext cx="7451834" cy="3970318"/>
          </a:xfrm>
          <a:prstGeom prst="rect">
            <a:avLst/>
          </a:prstGeom>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共产主义社会的分配原则是（</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．按劳分配      </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．按需分配     </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．平均分配        </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．定量分配</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7" name="第三章：人类社会及其发展规律"/>
          <p:cNvSpPr txBox="1"/>
          <p:nvPr/>
        </p:nvSpPr>
        <p:spPr>
          <a:xfrm>
            <a:off x="2895600" y="891941"/>
            <a:ext cx="7029168"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a:latin typeface="微软雅黑" panose="020B0503020204020204" pitchFamily="34" charset="-122"/>
                <a:ea typeface="微软雅黑" panose="020B0503020204020204" pitchFamily="34" charset="-122"/>
                <a:cs typeface="微软雅黑" panose="020B0503020204020204" pitchFamily="34" charset="-122"/>
              </a:rPr>
              <a:t>第</a:t>
            </a:r>
            <a:r>
              <a:rPr lang="zh-CN" altLang="en-US" sz="3350" dirty="0">
                <a:latin typeface="微软雅黑" panose="020B0503020204020204" pitchFamily="34" charset="-122"/>
                <a:ea typeface="微软雅黑" panose="020B0503020204020204" pitchFamily="34" charset="-122"/>
                <a:cs typeface="微软雅黑" panose="020B0503020204020204" pitchFamily="34" charset="-122"/>
              </a:rPr>
              <a:t>七</a:t>
            </a:r>
            <a:r>
              <a:rPr sz="3350" dirty="0">
                <a:latin typeface="微软雅黑" panose="020B0503020204020204" pitchFamily="34" charset="-122"/>
                <a:ea typeface="微软雅黑" panose="020B0503020204020204" pitchFamily="34" charset="-122"/>
                <a:cs typeface="微软雅黑" panose="020B0503020204020204" pitchFamily="34" charset="-122"/>
              </a:rPr>
              <a:t>章</a:t>
            </a:r>
            <a:r>
              <a:rPr lang="en-US" altLang="zh-CN" sz="335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350" dirty="0">
                <a:latin typeface="微软雅黑" panose="020B0503020204020204" pitchFamily="34" charset="-122"/>
                <a:ea typeface="微软雅黑" panose="020B0503020204020204" pitchFamily="34" charset="-122"/>
                <a:cs typeface="微软雅黑" panose="020B0503020204020204" pitchFamily="34" charset="-122"/>
              </a:rPr>
              <a:t>共产主义是人类最崇高的理想</a:t>
            </a:r>
            <a:endParaRPr sz="33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8" name="社会基本矛盾及其运动规律"/>
          <p:cNvSpPr txBox="1"/>
          <p:nvPr/>
        </p:nvSpPr>
        <p:spPr>
          <a:xfrm>
            <a:off x="4113945" y="2274014"/>
            <a:ext cx="6520925" cy="543739"/>
          </a:xfrm>
          <a:prstGeom prst="rect">
            <a:avLst/>
          </a:prstGeom>
          <a:solidFill>
            <a:schemeClr val="bg1">
              <a:lumMod val="85000"/>
            </a:schemeClr>
          </a:solidFill>
          <a:ln w="12700">
            <a:miter lim="400000"/>
          </a:ln>
        </p:spPr>
        <p:txBody>
          <a:bodyPr wrap="squar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a:solidFill>
                  <a:schemeClr val="bg1"/>
                </a:solidFill>
                <a:latin typeface="等线" panose="02010600030101010101" pitchFamily="2" charset="-122"/>
                <a:ea typeface="等线" panose="02010600030101010101" pitchFamily="2" charset="-122"/>
              </a:rPr>
              <a:t>马克思主义对共产主义社会的展望</a:t>
            </a:r>
            <a:endParaRPr lang="en-US" altLang="zh-CN" sz="3200" dirty="0">
              <a:solidFill>
                <a:schemeClr val="bg1"/>
              </a:solidFill>
              <a:latin typeface="等线" panose="02010600030101010101" pitchFamily="2" charset="-122"/>
              <a:ea typeface="等线" panose="02010600030101010101" pitchFamily="2" charset="-122"/>
            </a:endParaRPr>
          </a:p>
        </p:txBody>
      </p:sp>
      <p:sp>
        <p:nvSpPr>
          <p:cNvPr id="149" name="1"/>
          <p:cNvSpPr/>
          <p:nvPr/>
        </p:nvSpPr>
        <p:spPr>
          <a:xfrm>
            <a:off x="2895600" y="2228382"/>
            <a:ext cx="635000" cy="635001"/>
          </a:xfrm>
          <a:prstGeom prst="ellipse">
            <a:avLst/>
          </a:prstGeom>
          <a:solidFill>
            <a:schemeClr val="bg1">
              <a:lumMod val="85000"/>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150" name="2"/>
          <p:cNvSpPr/>
          <p:nvPr/>
        </p:nvSpPr>
        <p:spPr>
          <a:xfrm>
            <a:off x="2895600" y="3402189"/>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151" name="社会历史发展的动力"/>
          <p:cNvSpPr txBox="1"/>
          <p:nvPr/>
        </p:nvSpPr>
        <p:spPr>
          <a:xfrm>
            <a:off x="4100545" y="3429925"/>
            <a:ext cx="6617196" cy="543739"/>
          </a:xfrm>
          <a:prstGeom prst="rect">
            <a:avLst/>
          </a:prstGeom>
          <a:solidFill>
            <a:srgbClr val="C00000"/>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a:solidFill>
                  <a:schemeClr val="bg1"/>
                </a:solidFill>
                <a:latin typeface="等线" panose="02010600030101010101" pitchFamily="2" charset="-122"/>
                <a:ea typeface="等线" panose="02010600030101010101" pitchFamily="2" charset="-122"/>
              </a:rPr>
              <a:t>共产主义是社会历史发展的必然趋势</a:t>
            </a:r>
          </a:p>
        </p:txBody>
      </p:sp>
      <p:sp>
        <p:nvSpPr>
          <p:cNvPr id="152" name="3"/>
          <p:cNvSpPr/>
          <p:nvPr/>
        </p:nvSpPr>
        <p:spPr>
          <a:xfrm>
            <a:off x="2895600" y="4686109"/>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153" name="人民群众在历史发展中的作用"/>
          <p:cNvSpPr txBox="1"/>
          <p:nvPr/>
        </p:nvSpPr>
        <p:spPr>
          <a:xfrm>
            <a:off x="4100545" y="4485520"/>
            <a:ext cx="6617196" cy="1036181"/>
          </a:xfrm>
          <a:prstGeom prst="rect">
            <a:avLst/>
          </a:prstGeom>
          <a:solidFill>
            <a:srgbClr val="D5D5D5"/>
          </a:solidFill>
          <a:ln w="12700">
            <a:miter lim="400000"/>
          </a:ln>
        </p:spPr>
        <p:txBody>
          <a:bodyPr wrap="square" lIns="25400" tIns="25400" rIns="25400" bIns="25400" anchor="ctr">
            <a:spAutoFit/>
          </a:bodyPr>
          <a:lstStyle>
            <a:lvl1pPr>
              <a:defRPr sz="5900" b="0">
                <a:solidFill>
                  <a:srgbClr val="FFFFFF"/>
                </a:solidFill>
                <a:latin typeface="+mn-lt"/>
                <a:ea typeface="+mn-ea"/>
                <a:cs typeface="+mn-cs"/>
                <a:sym typeface="Helvetica Neue Medium"/>
              </a:defRPr>
            </a:lvl1pPr>
          </a:lstStyle>
          <a:p>
            <a:pPr algn="ctr"/>
            <a:r>
              <a:rPr lang="zh-CN" altLang="en-US" sz="3200" dirty="0">
                <a:solidFill>
                  <a:schemeClr val="bg1"/>
                </a:solidFill>
                <a:latin typeface="等线" panose="02010600030101010101" pitchFamily="2" charset="-122"/>
                <a:ea typeface="等线" panose="02010600030101010101" pitchFamily="2" charset="-122"/>
              </a:rPr>
              <a:t>在建设中国特色社会主义的进程中</a:t>
            </a:r>
            <a:endParaRPr lang="en-US" altLang="zh-CN" sz="3200" dirty="0">
              <a:solidFill>
                <a:schemeClr val="bg1"/>
              </a:solidFill>
              <a:latin typeface="等线" panose="02010600030101010101" pitchFamily="2" charset="-122"/>
              <a:ea typeface="等线" panose="02010600030101010101" pitchFamily="2" charset="-122"/>
            </a:endParaRPr>
          </a:p>
          <a:p>
            <a:pPr algn="ctr"/>
            <a:r>
              <a:rPr lang="zh-CN" altLang="en-US" sz="3200" dirty="0">
                <a:solidFill>
                  <a:schemeClr val="bg1"/>
                </a:solidFill>
                <a:latin typeface="等线" panose="02010600030101010101" pitchFamily="2" charset="-122"/>
                <a:ea typeface="等线" panose="02010600030101010101" pitchFamily="2" charset="-122"/>
              </a:rPr>
              <a:t>为是实现共产主义而奋斗</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105</a:t>
            </a:fld>
            <a:endParaRPr lang="zh-CN" altLang="en-US"/>
          </a:p>
        </p:txBody>
      </p:sp>
      <p:graphicFrame>
        <p:nvGraphicFramePr>
          <p:cNvPr id="5" name="图表 4"/>
          <p:cNvGraphicFramePr/>
          <p:nvPr/>
        </p:nvGraphicFramePr>
        <p:xfrm>
          <a:off x="178508" y="440421"/>
          <a:ext cx="1177289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共产主义是社会历史发展的必然趋势</a:t>
            </a:r>
          </a:p>
        </p:txBody>
      </p:sp>
      <p:sp>
        <p:nvSpPr>
          <p:cNvPr id="3" name="内容占位符 2"/>
          <p:cNvSpPr>
            <a:spLocks noGrp="1"/>
          </p:cNvSpPr>
          <p:nvPr>
            <p:ph idx="1"/>
          </p:nvPr>
        </p:nvSpPr>
        <p:spPr>
          <a:xfrm>
            <a:off x="838200" y="1219209"/>
            <a:ext cx="10515600" cy="1985640"/>
          </a:xfrm>
        </p:spPr>
        <p:txBody>
          <a:bodyPr>
            <a:normAutofit/>
          </a:bodyPr>
          <a:lstStyle/>
          <a:p>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共产主义社会的两个阶段</a:t>
            </a:r>
            <a:r>
              <a:rPr lang="zh-CN" altLang="en-US"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（选择题）</a:t>
            </a:r>
            <a:r>
              <a:rPr lang="en-US" altLang="zh-CN"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latin typeface="微软雅黑" panose="020B0503020204020204" pitchFamily="34" charset="-122"/>
                <a:ea typeface="微软雅黑" panose="020B0503020204020204" pitchFamily="34" charset="-122"/>
                <a:cs typeface="微软雅黑" panose="020B0503020204020204" pitchFamily="34" charset="-122"/>
              </a:rPr>
              <a:t>106</a:t>
            </a:fld>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5" name="表格 4"/>
          <p:cNvGraphicFramePr>
            <a:graphicFrameLocks noGrp="1"/>
          </p:cNvGraphicFramePr>
          <p:nvPr/>
        </p:nvGraphicFramePr>
        <p:xfrm>
          <a:off x="1840807" y="2038987"/>
          <a:ext cx="8128000" cy="1032637"/>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xmlns="" val="20000"/>
                    </a:ext>
                  </a:extLst>
                </a:gridCol>
                <a:gridCol w="4064000">
                  <a:extLst>
                    <a:ext uri="{9D8B030D-6E8A-4147-A177-3AD203B41FA5}">
                      <a16:colId xmlns:a16="http://schemas.microsoft.com/office/drawing/2014/main" xmlns="" val="20001"/>
                    </a:ext>
                  </a:extLst>
                </a:gridCol>
              </a:tblGrid>
              <a:tr h="370840">
                <a:tc>
                  <a:txBody>
                    <a:bodyPr/>
                    <a:lstStyle/>
                    <a:p>
                      <a:pPr algn="ctr">
                        <a:lnSpc>
                          <a:spcPct val="150000"/>
                        </a:lnSpc>
                      </a:pPr>
                      <a:r>
                        <a:rPr lang="zh-CN" altLang="zh-CN"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第一阶段</a:t>
                      </a:r>
                      <a:r>
                        <a:rPr lang="en-US" altLang="zh-CN"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低级阶段</a:t>
                      </a:r>
                      <a:endParaRPr lang="en-US" altLang="zh-CN"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lnSpc>
                          <a:spcPct val="150000"/>
                        </a:lnSpc>
                      </a:pPr>
                      <a:r>
                        <a:rPr lang="zh-CN" altLang="zh-CN"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rgbClr val="FFFF00"/>
                    </a:solidFill>
                  </a:tcPr>
                </a:tc>
                <a:tc>
                  <a:txBody>
                    <a:bodyPr/>
                    <a:lstStyle/>
                    <a:p>
                      <a:pPr algn="ctr">
                        <a:lnSpc>
                          <a:spcPct val="150000"/>
                        </a:lnSpc>
                      </a:pPr>
                      <a:r>
                        <a:rPr lang="zh-CN"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第二阶段</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高级阶段</a:t>
                      </a:r>
                      <a:endPar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lnSpc>
                          <a:spcPct val="150000"/>
                        </a:lnSpc>
                      </a:pPr>
                      <a:r>
                        <a:rPr lang="zh-CN"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rgbClr val="C00000"/>
                    </a:solidFill>
                  </a:tcPr>
                </a:tc>
                <a:extLst>
                  <a:ext uri="{0D108BD9-81ED-4DB2-BD59-A6C34878D82A}">
                    <a16:rowId xmlns:a16="http://schemas.microsoft.com/office/drawing/2014/main" xmlns="" val="10000"/>
                  </a:ext>
                </a:extLst>
              </a:tr>
            </a:tbl>
          </a:graphicData>
        </a:graphic>
      </p:graphicFrame>
      <p:sp>
        <p:nvSpPr>
          <p:cNvPr id="6" name="线形标注 2(带边框和强调线) 5"/>
          <p:cNvSpPr/>
          <p:nvPr/>
        </p:nvSpPr>
        <p:spPr>
          <a:xfrm>
            <a:off x="10194174" y="1671124"/>
            <a:ext cx="953193" cy="367863"/>
          </a:xfrm>
          <a:prstGeom prst="accentBorderCallout2">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狭义</a:t>
            </a:r>
          </a:p>
        </p:txBody>
      </p:sp>
      <p:sp>
        <p:nvSpPr>
          <p:cNvPr id="7" name="左大括号 6"/>
          <p:cNvSpPr/>
          <p:nvPr/>
        </p:nvSpPr>
        <p:spPr>
          <a:xfrm rot="16200000">
            <a:off x="5772332" y="-708970"/>
            <a:ext cx="264949" cy="8128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7"/>
          <p:cNvSpPr/>
          <p:nvPr/>
        </p:nvSpPr>
        <p:spPr>
          <a:xfrm>
            <a:off x="5464231" y="3595078"/>
            <a:ext cx="881149" cy="382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广义</a:t>
            </a:r>
          </a:p>
        </p:txBody>
      </p:sp>
      <p:sp>
        <p:nvSpPr>
          <p:cNvPr id="9" name="矩形 8"/>
          <p:cNvSpPr/>
          <p:nvPr/>
        </p:nvSpPr>
        <p:spPr>
          <a:xfrm>
            <a:off x="1082039" y="4278476"/>
            <a:ext cx="10027921" cy="1661993"/>
          </a:xfrm>
          <a:prstGeom prst="rect">
            <a:avLst/>
          </a:prstGeom>
        </p:spPr>
        <p:txBody>
          <a:bodyPr wrap="square">
            <a:spAutoFit/>
          </a:bodyPr>
          <a:lstStyle/>
          <a:p>
            <a:pPr>
              <a:lnSpc>
                <a:spcPct val="150000"/>
              </a:lnSpc>
            </a:pP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二者</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同属于共产主义社会形态，并不是各自独立的两个社会形态</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从社会主义社会过渡到共产主义社会，只是从不成熟的共产主义社会发展到成熟的共产主义社会，它表现为</a:t>
            </a:r>
            <a:r>
              <a:rPr lang="zh-CN" altLang="zh-CN" sz="2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同一社会形态内部的过渡和变化</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0" name="图表 9"/>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标题 1"/>
          <p:cNvSpPr txBox="1"/>
          <p:nvPr/>
        </p:nvSpPr>
        <p:spPr>
          <a:xfrm>
            <a:off x="745015" y="0"/>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7.2.1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实现共产主义是历史发展规律的必然要求</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107</a:t>
            </a:fld>
            <a:endParaRPr lang="zh-CN" altLang="en-US"/>
          </a:p>
        </p:txBody>
      </p:sp>
      <p:sp>
        <p:nvSpPr>
          <p:cNvPr id="6" name="文本框 5"/>
          <p:cNvSpPr txBox="1"/>
          <p:nvPr/>
        </p:nvSpPr>
        <p:spPr>
          <a:xfrm>
            <a:off x="914399" y="2140398"/>
            <a:ext cx="10608904" cy="3416320"/>
          </a:xfrm>
          <a:prstGeom prst="rect">
            <a:avLst/>
          </a:prstGeom>
          <a:noFill/>
        </p:spPr>
        <p:txBody>
          <a:bodyPr wrap="square" rtlCol="0">
            <a:spAutoFit/>
          </a:bodyPr>
          <a:lstStyle/>
          <a:p>
            <a:pPr marL="457200" indent="-457200">
              <a:lnSpc>
                <a:spcPct val="150000"/>
              </a:lnSpc>
              <a:buFont typeface="+mj-ea"/>
              <a:buAutoNum type="circleNumDbPlain"/>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都是以</a:t>
            </a:r>
            <a:r>
              <a:rPr kumimoji="1"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公有制</a:t>
            </a: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作为社会经济制度的基础</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50000"/>
              </a:lnSpc>
              <a:buFont typeface="+mj-ea"/>
              <a:buAutoNum type="circleNumDbPlain"/>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生产目的都是</a:t>
            </a:r>
            <a:r>
              <a:rPr kumimoji="1"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满足劳动人民日益增长的物质文化生活需要</a:t>
            </a: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，实现共同富裕</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50000"/>
              </a:lnSpc>
              <a:buFont typeface="+mj-ea"/>
              <a:buAutoNum type="circleNumDbPlain"/>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公有制范围内的产品</a:t>
            </a:r>
            <a:r>
              <a:rPr kumimoji="1"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分配</a:t>
            </a:r>
            <a:endParaRPr kumimoji="1" lang="en-US" altLang="zh-CN"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50000"/>
              </a:lnSpc>
              <a:buFont typeface="+mj-ea"/>
              <a:buAutoNum type="circleNumDbPlain"/>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都要</a:t>
            </a:r>
            <a:r>
              <a:rPr kumimoji="1"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消灭剥削</a:t>
            </a: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制度</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50000"/>
              </a:lnSpc>
              <a:buFont typeface="+mj-ea"/>
              <a:buAutoNum type="circleNumDbPlain"/>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都以</a:t>
            </a:r>
            <a:r>
              <a:rPr kumimoji="1"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马克思主义</a:t>
            </a: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为指导思想，以</a:t>
            </a:r>
            <a:r>
              <a:rPr kumimoji="1"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集体主义</a:t>
            </a: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为意识形态的核心</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8" name="图表 7"/>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标题 1"/>
          <p:cNvSpPr txBox="1"/>
          <p:nvPr/>
        </p:nvSpPr>
        <p:spPr>
          <a:xfrm>
            <a:off x="500556" y="0"/>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7.2.1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实现共产主义是历史发展规律的必然要求</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283751"/>
            <a:ext cx="10515600" cy="1146054"/>
          </a:xfrm>
        </p:spPr>
        <p:txBody>
          <a:bodyPr>
            <a:normAutofit/>
          </a:bodyPr>
          <a:lstStyle/>
          <a:p>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社会主义社会和共产主义社会</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重大差别：</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经济</a:t>
            </a:r>
            <a:endParaRPr lang="zh-CN"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108</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extLst>
                    <a:ext uri="{9D8B030D-6E8A-4147-A177-3AD203B41FA5}">
                      <a16:colId xmlns:a16="http://schemas.microsoft.com/office/drawing/2014/main" xmlns="" val="20000"/>
                    </a:ext>
                  </a:extLst>
                </a:gridCol>
                <a:gridCol w="4613563">
                  <a:extLst>
                    <a:ext uri="{9D8B030D-6E8A-4147-A177-3AD203B41FA5}">
                      <a16:colId xmlns:a16="http://schemas.microsoft.com/office/drawing/2014/main" xmlns="" val="20001"/>
                    </a:ext>
                  </a:extLst>
                </a:gridCol>
                <a:gridCol w="5403272">
                  <a:extLst>
                    <a:ext uri="{9D8B030D-6E8A-4147-A177-3AD203B41FA5}">
                      <a16:colId xmlns:a16="http://schemas.microsoft.com/office/drawing/2014/main" xmlns="" val="20002"/>
                    </a:ext>
                  </a:extLst>
                </a:gridCol>
              </a:tblGrid>
              <a:tr h="608658">
                <a:tc>
                  <a:txBody>
                    <a:bodyPr/>
                    <a:lstStyle/>
                    <a:p>
                      <a:pPr algn="ct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0"/>
                  </a:ext>
                </a:extLst>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生产力</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生产力水平仍比较低</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1"/>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公有制为主体</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也存在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非公有制经济</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单一的社会公有制</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2"/>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按劳分配为主体</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按需分配原则</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3"/>
                  </a:ext>
                </a:extLst>
              </a:tr>
              <a:tr h="608658">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社会主义市场经济体制</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商品经济归于消亡</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4"/>
                  </a:ext>
                </a:extLst>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a:off x="5687932" y="2490568"/>
            <a:ext cx="3522118" cy="523220"/>
          </a:xfrm>
          <a:prstGeom prst="rect">
            <a:avLst/>
          </a:prstGeom>
        </p:spPr>
        <p:txBody>
          <a:bodyPr wrap="none">
            <a:spAutoFit/>
          </a:bodyPr>
          <a:lstStyle/>
          <a:p>
            <a:pPr>
              <a:defRPr/>
            </a:pP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生产力水平仍比较低</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5715817" y="3397536"/>
            <a:ext cx="2698175"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生产力极度发达</a:t>
            </a:r>
          </a:p>
        </p:txBody>
      </p:sp>
      <p:sp>
        <p:nvSpPr>
          <p:cNvPr id="11" name="矩形 10"/>
          <p:cNvSpPr/>
          <p:nvPr/>
        </p:nvSpPr>
        <p:spPr>
          <a:xfrm>
            <a:off x="5687932" y="4278073"/>
            <a:ext cx="6288901"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存在</a:t>
            </a: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公有制为主体</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也存在</a:t>
            </a: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非公有制经济</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5687932" y="5098253"/>
            <a:ext cx="3057247" cy="523220"/>
          </a:xfrm>
          <a:prstGeom prst="rect">
            <a:avLst/>
          </a:prstGeom>
        </p:spPr>
        <p:txBody>
          <a:bodyPr wrap="none">
            <a:spAutoFit/>
          </a:bodyPr>
          <a:lstStyle/>
          <a:p>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单一的社会公有制</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共产主义是社会历史发展的必然趋势</a:t>
            </a:r>
          </a:p>
        </p:txBody>
      </p:sp>
      <p:graphicFrame>
        <p:nvGraphicFramePr>
          <p:cNvPr id="16" name="图表 15"/>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标题 1"/>
          <p:cNvSpPr txBox="1"/>
          <p:nvPr/>
        </p:nvSpPr>
        <p:spPr>
          <a:xfrm>
            <a:off x="684132" y="-11365"/>
            <a:ext cx="6161690" cy="6451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7.2.1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实现共产主义是历史发展规律的必然要求</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283751"/>
            <a:ext cx="10515600" cy="1146054"/>
          </a:xfrm>
        </p:spPr>
        <p:txBody>
          <a:bodyPr>
            <a:normAutofit/>
          </a:bodyPr>
          <a:lstStyle/>
          <a:p>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社会主义社会和共产主义社会</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重大差别：</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经济</a:t>
            </a:r>
            <a:endParaRPr lang="zh-CN"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109</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extLst>
                    <a:ext uri="{9D8B030D-6E8A-4147-A177-3AD203B41FA5}">
                      <a16:colId xmlns:a16="http://schemas.microsoft.com/office/drawing/2014/main" xmlns="" val="20000"/>
                    </a:ext>
                  </a:extLst>
                </a:gridCol>
                <a:gridCol w="4613563">
                  <a:extLst>
                    <a:ext uri="{9D8B030D-6E8A-4147-A177-3AD203B41FA5}">
                      <a16:colId xmlns:a16="http://schemas.microsoft.com/office/drawing/2014/main" xmlns="" val="20001"/>
                    </a:ext>
                  </a:extLst>
                </a:gridCol>
                <a:gridCol w="5403272">
                  <a:extLst>
                    <a:ext uri="{9D8B030D-6E8A-4147-A177-3AD203B41FA5}">
                      <a16:colId xmlns:a16="http://schemas.microsoft.com/office/drawing/2014/main" xmlns="" val="20002"/>
                    </a:ext>
                  </a:extLst>
                </a:gridCol>
              </a:tblGrid>
              <a:tr h="608658">
                <a:tc>
                  <a:txBody>
                    <a:bodyPr/>
                    <a:lstStyle/>
                    <a:p>
                      <a:pPr algn="ct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0"/>
                  </a:ext>
                </a:extLst>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生产力</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生产力水平仍比较低</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1"/>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公有制为主体</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也存在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非公有制经济</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单一的社会公有制</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2"/>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按劳分配为主体</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按需分配原则</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3"/>
                  </a:ext>
                </a:extLst>
              </a:tr>
              <a:tr h="608658">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社会主义市场经济体制</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商品经济归于消亡</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4"/>
                  </a:ext>
                </a:extLst>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a:off x="5687932" y="2490568"/>
            <a:ext cx="3522118" cy="523220"/>
          </a:xfrm>
          <a:prstGeom prst="rect">
            <a:avLst/>
          </a:prstGeom>
        </p:spPr>
        <p:txBody>
          <a:bodyPr wrap="none">
            <a:spAutoFit/>
          </a:bodyPr>
          <a:lstStyle/>
          <a:p>
            <a:pPr>
              <a:defRPr/>
            </a:pP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生产力水平仍比较低</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5715817" y="3397536"/>
            <a:ext cx="2698175"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生产力极度发达</a:t>
            </a:r>
          </a:p>
        </p:txBody>
      </p:sp>
      <p:sp>
        <p:nvSpPr>
          <p:cNvPr id="11" name="矩形 10"/>
          <p:cNvSpPr/>
          <p:nvPr/>
        </p:nvSpPr>
        <p:spPr>
          <a:xfrm>
            <a:off x="5687932" y="4278073"/>
            <a:ext cx="6288901"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存在</a:t>
            </a: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公有制为主体</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也存在</a:t>
            </a: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非公有制经济</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5687932" y="5098253"/>
            <a:ext cx="3057247" cy="523220"/>
          </a:xfrm>
          <a:prstGeom prst="rect">
            <a:avLst/>
          </a:prstGeom>
        </p:spPr>
        <p:txBody>
          <a:bodyPr wrap="none">
            <a:spAutoFit/>
          </a:bodyPr>
          <a:lstStyle/>
          <a:p>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单一的社会公有制</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8" name="直线箭头连接符 17"/>
          <p:cNvCxnSpPr>
            <a:stCxn id="7" idx="3"/>
            <a:endCxn id="9" idx="1"/>
          </p:cNvCxnSpPr>
          <p:nvPr/>
        </p:nvCxnSpPr>
        <p:spPr>
          <a:xfrm flipV="1">
            <a:off x="3499462" y="2752178"/>
            <a:ext cx="2188470" cy="57310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共产主义是社会历史发展的必然趋势</a:t>
            </a:r>
          </a:p>
        </p:txBody>
      </p:sp>
      <p:graphicFrame>
        <p:nvGraphicFramePr>
          <p:cNvPr id="16" name="图表 15"/>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标题 1"/>
          <p:cNvSpPr txBox="1"/>
          <p:nvPr/>
        </p:nvSpPr>
        <p:spPr>
          <a:xfrm>
            <a:off x="903214" y="-89248"/>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7.2.1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实现共产主义是历史发展规律的必然要求</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1545" y="367204"/>
            <a:ext cx="10515600"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第一节  社会主义制度的确立</a:t>
            </a:r>
          </a:p>
        </p:txBody>
      </p:sp>
      <p:sp>
        <p:nvSpPr>
          <p:cNvPr id="3" name="内容占位符 2"/>
          <p:cNvSpPr>
            <a:spLocks noGrp="1"/>
          </p:cNvSpPr>
          <p:nvPr>
            <p:ph idx="1"/>
          </p:nvPr>
        </p:nvSpPr>
        <p:spPr>
          <a:xfrm>
            <a:off x="1171145" y="1227466"/>
            <a:ext cx="10515600" cy="971487"/>
          </a:xfrm>
        </p:spPr>
        <p:txBody>
          <a:bodyPr>
            <a:norm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理论：</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社会主义从空想到科学的发展</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z="2000" smtClean="0">
                <a:latin typeface="微软雅黑" panose="020B0503020204020204" pitchFamily="34" charset="-122"/>
                <a:ea typeface="微软雅黑" panose="020B0503020204020204" pitchFamily="34" charset="-122"/>
                <a:cs typeface="微软雅黑" panose="020B0503020204020204" pitchFamily="34" charset="-122"/>
              </a:rPr>
              <a:t>11</a:t>
            </a:fld>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8"/>
          <p:cNvPicPr>
            <a:picLocks noChangeAspect="1"/>
          </p:cNvPicPr>
          <p:nvPr/>
        </p:nvPicPr>
        <p:blipFill rotWithShape="1">
          <a:blip r:embed="rId2"/>
          <a:srcRect l="-222" t="5790" r="307" b="15303"/>
          <a:stretch>
            <a:fillRect/>
          </a:stretch>
        </p:blipFill>
        <p:spPr>
          <a:xfrm>
            <a:off x="1171145" y="2020023"/>
            <a:ext cx="1571105" cy="1571105"/>
          </a:xfrm>
          <a:prstGeom prst="ellipse">
            <a:avLst/>
          </a:prstGeom>
        </p:spPr>
      </p:pic>
      <p:pic>
        <p:nvPicPr>
          <p:cNvPr id="6" name="图片 5"/>
          <p:cNvPicPr>
            <a:picLocks noChangeAspect="1"/>
          </p:cNvPicPr>
          <p:nvPr/>
        </p:nvPicPr>
        <p:blipFill rotWithShape="1">
          <a:blip r:embed="rId3"/>
          <a:srcRect l="11214" t="351" r="6021" b="31859"/>
          <a:stretch>
            <a:fillRect/>
          </a:stretch>
        </p:blipFill>
        <p:spPr>
          <a:xfrm>
            <a:off x="3239728" y="2020775"/>
            <a:ext cx="1569600" cy="1569600"/>
          </a:xfrm>
          <a:prstGeom prst="ellipse">
            <a:avLst/>
          </a:prstGeom>
        </p:spPr>
      </p:pic>
      <p:pic>
        <p:nvPicPr>
          <p:cNvPr id="7" name="图片 6"/>
          <p:cNvPicPr>
            <a:picLocks noChangeAspect="1"/>
          </p:cNvPicPr>
          <p:nvPr/>
        </p:nvPicPr>
        <p:blipFill rotWithShape="1">
          <a:blip r:embed="rId4"/>
          <a:srcRect t="7183" b="14641"/>
          <a:stretch>
            <a:fillRect/>
          </a:stretch>
        </p:blipFill>
        <p:spPr>
          <a:xfrm>
            <a:off x="5255751" y="2021408"/>
            <a:ext cx="1568335" cy="1568335"/>
          </a:xfrm>
          <a:prstGeom prst="ellipse">
            <a:avLst/>
          </a:prstGeom>
        </p:spPr>
      </p:pic>
      <p:sp>
        <p:nvSpPr>
          <p:cNvPr id="13" name="矩形 12"/>
          <p:cNvSpPr/>
          <p:nvPr/>
        </p:nvSpPr>
        <p:spPr>
          <a:xfrm>
            <a:off x="714855" y="4722706"/>
            <a:ext cx="10762290" cy="1477328"/>
          </a:xfrm>
          <a:prstGeom prst="rect">
            <a:avLst/>
          </a:prstGeom>
        </p:spPr>
        <p:txBody>
          <a:bodyPr wrap="square">
            <a:spAutoFit/>
          </a:bodyPr>
          <a:lstStyle/>
          <a:p>
            <a:pPr marL="457200" lvl="0" indent="-457200">
              <a:lnSpc>
                <a:spcPct val="150000"/>
              </a:lnSpc>
              <a:buFont typeface="+mj-lt"/>
              <a:buAutoNum type="arabicPeriod"/>
            </a:pPr>
            <a:r>
              <a:rPr lang="zh-CN" altLang="en-US"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早期空想社会主义代表作莫尔</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乌托邦</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和康帕内拉</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太阳城</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p>
          <a:p>
            <a:pPr marL="457200" lvl="0" indent="-457200">
              <a:lnSpc>
                <a:spcPct val="150000"/>
              </a:lnSpc>
              <a:buFont typeface="+mj-lt"/>
              <a:buAutoNum type="arabicPeriod"/>
            </a:pPr>
            <a:r>
              <a:rPr lang="zh-CN" altLang="zh-CN"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三大空想社会主义者</a:t>
            </a:r>
            <a:r>
              <a:rPr lang="zh-CN" altLang="en-US"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法国的</a:t>
            </a:r>
            <a:r>
              <a:rPr lang="zh-CN" altLang="zh-CN" sz="2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圣西门</a:t>
            </a:r>
            <a:r>
              <a:rPr lang="zh-CN" altLang="zh-CN"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傅立叶</a:t>
            </a:r>
            <a:r>
              <a:rPr lang="zh-CN" altLang="zh-CN"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和英国的</a:t>
            </a:r>
            <a:r>
              <a:rPr lang="zh-CN" altLang="zh-CN" sz="2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欧文</a:t>
            </a:r>
            <a:r>
              <a:rPr lang="zh-CN" altLang="zh-CN"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nSpc>
                <a:spcPct val="150000"/>
              </a:lnSpc>
              <a:buFont typeface="+mj-lt"/>
              <a:buAutoNum type="arabicPeriod"/>
            </a:pPr>
            <a:r>
              <a:rPr lang="zh-CN" altLang="zh-CN" sz="2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《共产党宣言》</a:t>
            </a:r>
            <a:r>
              <a:rPr lang="zh-CN" altLang="en-US"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是</a:t>
            </a:r>
            <a:r>
              <a:rPr lang="zh-CN" altLang="zh-CN"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社会主义思想史上</a:t>
            </a:r>
            <a:r>
              <a:rPr lang="zh-CN" altLang="zh-CN" sz="2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第一个纲领性文件</a:t>
            </a:r>
            <a:r>
              <a:rPr lang="zh-CN" altLang="zh-CN"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，标志科学社会主义理论</a:t>
            </a:r>
            <a:r>
              <a:rPr lang="zh-CN" altLang="zh-CN" sz="2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公开面世</a:t>
            </a:r>
            <a:r>
              <a:rPr lang="zh-CN" altLang="zh-CN"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4" name="图片 13"/>
          <p:cNvPicPr>
            <a:picLocks noChangeAspect="1"/>
          </p:cNvPicPr>
          <p:nvPr/>
        </p:nvPicPr>
        <p:blipFill rotWithShape="1">
          <a:blip r:embed="rId5"/>
          <a:srcRect l="14052" t="14074" r="10616" b="12158"/>
          <a:stretch>
            <a:fillRect/>
          </a:stretch>
        </p:blipFill>
        <p:spPr>
          <a:xfrm>
            <a:off x="8909544" y="2018806"/>
            <a:ext cx="1569600" cy="1569600"/>
          </a:xfrm>
          <a:prstGeom prst="ellipse">
            <a:avLst/>
          </a:prstGeom>
        </p:spPr>
      </p:pic>
      <p:sp>
        <p:nvSpPr>
          <p:cNvPr id="15" name="文本框 14"/>
          <p:cNvSpPr txBox="1"/>
          <p:nvPr/>
        </p:nvSpPr>
        <p:spPr>
          <a:xfrm>
            <a:off x="1399744" y="3592674"/>
            <a:ext cx="1113906" cy="499624"/>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圣西门</a:t>
            </a:r>
          </a:p>
        </p:txBody>
      </p:sp>
      <p:sp>
        <p:nvSpPr>
          <p:cNvPr id="16" name="文本框 15"/>
          <p:cNvSpPr txBox="1"/>
          <p:nvPr/>
        </p:nvSpPr>
        <p:spPr>
          <a:xfrm>
            <a:off x="3467575" y="3592674"/>
            <a:ext cx="1113906" cy="499624"/>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傅立叶</a:t>
            </a:r>
          </a:p>
        </p:txBody>
      </p:sp>
      <p:sp>
        <p:nvSpPr>
          <p:cNvPr id="17" name="文本框 16"/>
          <p:cNvSpPr txBox="1"/>
          <p:nvPr/>
        </p:nvSpPr>
        <p:spPr>
          <a:xfrm>
            <a:off x="8786769" y="3586847"/>
            <a:ext cx="2082656" cy="499624"/>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马克思</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&amp;</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恩格斯</a:t>
            </a:r>
          </a:p>
        </p:txBody>
      </p:sp>
      <p:sp>
        <p:nvSpPr>
          <p:cNvPr id="18" name="文本框 17"/>
          <p:cNvSpPr txBox="1"/>
          <p:nvPr/>
        </p:nvSpPr>
        <p:spPr>
          <a:xfrm>
            <a:off x="5482965" y="3592674"/>
            <a:ext cx="1113906" cy="499624"/>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欧文</a:t>
            </a:r>
          </a:p>
        </p:txBody>
      </p:sp>
      <p:graphicFrame>
        <p:nvGraphicFramePr>
          <p:cNvPr id="21" name="图表 20"/>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文本框 7"/>
          <p:cNvSpPr txBox="1"/>
          <p:nvPr/>
        </p:nvSpPr>
        <p:spPr>
          <a:xfrm>
            <a:off x="117851" y="-11023"/>
            <a:ext cx="6706235" cy="499624"/>
          </a:xfrm>
          <a:prstGeom prst="rect">
            <a:avLst/>
          </a:prstGeom>
          <a:noFill/>
        </p:spPr>
        <p:txBody>
          <a:bodyPr wrap="square" rtlCol="0">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6.1.1.1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社会主义从空想到科学的发展</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283751"/>
            <a:ext cx="10515600" cy="1146054"/>
          </a:xfrm>
        </p:spPr>
        <p:txBody>
          <a:bodyPr>
            <a:normAutofit/>
          </a:bodyPr>
          <a:lstStyle/>
          <a:p>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社会主义社会和共产主义社会</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重大差别：</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经济</a:t>
            </a:r>
            <a:endParaRPr lang="zh-CN"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110</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extLst>
                    <a:ext uri="{9D8B030D-6E8A-4147-A177-3AD203B41FA5}">
                      <a16:colId xmlns:a16="http://schemas.microsoft.com/office/drawing/2014/main" xmlns="" val="20000"/>
                    </a:ext>
                  </a:extLst>
                </a:gridCol>
                <a:gridCol w="4613563">
                  <a:extLst>
                    <a:ext uri="{9D8B030D-6E8A-4147-A177-3AD203B41FA5}">
                      <a16:colId xmlns:a16="http://schemas.microsoft.com/office/drawing/2014/main" xmlns="" val="20001"/>
                    </a:ext>
                  </a:extLst>
                </a:gridCol>
                <a:gridCol w="5403272">
                  <a:extLst>
                    <a:ext uri="{9D8B030D-6E8A-4147-A177-3AD203B41FA5}">
                      <a16:colId xmlns:a16="http://schemas.microsoft.com/office/drawing/2014/main" xmlns="" val="20002"/>
                    </a:ext>
                  </a:extLst>
                </a:gridCol>
              </a:tblGrid>
              <a:tr h="608658">
                <a:tc>
                  <a:txBody>
                    <a:bodyPr/>
                    <a:lstStyle/>
                    <a:p>
                      <a:pPr algn="ct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0"/>
                  </a:ext>
                </a:extLst>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生产力</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生产力水平仍比较低</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1"/>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公有制为主体</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也存在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非公有制经济</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单一的社会公有制</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2"/>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按劳分配为主体</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按需分配原则</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3"/>
                  </a:ext>
                </a:extLst>
              </a:tr>
              <a:tr h="608658">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社会主义市场经济体制</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商品经济归于消亡</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4"/>
                  </a:ext>
                </a:extLst>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a:off x="5687932" y="2490568"/>
            <a:ext cx="3522118" cy="523220"/>
          </a:xfrm>
          <a:prstGeom prst="rect">
            <a:avLst/>
          </a:prstGeom>
        </p:spPr>
        <p:txBody>
          <a:bodyPr wrap="none">
            <a:spAutoFit/>
          </a:bodyPr>
          <a:lstStyle/>
          <a:p>
            <a:pPr>
              <a:defRPr/>
            </a:pP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生产力水平仍比较低</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5715817" y="3397536"/>
            <a:ext cx="2698175"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生产力极度发达</a:t>
            </a:r>
          </a:p>
        </p:txBody>
      </p:sp>
      <p:sp>
        <p:nvSpPr>
          <p:cNvPr id="11" name="矩形 10"/>
          <p:cNvSpPr/>
          <p:nvPr/>
        </p:nvSpPr>
        <p:spPr>
          <a:xfrm>
            <a:off x="5687932" y="4278073"/>
            <a:ext cx="6288901"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存在</a:t>
            </a: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公有制为主体</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也存在</a:t>
            </a: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非公有制经济</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5687932" y="5098253"/>
            <a:ext cx="3057247" cy="523220"/>
          </a:xfrm>
          <a:prstGeom prst="rect">
            <a:avLst/>
          </a:prstGeom>
        </p:spPr>
        <p:txBody>
          <a:bodyPr wrap="none">
            <a:spAutoFit/>
          </a:bodyPr>
          <a:lstStyle/>
          <a:p>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单一的社会公有制</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8" name="直线箭头连接符 17"/>
          <p:cNvCxnSpPr>
            <a:stCxn id="7" idx="3"/>
            <a:endCxn id="9" idx="1"/>
          </p:cNvCxnSpPr>
          <p:nvPr/>
        </p:nvCxnSpPr>
        <p:spPr>
          <a:xfrm flipV="1">
            <a:off x="3499462" y="2752178"/>
            <a:ext cx="2188470" cy="57310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endCxn id="10" idx="1"/>
          </p:cNvCxnSpPr>
          <p:nvPr/>
        </p:nvCxnSpPr>
        <p:spPr>
          <a:xfrm flipV="1">
            <a:off x="3499462" y="3659146"/>
            <a:ext cx="2216355" cy="121655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共产主义是社会历史发展的必然趋势</a:t>
            </a:r>
          </a:p>
        </p:txBody>
      </p:sp>
      <p:graphicFrame>
        <p:nvGraphicFramePr>
          <p:cNvPr id="17" name="图表 16"/>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标题 1"/>
          <p:cNvSpPr txBox="1"/>
          <p:nvPr/>
        </p:nvSpPr>
        <p:spPr>
          <a:xfrm>
            <a:off x="903214" y="-55154"/>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7.2.1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实现共产主义是历史发展规律的必然要求</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283751"/>
            <a:ext cx="10515600" cy="1146054"/>
          </a:xfrm>
        </p:spPr>
        <p:txBody>
          <a:bodyPr>
            <a:normAutofit/>
          </a:bodyPr>
          <a:lstStyle/>
          <a:p>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社会主义社会和共产主义社会</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重大差别：</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经济</a:t>
            </a:r>
            <a:endParaRPr lang="zh-CN"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111</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extLst>
                    <a:ext uri="{9D8B030D-6E8A-4147-A177-3AD203B41FA5}">
                      <a16:colId xmlns:a16="http://schemas.microsoft.com/office/drawing/2014/main" xmlns="" val="20000"/>
                    </a:ext>
                  </a:extLst>
                </a:gridCol>
                <a:gridCol w="4613563">
                  <a:extLst>
                    <a:ext uri="{9D8B030D-6E8A-4147-A177-3AD203B41FA5}">
                      <a16:colId xmlns:a16="http://schemas.microsoft.com/office/drawing/2014/main" xmlns="" val="20001"/>
                    </a:ext>
                  </a:extLst>
                </a:gridCol>
                <a:gridCol w="5403272">
                  <a:extLst>
                    <a:ext uri="{9D8B030D-6E8A-4147-A177-3AD203B41FA5}">
                      <a16:colId xmlns:a16="http://schemas.microsoft.com/office/drawing/2014/main" xmlns="" val="20002"/>
                    </a:ext>
                  </a:extLst>
                </a:gridCol>
              </a:tblGrid>
              <a:tr h="608658">
                <a:tc>
                  <a:txBody>
                    <a:bodyPr/>
                    <a:lstStyle/>
                    <a:p>
                      <a:pPr algn="ct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0"/>
                  </a:ext>
                </a:extLst>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生产力</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生产力水平仍比较低</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1"/>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公有制为主体</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也存在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非公有制经济</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单一的社会公有制</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2"/>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按劳分配为主体</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按需分配原则</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3"/>
                  </a:ext>
                </a:extLst>
              </a:tr>
              <a:tr h="608658">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社会主义市场经济体制</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商品经济归于消亡</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4"/>
                  </a:ext>
                </a:extLst>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a:off x="5687932" y="2490568"/>
            <a:ext cx="3522118" cy="523220"/>
          </a:xfrm>
          <a:prstGeom prst="rect">
            <a:avLst/>
          </a:prstGeom>
        </p:spPr>
        <p:txBody>
          <a:bodyPr wrap="none">
            <a:spAutoFit/>
          </a:bodyPr>
          <a:lstStyle/>
          <a:p>
            <a:pPr>
              <a:defRPr/>
            </a:pP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生产力水平仍比较低</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5715817" y="3397536"/>
            <a:ext cx="2698175"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生产力极度发达</a:t>
            </a:r>
          </a:p>
        </p:txBody>
      </p:sp>
      <p:sp>
        <p:nvSpPr>
          <p:cNvPr id="11" name="矩形 10"/>
          <p:cNvSpPr/>
          <p:nvPr/>
        </p:nvSpPr>
        <p:spPr>
          <a:xfrm>
            <a:off x="5687932" y="4278073"/>
            <a:ext cx="6288901"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存在</a:t>
            </a: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公有制为主体</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也存在</a:t>
            </a: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非公有制经济</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5687932" y="5098253"/>
            <a:ext cx="3057247" cy="523220"/>
          </a:xfrm>
          <a:prstGeom prst="rect">
            <a:avLst/>
          </a:prstGeom>
        </p:spPr>
        <p:txBody>
          <a:bodyPr wrap="none">
            <a:spAutoFit/>
          </a:bodyPr>
          <a:lstStyle/>
          <a:p>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单一的社会公有制</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8" name="直线箭头连接符 17"/>
          <p:cNvCxnSpPr>
            <a:stCxn id="7" idx="3"/>
            <a:endCxn id="9" idx="1"/>
          </p:cNvCxnSpPr>
          <p:nvPr/>
        </p:nvCxnSpPr>
        <p:spPr>
          <a:xfrm flipV="1">
            <a:off x="3499462" y="2752178"/>
            <a:ext cx="2188470" cy="57310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endCxn id="10" idx="1"/>
          </p:cNvCxnSpPr>
          <p:nvPr/>
        </p:nvCxnSpPr>
        <p:spPr>
          <a:xfrm flipV="1">
            <a:off x="3499462" y="3659146"/>
            <a:ext cx="2216355" cy="121655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a:stCxn id="7" idx="3"/>
            <a:endCxn id="11" idx="1"/>
          </p:cNvCxnSpPr>
          <p:nvPr/>
        </p:nvCxnSpPr>
        <p:spPr>
          <a:xfrm>
            <a:off x="3499462" y="3325284"/>
            <a:ext cx="2188470" cy="121439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共产主义是社会历史发展的必然趋势</a:t>
            </a:r>
          </a:p>
        </p:txBody>
      </p:sp>
      <p:graphicFrame>
        <p:nvGraphicFramePr>
          <p:cNvPr id="20" name="图表 19"/>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标题 1"/>
          <p:cNvSpPr txBox="1"/>
          <p:nvPr/>
        </p:nvSpPr>
        <p:spPr>
          <a:xfrm>
            <a:off x="903214" y="-11365"/>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7.2.1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实现共产主义是历史发展规律的必然要求</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283751"/>
            <a:ext cx="10515600" cy="1146054"/>
          </a:xfrm>
        </p:spPr>
        <p:txBody>
          <a:bodyPr>
            <a:normAutofit/>
          </a:bodyPr>
          <a:lstStyle/>
          <a:p>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社会主义社会和共产主义社会</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重大差别：</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经济</a:t>
            </a:r>
            <a:endParaRPr lang="zh-CN"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112</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extLst>
                    <a:ext uri="{9D8B030D-6E8A-4147-A177-3AD203B41FA5}">
                      <a16:colId xmlns:a16="http://schemas.microsoft.com/office/drawing/2014/main" xmlns="" val="20000"/>
                    </a:ext>
                  </a:extLst>
                </a:gridCol>
                <a:gridCol w="4613563">
                  <a:extLst>
                    <a:ext uri="{9D8B030D-6E8A-4147-A177-3AD203B41FA5}">
                      <a16:colId xmlns:a16="http://schemas.microsoft.com/office/drawing/2014/main" xmlns="" val="20001"/>
                    </a:ext>
                  </a:extLst>
                </a:gridCol>
                <a:gridCol w="5403272">
                  <a:extLst>
                    <a:ext uri="{9D8B030D-6E8A-4147-A177-3AD203B41FA5}">
                      <a16:colId xmlns:a16="http://schemas.microsoft.com/office/drawing/2014/main" xmlns="" val="20002"/>
                    </a:ext>
                  </a:extLst>
                </a:gridCol>
              </a:tblGrid>
              <a:tr h="608658">
                <a:tc>
                  <a:txBody>
                    <a:bodyPr/>
                    <a:lstStyle/>
                    <a:p>
                      <a:pPr algn="ct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0"/>
                  </a:ext>
                </a:extLst>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生产力</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生产力水平仍比较低</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1"/>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公有制为主体</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也存在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非公有制经济</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单一的社会公有制</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2"/>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按劳分配为主体</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按需分配原则</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3"/>
                  </a:ext>
                </a:extLst>
              </a:tr>
              <a:tr h="608658">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社会主义市场经济体制</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商品经济归于消亡</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4"/>
                  </a:ext>
                </a:extLst>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a:off x="5687932" y="2490568"/>
            <a:ext cx="3522118" cy="523220"/>
          </a:xfrm>
          <a:prstGeom prst="rect">
            <a:avLst/>
          </a:prstGeom>
        </p:spPr>
        <p:txBody>
          <a:bodyPr wrap="none">
            <a:spAutoFit/>
          </a:bodyPr>
          <a:lstStyle/>
          <a:p>
            <a:pPr>
              <a:defRPr/>
            </a:pP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生产力水平仍比较低</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5715817" y="3397536"/>
            <a:ext cx="2698175"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生产力极度发达</a:t>
            </a:r>
          </a:p>
        </p:txBody>
      </p:sp>
      <p:sp>
        <p:nvSpPr>
          <p:cNvPr id="11" name="矩形 10"/>
          <p:cNvSpPr/>
          <p:nvPr/>
        </p:nvSpPr>
        <p:spPr>
          <a:xfrm>
            <a:off x="5687932" y="4278073"/>
            <a:ext cx="6288901"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存在</a:t>
            </a: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公有制为主体</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也存在</a:t>
            </a: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非公有制经济</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5687932" y="5098253"/>
            <a:ext cx="3057247" cy="523220"/>
          </a:xfrm>
          <a:prstGeom prst="rect">
            <a:avLst/>
          </a:prstGeom>
        </p:spPr>
        <p:txBody>
          <a:bodyPr wrap="none">
            <a:spAutoFit/>
          </a:bodyPr>
          <a:lstStyle/>
          <a:p>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单一的社会公有制</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8" name="直线箭头连接符 17"/>
          <p:cNvCxnSpPr>
            <a:stCxn id="7" idx="3"/>
            <a:endCxn id="9" idx="1"/>
          </p:cNvCxnSpPr>
          <p:nvPr/>
        </p:nvCxnSpPr>
        <p:spPr>
          <a:xfrm flipV="1">
            <a:off x="3499462" y="2752178"/>
            <a:ext cx="2188470" cy="57310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endCxn id="10" idx="1"/>
          </p:cNvCxnSpPr>
          <p:nvPr/>
        </p:nvCxnSpPr>
        <p:spPr>
          <a:xfrm flipV="1">
            <a:off x="3499462" y="3659146"/>
            <a:ext cx="2216355" cy="121655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a:stCxn id="7" idx="3"/>
            <a:endCxn id="11" idx="1"/>
          </p:cNvCxnSpPr>
          <p:nvPr/>
        </p:nvCxnSpPr>
        <p:spPr>
          <a:xfrm>
            <a:off x="3499462" y="3325284"/>
            <a:ext cx="2188470" cy="121439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endCxn id="12" idx="1"/>
          </p:cNvCxnSpPr>
          <p:nvPr/>
        </p:nvCxnSpPr>
        <p:spPr>
          <a:xfrm>
            <a:off x="3513404" y="4889446"/>
            <a:ext cx="2174528" cy="47041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共产主义是社会历史发展的必然趋势</a:t>
            </a:r>
          </a:p>
        </p:txBody>
      </p:sp>
      <p:graphicFrame>
        <p:nvGraphicFramePr>
          <p:cNvPr id="22" name="图表 21"/>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标题 1">
            <a:extLst>
              <a:ext uri="{FF2B5EF4-FFF2-40B4-BE49-F238E27FC236}">
                <a16:creationId xmlns:a16="http://schemas.microsoft.com/office/drawing/2014/main" xmlns="" id="{C0111E9E-5109-4ADA-8462-94DF207AEA68}"/>
              </a:ext>
            </a:extLst>
          </p:cNvPr>
          <p:cNvSpPr txBox="1"/>
          <p:nvPr/>
        </p:nvSpPr>
        <p:spPr>
          <a:xfrm>
            <a:off x="903214" y="-11365"/>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7.2.1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实现共产主义是历史发展规律的必然要求</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126392"/>
            <a:ext cx="10515600" cy="1146054"/>
          </a:xfrm>
        </p:spPr>
        <p:txBody>
          <a:bodyPr>
            <a:normAutofit/>
          </a:bodyPr>
          <a:lstStyle/>
          <a:p>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社会主义社会和共产主义社会</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重大差别：</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经济</a:t>
            </a:r>
            <a:endParaRPr lang="zh-CN"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113</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extLst>
                    <a:ext uri="{9D8B030D-6E8A-4147-A177-3AD203B41FA5}">
                      <a16:colId xmlns:a16="http://schemas.microsoft.com/office/drawing/2014/main" xmlns="" val="20000"/>
                    </a:ext>
                  </a:extLst>
                </a:gridCol>
                <a:gridCol w="4613563">
                  <a:extLst>
                    <a:ext uri="{9D8B030D-6E8A-4147-A177-3AD203B41FA5}">
                      <a16:colId xmlns:a16="http://schemas.microsoft.com/office/drawing/2014/main" xmlns="" val="20001"/>
                    </a:ext>
                  </a:extLst>
                </a:gridCol>
                <a:gridCol w="5403272">
                  <a:extLst>
                    <a:ext uri="{9D8B030D-6E8A-4147-A177-3AD203B41FA5}">
                      <a16:colId xmlns:a16="http://schemas.microsoft.com/office/drawing/2014/main" xmlns="" val="20002"/>
                    </a:ext>
                  </a:extLst>
                </a:gridCol>
              </a:tblGrid>
              <a:tr h="608658">
                <a:tc>
                  <a:txBody>
                    <a:bodyPr/>
                    <a:lstStyle/>
                    <a:p>
                      <a:pPr algn="ct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0"/>
                  </a:ext>
                </a:extLst>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生产力</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生产力水平仍比较低</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1"/>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公有制为主体</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也存在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非公有制经济</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单一的社会公有制</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2"/>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按劳分配为主体</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按需分配原则</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3"/>
                  </a:ext>
                </a:extLst>
              </a:tr>
              <a:tr h="608658">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社会主义市场经济体制</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商品经济归于消亡</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4"/>
                  </a:ext>
                </a:extLst>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nvSpPr>
        <p:spPr>
          <a:xfrm>
            <a:off x="5941933" y="3540123"/>
            <a:ext cx="1620957" cy="523220"/>
          </a:xfrm>
          <a:prstGeom prst="rect">
            <a:avLst/>
          </a:prstGeom>
        </p:spPr>
        <p:txBody>
          <a:bodyPr wrap="none">
            <a:spAutoFit/>
          </a:bodyPr>
          <a:lstStyle/>
          <a:p>
            <a:r>
              <a:rPr lang="zh-CN" altLang="zh-CN" sz="2800">
                <a:latin typeface="微软雅黑" panose="020B0503020204020204" pitchFamily="34" charset="-122"/>
                <a:ea typeface="微软雅黑" panose="020B0503020204020204" pitchFamily="34" charset="-122"/>
                <a:cs typeface="微软雅黑" panose="020B0503020204020204" pitchFamily="34" charset="-122"/>
              </a:rPr>
              <a:t>按劳分配</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矩形 13"/>
          <p:cNvSpPr/>
          <p:nvPr/>
        </p:nvSpPr>
        <p:spPr>
          <a:xfrm>
            <a:off x="5941933" y="4539683"/>
            <a:ext cx="1620957" cy="523220"/>
          </a:xfrm>
          <a:prstGeom prst="rect">
            <a:avLst/>
          </a:prstGeom>
        </p:spPr>
        <p:txBody>
          <a:bodyPr wrap="none">
            <a:spAutoFit/>
          </a:bodyPr>
          <a:lstStyle/>
          <a:p>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按</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需</a:t>
            </a: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分配</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矩形 14"/>
          <p:cNvSpPr/>
          <p:nvPr/>
        </p:nvSpPr>
        <p:spPr>
          <a:xfrm>
            <a:off x="5941932" y="2446771"/>
            <a:ext cx="3881191" cy="523220"/>
          </a:xfrm>
          <a:prstGeom prst="rect">
            <a:avLst/>
          </a:prstGeom>
        </p:spPr>
        <p:txBody>
          <a:bodyPr wrap="none">
            <a:spAutoFit/>
          </a:bodyPr>
          <a:lstStyle/>
          <a:p>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社会主义市场经济体制</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矩形 15"/>
          <p:cNvSpPr/>
          <p:nvPr/>
        </p:nvSpPr>
        <p:spPr>
          <a:xfrm>
            <a:off x="5941932" y="5504204"/>
            <a:ext cx="3057247" cy="523220"/>
          </a:xfrm>
          <a:prstGeom prst="rect">
            <a:avLst/>
          </a:prstGeom>
        </p:spPr>
        <p:txBody>
          <a:bodyPr wrap="none">
            <a:spAutoFit/>
          </a:bodyPr>
          <a:lstStyle/>
          <a:p>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商品经济归于消亡</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共产主义是社会历史发展的必然趋势</a:t>
            </a:r>
          </a:p>
        </p:txBody>
      </p:sp>
      <p:graphicFrame>
        <p:nvGraphicFramePr>
          <p:cNvPr id="19" name="图表 18"/>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标题 1">
            <a:extLst>
              <a:ext uri="{FF2B5EF4-FFF2-40B4-BE49-F238E27FC236}">
                <a16:creationId xmlns:a16="http://schemas.microsoft.com/office/drawing/2014/main" xmlns="" id="{0A736D01-A294-48AE-A78C-9E7196AAA14F}"/>
              </a:ext>
            </a:extLst>
          </p:cNvPr>
          <p:cNvSpPr txBox="1"/>
          <p:nvPr/>
        </p:nvSpPr>
        <p:spPr>
          <a:xfrm>
            <a:off x="903214" y="-11365"/>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7.2.1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实现共产主义是历史发展规律的必然要求</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126392"/>
            <a:ext cx="10515600" cy="1146054"/>
          </a:xfrm>
        </p:spPr>
        <p:txBody>
          <a:bodyPr>
            <a:normAutofit/>
          </a:bodyPr>
          <a:lstStyle/>
          <a:p>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社会主义社会和共产主义社会</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重大差别：</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经济</a:t>
            </a:r>
            <a:endParaRPr lang="zh-CN"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114</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extLst>
                    <a:ext uri="{9D8B030D-6E8A-4147-A177-3AD203B41FA5}">
                      <a16:colId xmlns:a16="http://schemas.microsoft.com/office/drawing/2014/main" xmlns="" val="20000"/>
                    </a:ext>
                  </a:extLst>
                </a:gridCol>
                <a:gridCol w="4613563">
                  <a:extLst>
                    <a:ext uri="{9D8B030D-6E8A-4147-A177-3AD203B41FA5}">
                      <a16:colId xmlns:a16="http://schemas.microsoft.com/office/drawing/2014/main" xmlns="" val="20001"/>
                    </a:ext>
                  </a:extLst>
                </a:gridCol>
                <a:gridCol w="5403272">
                  <a:extLst>
                    <a:ext uri="{9D8B030D-6E8A-4147-A177-3AD203B41FA5}">
                      <a16:colId xmlns:a16="http://schemas.microsoft.com/office/drawing/2014/main" xmlns="" val="20002"/>
                    </a:ext>
                  </a:extLst>
                </a:gridCol>
              </a:tblGrid>
              <a:tr h="608658">
                <a:tc>
                  <a:txBody>
                    <a:bodyPr/>
                    <a:lstStyle/>
                    <a:p>
                      <a:pPr algn="ct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0"/>
                  </a:ext>
                </a:extLst>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生产力</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生产力水平仍比较低</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1"/>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公有制为主体</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也存在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非公有制经济</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单一的社会公有制</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2"/>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按劳分配为主体</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按需分配原则</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3"/>
                  </a:ext>
                </a:extLst>
              </a:tr>
              <a:tr h="608658">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社会主义市场经济体制</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商品经济归于消亡</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4"/>
                  </a:ext>
                </a:extLst>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nvSpPr>
        <p:spPr>
          <a:xfrm>
            <a:off x="5941933" y="3540123"/>
            <a:ext cx="1620957" cy="523220"/>
          </a:xfrm>
          <a:prstGeom prst="rect">
            <a:avLst/>
          </a:prstGeom>
        </p:spPr>
        <p:txBody>
          <a:bodyPr wrap="none">
            <a:spAutoFit/>
          </a:bodyPr>
          <a:lstStyle/>
          <a:p>
            <a:r>
              <a:rPr lang="zh-CN" altLang="zh-CN" sz="2800">
                <a:latin typeface="微软雅黑" panose="020B0503020204020204" pitchFamily="34" charset="-122"/>
                <a:ea typeface="微软雅黑" panose="020B0503020204020204" pitchFamily="34" charset="-122"/>
                <a:cs typeface="微软雅黑" panose="020B0503020204020204" pitchFamily="34" charset="-122"/>
              </a:rPr>
              <a:t>按劳分配</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矩形 13"/>
          <p:cNvSpPr/>
          <p:nvPr/>
        </p:nvSpPr>
        <p:spPr>
          <a:xfrm>
            <a:off x="5941933" y="4539683"/>
            <a:ext cx="1620957" cy="523220"/>
          </a:xfrm>
          <a:prstGeom prst="rect">
            <a:avLst/>
          </a:prstGeom>
        </p:spPr>
        <p:txBody>
          <a:bodyPr wrap="none">
            <a:spAutoFit/>
          </a:bodyPr>
          <a:lstStyle/>
          <a:p>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按</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需</a:t>
            </a: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分配</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矩形 14"/>
          <p:cNvSpPr/>
          <p:nvPr/>
        </p:nvSpPr>
        <p:spPr>
          <a:xfrm>
            <a:off x="5941932" y="2446771"/>
            <a:ext cx="3881191" cy="523220"/>
          </a:xfrm>
          <a:prstGeom prst="rect">
            <a:avLst/>
          </a:prstGeom>
        </p:spPr>
        <p:txBody>
          <a:bodyPr wrap="none">
            <a:spAutoFit/>
          </a:bodyPr>
          <a:lstStyle/>
          <a:p>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社会主义市场经济体制</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矩形 15"/>
          <p:cNvSpPr/>
          <p:nvPr/>
        </p:nvSpPr>
        <p:spPr>
          <a:xfrm>
            <a:off x="5941932" y="5504204"/>
            <a:ext cx="3057247" cy="523220"/>
          </a:xfrm>
          <a:prstGeom prst="rect">
            <a:avLst/>
          </a:prstGeom>
        </p:spPr>
        <p:txBody>
          <a:bodyPr wrap="none">
            <a:spAutoFit/>
          </a:bodyPr>
          <a:lstStyle/>
          <a:p>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商品经济归于消亡</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7" name="直线箭头连接符 16"/>
          <p:cNvCxnSpPr>
            <a:endCxn id="15" idx="1"/>
          </p:cNvCxnSpPr>
          <p:nvPr/>
        </p:nvCxnSpPr>
        <p:spPr>
          <a:xfrm flipV="1">
            <a:off x="3363132" y="2708381"/>
            <a:ext cx="2578800" cy="70124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共产主义是社会历史发展的必然趋势</a:t>
            </a:r>
          </a:p>
        </p:txBody>
      </p:sp>
      <p:graphicFrame>
        <p:nvGraphicFramePr>
          <p:cNvPr id="20" name="图表 19"/>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标题 1">
            <a:extLst>
              <a:ext uri="{FF2B5EF4-FFF2-40B4-BE49-F238E27FC236}">
                <a16:creationId xmlns:a16="http://schemas.microsoft.com/office/drawing/2014/main" xmlns="" id="{22451C90-408C-4BDF-8F11-A244C2909C92}"/>
              </a:ext>
            </a:extLst>
          </p:cNvPr>
          <p:cNvSpPr txBox="1"/>
          <p:nvPr/>
        </p:nvSpPr>
        <p:spPr>
          <a:xfrm>
            <a:off x="903214" y="-11365"/>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7.2.1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实现共产主义是历史发展规律的必然要求</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126392"/>
            <a:ext cx="10515600" cy="1146054"/>
          </a:xfrm>
        </p:spPr>
        <p:txBody>
          <a:bodyPr>
            <a:normAutofit/>
          </a:bodyPr>
          <a:lstStyle/>
          <a:p>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社会主义社会和共产主义社会</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重大差别：</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经济</a:t>
            </a:r>
            <a:endParaRPr lang="zh-CN"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115</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extLst>
                    <a:ext uri="{9D8B030D-6E8A-4147-A177-3AD203B41FA5}">
                      <a16:colId xmlns:a16="http://schemas.microsoft.com/office/drawing/2014/main" xmlns="" val="20000"/>
                    </a:ext>
                  </a:extLst>
                </a:gridCol>
                <a:gridCol w="4613563">
                  <a:extLst>
                    <a:ext uri="{9D8B030D-6E8A-4147-A177-3AD203B41FA5}">
                      <a16:colId xmlns:a16="http://schemas.microsoft.com/office/drawing/2014/main" xmlns="" val="20001"/>
                    </a:ext>
                  </a:extLst>
                </a:gridCol>
                <a:gridCol w="5403272">
                  <a:extLst>
                    <a:ext uri="{9D8B030D-6E8A-4147-A177-3AD203B41FA5}">
                      <a16:colId xmlns:a16="http://schemas.microsoft.com/office/drawing/2014/main" xmlns="" val="20002"/>
                    </a:ext>
                  </a:extLst>
                </a:gridCol>
              </a:tblGrid>
              <a:tr h="608658">
                <a:tc>
                  <a:txBody>
                    <a:bodyPr/>
                    <a:lstStyle/>
                    <a:p>
                      <a:pPr algn="ct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0"/>
                  </a:ext>
                </a:extLst>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生产力</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生产力水平仍比较低</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1"/>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公有制为主体</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也存在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非公有制经济</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单一的社会公有制</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2"/>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按劳分配为主体</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按需分配原则</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3"/>
                  </a:ext>
                </a:extLst>
              </a:tr>
              <a:tr h="608658">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社会主义市场经济体制</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商品经济归于消亡</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4"/>
                  </a:ext>
                </a:extLst>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nvSpPr>
        <p:spPr>
          <a:xfrm>
            <a:off x="5941933" y="3540123"/>
            <a:ext cx="1620957" cy="523220"/>
          </a:xfrm>
          <a:prstGeom prst="rect">
            <a:avLst/>
          </a:prstGeom>
        </p:spPr>
        <p:txBody>
          <a:bodyPr wrap="none">
            <a:spAutoFit/>
          </a:bodyPr>
          <a:lstStyle/>
          <a:p>
            <a:r>
              <a:rPr lang="zh-CN" altLang="zh-CN" sz="2800">
                <a:latin typeface="微软雅黑" panose="020B0503020204020204" pitchFamily="34" charset="-122"/>
                <a:ea typeface="微软雅黑" panose="020B0503020204020204" pitchFamily="34" charset="-122"/>
                <a:cs typeface="微软雅黑" panose="020B0503020204020204" pitchFamily="34" charset="-122"/>
              </a:rPr>
              <a:t>按劳分配</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矩形 13"/>
          <p:cNvSpPr/>
          <p:nvPr/>
        </p:nvSpPr>
        <p:spPr>
          <a:xfrm>
            <a:off x="5941933" y="4539683"/>
            <a:ext cx="1620957" cy="523220"/>
          </a:xfrm>
          <a:prstGeom prst="rect">
            <a:avLst/>
          </a:prstGeom>
        </p:spPr>
        <p:txBody>
          <a:bodyPr wrap="none">
            <a:spAutoFit/>
          </a:bodyPr>
          <a:lstStyle/>
          <a:p>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按</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需</a:t>
            </a: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分配</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矩形 14"/>
          <p:cNvSpPr/>
          <p:nvPr/>
        </p:nvSpPr>
        <p:spPr>
          <a:xfrm>
            <a:off x="5941932" y="2446771"/>
            <a:ext cx="3881191" cy="523220"/>
          </a:xfrm>
          <a:prstGeom prst="rect">
            <a:avLst/>
          </a:prstGeom>
        </p:spPr>
        <p:txBody>
          <a:bodyPr wrap="none">
            <a:spAutoFit/>
          </a:bodyPr>
          <a:lstStyle/>
          <a:p>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社会主义市场经济体制</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矩形 15"/>
          <p:cNvSpPr/>
          <p:nvPr/>
        </p:nvSpPr>
        <p:spPr>
          <a:xfrm>
            <a:off x="5941932" y="5504204"/>
            <a:ext cx="3057247" cy="523220"/>
          </a:xfrm>
          <a:prstGeom prst="rect">
            <a:avLst/>
          </a:prstGeom>
        </p:spPr>
        <p:txBody>
          <a:bodyPr wrap="none">
            <a:spAutoFit/>
          </a:bodyPr>
          <a:lstStyle/>
          <a:p>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商品经济归于消亡</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7" name="直线箭头连接符 16"/>
          <p:cNvCxnSpPr>
            <a:endCxn id="15" idx="1"/>
          </p:cNvCxnSpPr>
          <p:nvPr/>
        </p:nvCxnSpPr>
        <p:spPr>
          <a:xfrm flipV="1">
            <a:off x="3363132" y="2708381"/>
            <a:ext cx="2578800" cy="70124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a:endCxn id="13" idx="1"/>
          </p:cNvCxnSpPr>
          <p:nvPr/>
        </p:nvCxnSpPr>
        <p:spPr>
          <a:xfrm>
            <a:off x="3363132" y="3409627"/>
            <a:ext cx="2578801" cy="39210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共产主义是社会历史发展的必然趋势</a:t>
            </a:r>
          </a:p>
        </p:txBody>
      </p:sp>
      <p:graphicFrame>
        <p:nvGraphicFramePr>
          <p:cNvPr id="21" name="图表 20"/>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标题 1">
            <a:extLst>
              <a:ext uri="{FF2B5EF4-FFF2-40B4-BE49-F238E27FC236}">
                <a16:creationId xmlns:a16="http://schemas.microsoft.com/office/drawing/2014/main" xmlns="" id="{5494D102-2EBB-4AE6-8A90-0C7FE4044576}"/>
              </a:ext>
            </a:extLst>
          </p:cNvPr>
          <p:cNvSpPr txBox="1"/>
          <p:nvPr/>
        </p:nvSpPr>
        <p:spPr>
          <a:xfrm>
            <a:off x="903214" y="-11365"/>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7.2.1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实现共产主义是历史发展规律的必然要求</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126392"/>
            <a:ext cx="10515600" cy="1146054"/>
          </a:xfrm>
        </p:spPr>
        <p:txBody>
          <a:bodyPr>
            <a:normAutofit/>
          </a:bodyPr>
          <a:lstStyle/>
          <a:p>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社会主义社会和共产主义社会</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重大差别：</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经济</a:t>
            </a:r>
            <a:endParaRPr lang="zh-CN"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116</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extLst>
                    <a:ext uri="{9D8B030D-6E8A-4147-A177-3AD203B41FA5}">
                      <a16:colId xmlns:a16="http://schemas.microsoft.com/office/drawing/2014/main" xmlns="" val="20000"/>
                    </a:ext>
                  </a:extLst>
                </a:gridCol>
                <a:gridCol w="4613563">
                  <a:extLst>
                    <a:ext uri="{9D8B030D-6E8A-4147-A177-3AD203B41FA5}">
                      <a16:colId xmlns:a16="http://schemas.microsoft.com/office/drawing/2014/main" xmlns="" val="20001"/>
                    </a:ext>
                  </a:extLst>
                </a:gridCol>
                <a:gridCol w="5403272">
                  <a:extLst>
                    <a:ext uri="{9D8B030D-6E8A-4147-A177-3AD203B41FA5}">
                      <a16:colId xmlns:a16="http://schemas.microsoft.com/office/drawing/2014/main" xmlns="" val="20002"/>
                    </a:ext>
                  </a:extLst>
                </a:gridCol>
              </a:tblGrid>
              <a:tr h="608658">
                <a:tc>
                  <a:txBody>
                    <a:bodyPr/>
                    <a:lstStyle/>
                    <a:p>
                      <a:pPr algn="ct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0"/>
                  </a:ext>
                </a:extLst>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生产力</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生产力水平仍比较低</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1"/>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公有制为主体</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也存在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非公有制经济</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单一的社会公有制</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2"/>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按劳分配为主体</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按需分配原则</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3"/>
                  </a:ext>
                </a:extLst>
              </a:tr>
              <a:tr h="608658">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社会主义市场经济体制</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商品经济归于消亡</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4"/>
                  </a:ext>
                </a:extLst>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nvSpPr>
        <p:spPr>
          <a:xfrm>
            <a:off x="5941933" y="3540123"/>
            <a:ext cx="1620957" cy="523220"/>
          </a:xfrm>
          <a:prstGeom prst="rect">
            <a:avLst/>
          </a:prstGeom>
        </p:spPr>
        <p:txBody>
          <a:bodyPr wrap="none">
            <a:spAutoFit/>
          </a:bodyPr>
          <a:lstStyle/>
          <a:p>
            <a:r>
              <a:rPr lang="zh-CN" altLang="zh-CN" sz="2800">
                <a:latin typeface="微软雅黑" panose="020B0503020204020204" pitchFamily="34" charset="-122"/>
                <a:ea typeface="微软雅黑" panose="020B0503020204020204" pitchFamily="34" charset="-122"/>
                <a:cs typeface="微软雅黑" panose="020B0503020204020204" pitchFamily="34" charset="-122"/>
              </a:rPr>
              <a:t>按劳分配</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矩形 13"/>
          <p:cNvSpPr/>
          <p:nvPr/>
        </p:nvSpPr>
        <p:spPr>
          <a:xfrm>
            <a:off x="5941933" y="4539683"/>
            <a:ext cx="1620957" cy="523220"/>
          </a:xfrm>
          <a:prstGeom prst="rect">
            <a:avLst/>
          </a:prstGeom>
        </p:spPr>
        <p:txBody>
          <a:bodyPr wrap="none">
            <a:spAutoFit/>
          </a:bodyPr>
          <a:lstStyle/>
          <a:p>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按</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需</a:t>
            </a: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分配</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矩形 14"/>
          <p:cNvSpPr/>
          <p:nvPr/>
        </p:nvSpPr>
        <p:spPr>
          <a:xfrm>
            <a:off x="5941932" y="2446771"/>
            <a:ext cx="3881191" cy="523220"/>
          </a:xfrm>
          <a:prstGeom prst="rect">
            <a:avLst/>
          </a:prstGeom>
        </p:spPr>
        <p:txBody>
          <a:bodyPr wrap="none">
            <a:spAutoFit/>
          </a:bodyPr>
          <a:lstStyle/>
          <a:p>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社会主义市场经济体制</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矩形 15"/>
          <p:cNvSpPr/>
          <p:nvPr/>
        </p:nvSpPr>
        <p:spPr>
          <a:xfrm>
            <a:off x="5941932" y="5504204"/>
            <a:ext cx="3057247" cy="523220"/>
          </a:xfrm>
          <a:prstGeom prst="rect">
            <a:avLst/>
          </a:prstGeom>
        </p:spPr>
        <p:txBody>
          <a:bodyPr wrap="none">
            <a:spAutoFit/>
          </a:bodyPr>
          <a:lstStyle/>
          <a:p>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商品经济归于消亡</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7" name="直线箭头连接符 16"/>
          <p:cNvCxnSpPr>
            <a:endCxn id="15" idx="1"/>
          </p:cNvCxnSpPr>
          <p:nvPr/>
        </p:nvCxnSpPr>
        <p:spPr>
          <a:xfrm flipV="1">
            <a:off x="3363132" y="2708381"/>
            <a:ext cx="2578800" cy="70124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a:endCxn id="13" idx="1"/>
          </p:cNvCxnSpPr>
          <p:nvPr/>
        </p:nvCxnSpPr>
        <p:spPr>
          <a:xfrm>
            <a:off x="3363132" y="3409627"/>
            <a:ext cx="2578801" cy="39210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endCxn id="14" idx="1"/>
          </p:cNvCxnSpPr>
          <p:nvPr/>
        </p:nvCxnSpPr>
        <p:spPr>
          <a:xfrm flipV="1">
            <a:off x="3363131" y="4801293"/>
            <a:ext cx="2578802" cy="287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共产主义是社会历史发展的必然趋势</a:t>
            </a:r>
          </a:p>
        </p:txBody>
      </p:sp>
      <p:graphicFrame>
        <p:nvGraphicFramePr>
          <p:cNvPr id="21" name="图表 20"/>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标题 1">
            <a:extLst>
              <a:ext uri="{FF2B5EF4-FFF2-40B4-BE49-F238E27FC236}">
                <a16:creationId xmlns:a16="http://schemas.microsoft.com/office/drawing/2014/main" xmlns="" id="{603AB4D4-466C-4238-B554-D613EBFCFC79}"/>
              </a:ext>
            </a:extLst>
          </p:cNvPr>
          <p:cNvSpPr txBox="1"/>
          <p:nvPr/>
        </p:nvSpPr>
        <p:spPr>
          <a:xfrm>
            <a:off x="903214" y="-11365"/>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7.2.1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实现共产主义是历史发展规律的必然要求</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126392"/>
            <a:ext cx="10515600" cy="1146054"/>
          </a:xfrm>
        </p:spPr>
        <p:txBody>
          <a:bodyPr>
            <a:normAutofit/>
          </a:bodyPr>
          <a:lstStyle/>
          <a:p>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社会主义社会和共产主义社会</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重大差别：</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经济</a:t>
            </a:r>
            <a:endParaRPr lang="zh-CN"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117</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extLst>
                    <a:ext uri="{9D8B030D-6E8A-4147-A177-3AD203B41FA5}">
                      <a16:colId xmlns:a16="http://schemas.microsoft.com/office/drawing/2014/main" xmlns="" val="20000"/>
                    </a:ext>
                  </a:extLst>
                </a:gridCol>
                <a:gridCol w="4613563">
                  <a:extLst>
                    <a:ext uri="{9D8B030D-6E8A-4147-A177-3AD203B41FA5}">
                      <a16:colId xmlns:a16="http://schemas.microsoft.com/office/drawing/2014/main" xmlns="" val="20001"/>
                    </a:ext>
                  </a:extLst>
                </a:gridCol>
                <a:gridCol w="5403272">
                  <a:extLst>
                    <a:ext uri="{9D8B030D-6E8A-4147-A177-3AD203B41FA5}">
                      <a16:colId xmlns:a16="http://schemas.microsoft.com/office/drawing/2014/main" xmlns="" val="20002"/>
                    </a:ext>
                  </a:extLst>
                </a:gridCol>
              </a:tblGrid>
              <a:tr h="608658">
                <a:tc>
                  <a:txBody>
                    <a:bodyPr/>
                    <a:lstStyle/>
                    <a:p>
                      <a:pPr algn="ct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0"/>
                  </a:ext>
                </a:extLst>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生产力</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生产力水平仍比较低</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1"/>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公有制为主体</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也存在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非公有制经济</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单一的社会公有制</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2"/>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按劳分配为主体</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按需分配原则</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3"/>
                  </a:ext>
                </a:extLst>
              </a:tr>
              <a:tr h="608658">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社会主义市场经济体制</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商品经济归于消亡</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4"/>
                  </a:ext>
                </a:extLst>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nvSpPr>
        <p:spPr>
          <a:xfrm>
            <a:off x="5941933" y="3540123"/>
            <a:ext cx="1620957" cy="523220"/>
          </a:xfrm>
          <a:prstGeom prst="rect">
            <a:avLst/>
          </a:prstGeom>
        </p:spPr>
        <p:txBody>
          <a:bodyPr wrap="none">
            <a:spAutoFit/>
          </a:bodyPr>
          <a:lstStyle/>
          <a:p>
            <a:r>
              <a:rPr lang="zh-CN" altLang="zh-CN" sz="2800">
                <a:latin typeface="微软雅黑" panose="020B0503020204020204" pitchFamily="34" charset="-122"/>
                <a:ea typeface="微软雅黑" panose="020B0503020204020204" pitchFamily="34" charset="-122"/>
                <a:cs typeface="微软雅黑" panose="020B0503020204020204" pitchFamily="34" charset="-122"/>
              </a:rPr>
              <a:t>按劳分配</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矩形 13"/>
          <p:cNvSpPr/>
          <p:nvPr/>
        </p:nvSpPr>
        <p:spPr>
          <a:xfrm>
            <a:off x="5941933" y="4539683"/>
            <a:ext cx="1620957" cy="523220"/>
          </a:xfrm>
          <a:prstGeom prst="rect">
            <a:avLst/>
          </a:prstGeom>
        </p:spPr>
        <p:txBody>
          <a:bodyPr wrap="none">
            <a:spAutoFit/>
          </a:bodyPr>
          <a:lstStyle/>
          <a:p>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按</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需</a:t>
            </a: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分配</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矩形 14"/>
          <p:cNvSpPr/>
          <p:nvPr/>
        </p:nvSpPr>
        <p:spPr>
          <a:xfrm>
            <a:off x="5941932" y="2446771"/>
            <a:ext cx="3881191" cy="523220"/>
          </a:xfrm>
          <a:prstGeom prst="rect">
            <a:avLst/>
          </a:prstGeom>
        </p:spPr>
        <p:txBody>
          <a:bodyPr wrap="none">
            <a:spAutoFit/>
          </a:bodyPr>
          <a:lstStyle/>
          <a:p>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社会主义市场经济体制</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矩形 15"/>
          <p:cNvSpPr/>
          <p:nvPr/>
        </p:nvSpPr>
        <p:spPr>
          <a:xfrm>
            <a:off x="5941932" y="5504204"/>
            <a:ext cx="3057247" cy="523220"/>
          </a:xfrm>
          <a:prstGeom prst="rect">
            <a:avLst/>
          </a:prstGeom>
        </p:spPr>
        <p:txBody>
          <a:bodyPr wrap="none">
            <a:spAutoFit/>
          </a:bodyPr>
          <a:lstStyle/>
          <a:p>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商品经济归于消亡</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7" name="直线箭头连接符 16"/>
          <p:cNvCxnSpPr>
            <a:endCxn id="15" idx="1"/>
          </p:cNvCxnSpPr>
          <p:nvPr/>
        </p:nvCxnSpPr>
        <p:spPr>
          <a:xfrm flipV="1">
            <a:off x="3363132" y="2708381"/>
            <a:ext cx="2578800" cy="70124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a:endCxn id="13" idx="1"/>
          </p:cNvCxnSpPr>
          <p:nvPr/>
        </p:nvCxnSpPr>
        <p:spPr>
          <a:xfrm>
            <a:off x="3363132" y="3409627"/>
            <a:ext cx="2578801" cy="39210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endCxn id="16" idx="1"/>
          </p:cNvCxnSpPr>
          <p:nvPr/>
        </p:nvCxnSpPr>
        <p:spPr>
          <a:xfrm>
            <a:off x="3363132" y="4847500"/>
            <a:ext cx="2578800" cy="9183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endCxn id="14" idx="1"/>
          </p:cNvCxnSpPr>
          <p:nvPr/>
        </p:nvCxnSpPr>
        <p:spPr>
          <a:xfrm flipV="1">
            <a:off x="3363131" y="4801293"/>
            <a:ext cx="2578802" cy="287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共产主义是社会历史发展的必然趋势</a:t>
            </a:r>
          </a:p>
        </p:txBody>
      </p:sp>
      <p:graphicFrame>
        <p:nvGraphicFramePr>
          <p:cNvPr id="21" name="图表 20"/>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标题 1">
            <a:extLst>
              <a:ext uri="{FF2B5EF4-FFF2-40B4-BE49-F238E27FC236}">
                <a16:creationId xmlns:a16="http://schemas.microsoft.com/office/drawing/2014/main" xmlns="" id="{644B46C4-38D1-4E5D-AD2B-7D849B43B0F8}"/>
              </a:ext>
            </a:extLst>
          </p:cNvPr>
          <p:cNvSpPr txBox="1"/>
          <p:nvPr/>
        </p:nvSpPr>
        <p:spPr>
          <a:xfrm>
            <a:off x="903214" y="-11365"/>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7.2.1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实现共产主义是历史发展规律的必然要求</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126392"/>
            <a:ext cx="10515600" cy="1146054"/>
          </a:xfrm>
        </p:spPr>
        <p:txBody>
          <a:bodyPr>
            <a:normAutofit/>
          </a:bodyPr>
          <a:lstStyle/>
          <a:p>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社会主义社会和共产主义社会</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重大差别：</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劳动</a:t>
            </a:r>
            <a:endParaRPr lang="zh-CN"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118</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extLst>
                    <a:ext uri="{9D8B030D-6E8A-4147-A177-3AD203B41FA5}">
                      <a16:colId xmlns:a16="http://schemas.microsoft.com/office/drawing/2014/main" xmlns="" val="20000"/>
                    </a:ext>
                  </a:extLst>
                </a:gridCol>
                <a:gridCol w="4613563">
                  <a:extLst>
                    <a:ext uri="{9D8B030D-6E8A-4147-A177-3AD203B41FA5}">
                      <a16:colId xmlns:a16="http://schemas.microsoft.com/office/drawing/2014/main" xmlns="" val="20001"/>
                    </a:ext>
                  </a:extLst>
                </a:gridCol>
                <a:gridCol w="5403272">
                  <a:extLst>
                    <a:ext uri="{9D8B030D-6E8A-4147-A177-3AD203B41FA5}">
                      <a16:colId xmlns:a16="http://schemas.microsoft.com/office/drawing/2014/main" xmlns="" val="20002"/>
                    </a:ext>
                  </a:extLst>
                </a:gridCol>
              </a:tblGrid>
              <a:tr h="608658">
                <a:tc>
                  <a:txBody>
                    <a:bodyPr/>
                    <a:lstStyle/>
                    <a:p>
                      <a:pPr algn="ct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0"/>
                  </a:ext>
                </a:extLst>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生产力</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生产力水平仍比较低</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1"/>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公有制为主体</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也存在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非公有制经济</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单一的社会公有制</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2"/>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按劳分配为主体</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按需分配原则</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3"/>
                  </a:ext>
                </a:extLst>
              </a:tr>
              <a:tr h="608658">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社会主义市场经济体制</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商品经济归于消亡</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4"/>
                  </a:ext>
                </a:extLst>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nvSpPr>
        <p:spPr>
          <a:xfrm>
            <a:off x="5941933" y="3072821"/>
            <a:ext cx="2698175"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劳动是第一需要</a:t>
            </a:r>
          </a:p>
        </p:txBody>
      </p:sp>
      <p:sp>
        <p:nvSpPr>
          <p:cNvPr id="15" name="矩形 14"/>
          <p:cNvSpPr/>
          <p:nvPr/>
        </p:nvSpPr>
        <p:spPr>
          <a:xfrm>
            <a:off x="5941933" y="4480624"/>
            <a:ext cx="2698175"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劳动是谋生手段</a:t>
            </a:r>
          </a:p>
        </p:txBody>
      </p:sp>
      <p:sp>
        <p:nvSpPr>
          <p:cNvPr id="14"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共产主义是社会历史发展的必然趋势</a:t>
            </a:r>
          </a:p>
        </p:txBody>
      </p:sp>
      <p:graphicFrame>
        <p:nvGraphicFramePr>
          <p:cNvPr id="12" name="图表 11"/>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标题 1">
            <a:extLst>
              <a:ext uri="{FF2B5EF4-FFF2-40B4-BE49-F238E27FC236}">
                <a16:creationId xmlns:a16="http://schemas.microsoft.com/office/drawing/2014/main" xmlns="" id="{947F436D-CD88-453A-A712-BBC1EFA3ED1F}"/>
              </a:ext>
            </a:extLst>
          </p:cNvPr>
          <p:cNvSpPr txBox="1"/>
          <p:nvPr/>
        </p:nvSpPr>
        <p:spPr>
          <a:xfrm>
            <a:off x="903214" y="-11365"/>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pPr algn="r"/>
            <a:r>
              <a:rPr 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7.2.1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实现共产主义是历史发展规律的必然要求</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126392"/>
            <a:ext cx="10515600" cy="1146054"/>
          </a:xfrm>
        </p:spPr>
        <p:txBody>
          <a:bodyPr>
            <a:normAutofit/>
          </a:bodyPr>
          <a:lstStyle/>
          <a:p>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社会主义社会和共产主义社会</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重大差别：</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劳动</a:t>
            </a:r>
            <a:endParaRPr lang="zh-CN"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119</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extLst>
                    <a:ext uri="{9D8B030D-6E8A-4147-A177-3AD203B41FA5}">
                      <a16:colId xmlns:a16="http://schemas.microsoft.com/office/drawing/2014/main" xmlns="" val="20000"/>
                    </a:ext>
                  </a:extLst>
                </a:gridCol>
                <a:gridCol w="4613563">
                  <a:extLst>
                    <a:ext uri="{9D8B030D-6E8A-4147-A177-3AD203B41FA5}">
                      <a16:colId xmlns:a16="http://schemas.microsoft.com/office/drawing/2014/main" xmlns="" val="20001"/>
                    </a:ext>
                  </a:extLst>
                </a:gridCol>
                <a:gridCol w="5403272">
                  <a:extLst>
                    <a:ext uri="{9D8B030D-6E8A-4147-A177-3AD203B41FA5}">
                      <a16:colId xmlns:a16="http://schemas.microsoft.com/office/drawing/2014/main" xmlns="" val="20002"/>
                    </a:ext>
                  </a:extLst>
                </a:gridCol>
              </a:tblGrid>
              <a:tr h="608658">
                <a:tc>
                  <a:txBody>
                    <a:bodyPr/>
                    <a:lstStyle/>
                    <a:p>
                      <a:pPr algn="ct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0"/>
                  </a:ext>
                </a:extLst>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生产力</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生产力水平仍比较低</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1"/>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公有制为主体</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也存在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非公有制经济</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单一的社会公有制</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2"/>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按劳分配为主体</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按需分配原则</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3"/>
                  </a:ext>
                </a:extLst>
              </a:tr>
              <a:tr h="608658">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社会主义市场经济体制</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商品经济归于消亡</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4"/>
                  </a:ext>
                </a:extLst>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nvSpPr>
        <p:spPr>
          <a:xfrm>
            <a:off x="5941933" y="3072821"/>
            <a:ext cx="2698175"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劳动是第一需要</a:t>
            </a:r>
          </a:p>
        </p:txBody>
      </p:sp>
      <p:sp>
        <p:nvSpPr>
          <p:cNvPr id="15" name="矩形 14"/>
          <p:cNvSpPr/>
          <p:nvPr/>
        </p:nvSpPr>
        <p:spPr>
          <a:xfrm>
            <a:off x="5941933" y="4480624"/>
            <a:ext cx="2698175"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劳动是谋生手段</a:t>
            </a:r>
          </a:p>
        </p:txBody>
      </p:sp>
      <p:cxnSp>
        <p:nvCxnSpPr>
          <p:cNvPr id="18" name="直线箭头连接符 17"/>
          <p:cNvCxnSpPr>
            <a:stCxn id="8" idx="3"/>
            <a:endCxn id="13" idx="1"/>
          </p:cNvCxnSpPr>
          <p:nvPr/>
        </p:nvCxnSpPr>
        <p:spPr>
          <a:xfrm flipV="1">
            <a:off x="3499462" y="3334431"/>
            <a:ext cx="2442471" cy="146686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共产主义是社会历史发展的必然趋势</a:t>
            </a:r>
          </a:p>
        </p:txBody>
      </p:sp>
      <p:graphicFrame>
        <p:nvGraphicFramePr>
          <p:cNvPr id="16" name="图表 15"/>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标题 1">
            <a:extLst>
              <a:ext uri="{FF2B5EF4-FFF2-40B4-BE49-F238E27FC236}">
                <a16:creationId xmlns:a16="http://schemas.microsoft.com/office/drawing/2014/main" xmlns="" id="{93BDA1CE-9F4D-4E0E-AFA6-0D7190828D52}"/>
              </a:ext>
            </a:extLst>
          </p:cNvPr>
          <p:cNvSpPr txBox="1"/>
          <p:nvPr/>
        </p:nvSpPr>
        <p:spPr>
          <a:xfrm>
            <a:off x="903214" y="-11365"/>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7.2.1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实现共产主义是历史发展规律的必然要求</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12</a:t>
            </a:fld>
            <a:endParaRPr lang="zh-CN" altLang="en-US"/>
          </a:p>
        </p:txBody>
      </p:sp>
      <p:sp>
        <p:nvSpPr>
          <p:cNvPr id="8" name="内容占位符 7"/>
          <p:cNvSpPr>
            <a:spLocks noGrp="1"/>
          </p:cNvSpPr>
          <p:nvPr>
            <p:ph idx="1"/>
          </p:nvPr>
        </p:nvSpPr>
        <p:spPr>
          <a:xfrm>
            <a:off x="838200" y="2018806"/>
            <a:ext cx="10515600" cy="4987141"/>
          </a:xfrm>
        </p:spPr>
        <p:txBody>
          <a:bodyPr>
            <a:normAutofit/>
          </a:bodyPr>
          <a:lstStyle/>
          <a:p>
            <a:pPr>
              <a:lnSpc>
                <a:spcPct val="200000"/>
              </a:lnSpc>
            </a:pPr>
            <a:r>
              <a:rPr lang="zh-CN" altLang="en-US" sz="2400" b="1" dirty="0">
                <a:solidFill>
                  <a:srgbClr val="C00000"/>
                </a:solidFill>
                <a:latin typeface="微软雅黑" panose="020B0503020204020204" pitchFamily="34" charset="-122"/>
                <a:ea typeface="微软雅黑" panose="020B0503020204020204" pitchFamily="34" charset="-122"/>
              </a:rPr>
              <a:t>无产阶级革命</a:t>
            </a:r>
            <a:r>
              <a:rPr lang="zh-CN" altLang="en-US" sz="2400" dirty="0">
                <a:solidFill>
                  <a:prstClr val="black"/>
                </a:solidFill>
                <a:latin typeface="微软雅黑" panose="020B0503020204020204" pitchFamily="34" charset="-122"/>
                <a:ea typeface="微软雅黑" panose="020B0503020204020204" pitchFamily="34" charset="-122"/>
              </a:rPr>
              <a:t>是迄今人类历史上</a:t>
            </a:r>
            <a:r>
              <a:rPr lang="zh-CN" altLang="en-US" sz="2400" b="1" dirty="0">
                <a:solidFill>
                  <a:srgbClr val="C00000"/>
                </a:solidFill>
                <a:latin typeface="微软雅黑" panose="020B0503020204020204" pitchFamily="34" charset="-122"/>
                <a:ea typeface="微软雅黑" panose="020B0503020204020204" pitchFamily="34" charset="-122"/>
              </a:rPr>
              <a:t>最广泛、最彻底、最深刻</a:t>
            </a:r>
            <a:r>
              <a:rPr lang="zh-CN" altLang="en-US" sz="2400" dirty="0">
                <a:solidFill>
                  <a:prstClr val="black"/>
                </a:solidFill>
                <a:latin typeface="微软雅黑" panose="020B0503020204020204" pitchFamily="34" charset="-122"/>
                <a:ea typeface="微软雅黑" panose="020B0503020204020204" pitchFamily="34" charset="-122"/>
              </a:rPr>
              <a:t>的革命</a:t>
            </a:r>
            <a:r>
              <a:rPr lang="zh-CN" altLang="en-US" sz="2400" b="1" dirty="0">
                <a:solidFill>
                  <a:srgbClr val="179939"/>
                </a:solidFill>
                <a:latin typeface="微软雅黑" panose="020B0503020204020204" pitchFamily="34" charset="-122"/>
                <a:ea typeface="微软雅黑" panose="020B0503020204020204" pitchFamily="34" charset="-122"/>
              </a:rPr>
              <a:t>（简答题）</a:t>
            </a:r>
            <a:endParaRPr lang="en-US" altLang="zh-CN" sz="2400" b="1" dirty="0">
              <a:solidFill>
                <a:srgbClr val="179939"/>
              </a:solidFill>
              <a:latin typeface="微软雅黑" panose="020B0503020204020204" pitchFamily="34" charset="-122"/>
              <a:ea typeface="微软雅黑" panose="020B0503020204020204" pitchFamily="34" charset="-122"/>
            </a:endParaRPr>
          </a:p>
          <a:p>
            <a:pPr>
              <a:lnSpc>
                <a:spcPct val="200000"/>
              </a:lnSpc>
            </a:pPr>
            <a:r>
              <a:rPr lang="en-US" altLang="zh-CN" sz="2400" dirty="0">
                <a:solidFill>
                  <a:prstClr val="black"/>
                </a:solidFill>
                <a:latin typeface="微软雅黑" panose="020B0503020204020204" pitchFamily="34" charset="-122"/>
                <a:ea typeface="微软雅黑" panose="020B0503020204020204" pitchFamily="34" charset="-122"/>
              </a:rPr>
              <a:t>1.</a:t>
            </a:r>
            <a:r>
              <a:rPr lang="zh-CN" altLang="en-US" sz="2400" dirty="0">
                <a:solidFill>
                  <a:prstClr val="black"/>
                </a:solidFill>
                <a:latin typeface="微软雅黑" panose="020B0503020204020204" pitchFamily="34" charset="-122"/>
                <a:ea typeface="微软雅黑" panose="020B0503020204020204" pitchFamily="34" charset="-122"/>
              </a:rPr>
              <a:t> 是要</a:t>
            </a:r>
            <a:r>
              <a:rPr lang="zh-CN" altLang="en-US" sz="2400" b="1" dirty="0">
                <a:solidFill>
                  <a:srgbClr val="C00000"/>
                </a:solidFill>
                <a:latin typeface="微软雅黑" panose="020B0503020204020204" pitchFamily="34" charset="-122"/>
                <a:ea typeface="微软雅黑" panose="020B0503020204020204" pitchFamily="34" charset="-122"/>
              </a:rPr>
              <a:t>消灭（）</a:t>
            </a:r>
            <a:r>
              <a:rPr lang="zh-CN" altLang="en-US" sz="2400" dirty="0">
                <a:solidFill>
                  <a:prstClr val="black"/>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建立（）</a:t>
            </a:r>
            <a:r>
              <a:rPr lang="zh-CN" altLang="en-US" sz="2400" dirty="0">
                <a:solidFill>
                  <a:prstClr val="black"/>
                </a:solidFill>
                <a:latin typeface="微软雅黑" panose="020B0503020204020204" pitchFamily="34" charset="-122"/>
                <a:ea typeface="微软雅黑" panose="020B0503020204020204" pitchFamily="34" charset="-122"/>
              </a:rPr>
              <a:t>的社会革命</a:t>
            </a:r>
          </a:p>
          <a:p>
            <a:pPr>
              <a:lnSpc>
                <a:spcPct val="200000"/>
              </a:lnSpc>
            </a:pPr>
            <a:r>
              <a:rPr lang="en-US" altLang="zh-CN" sz="2400" dirty="0">
                <a:solidFill>
                  <a:prstClr val="black"/>
                </a:solidFill>
                <a:latin typeface="微软雅黑" panose="020B0503020204020204" pitchFamily="34" charset="-122"/>
                <a:ea typeface="微软雅黑" panose="020B0503020204020204" pitchFamily="34" charset="-122"/>
              </a:rPr>
              <a:t>2.</a:t>
            </a:r>
            <a:r>
              <a:rPr lang="zh-CN" altLang="en-US" sz="2400" dirty="0">
                <a:solidFill>
                  <a:prstClr val="black"/>
                </a:solidFill>
                <a:latin typeface="微软雅黑" panose="020B0503020204020204" pitchFamily="34" charset="-122"/>
                <a:ea typeface="微软雅黑" panose="020B0503020204020204" pitchFamily="34" charset="-122"/>
              </a:rPr>
              <a:t> 是最终要</a:t>
            </a:r>
            <a:r>
              <a:rPr lang="zh-CN" altLang="en-US" sz="2400" dirty="0">
                <a:latin typeface="微软雅黑" panose="020B0503020204020204" pitchFamily="34" charset="-122"/>
                <a:ea typeface="微软雅黑" panose="020B0503020204020204" pitchFamily="34" charset="-122"/>
              </a:rPr>
              <a:t>彻底消灭一切</a:t>
            </a:r>
            <a:r>
              <a:rPr lang="zh-CN" altLang="en-US" sz="2400" b="1" dirty="0">
                <a:solidFill>
                  <a:srgbClr val="C00000"/>
                </a:solidFill>
                <a:latin typeface="微软雅黑" panose="020B0503020204020204" pitchFamily="34" charset="-122"/>
                <a:ea typeface="微软雅黑" panose="020B0503020204020204" pitchFamily="34" charset="-122"/>
              </a:rPr>
              <a:t>（）</a:t>
            </a:r>
            <a:endParaRPr lang="en-US" altLang="zh-CN" sz="2400" b="1" dirty="0">
              <a:solidFill>
                <a:srgbClr val="C00000"/>
              </a:solidFill>
              <a:latin typeface="微软雅黑" panose="020B0503020204020204" pitchFamily="34" charset="-122"/>
              <a:ea typeface="微软雅黑" panose="020B0503020204020204" pitchFamily="34" charset="-122"/>
            </a:endParaRPr>
          </a:p>
          <a:p>
            <a:pPr>
              <a:lnSpc>
                <a:spcPct val="200000"/>
              </a:lnSpc>
            </a:pPr>
            <a:r>
              <a:rPr lang="en-US" altLang="zh-CN" sz="2400" dirty="0">
                <a:solidFill>
                  <a:prstClr val="black"/>
                </a:solidFill>
                <a:latin typeface="微软雅黑" panose="020B0503020204020204" pitchFamily="34" charset="-122"/>
                <a:ea typeface="微软雅黑" panose="020B0503020204020204" pitchFamily="34" charset="-122"/>
              </a:rPr>
              <a:t>3.</a:t>
            </a:r>
            <a:r>
              <a:rPr lang="zh-CN" altLang="en-US" sz="2400" dirty="0">
                <a:solidFill>
                  <a:prstClr val="black"/>
                </a:solidFill>
                <a:latin typeface="微软雅黑" panose="020B0503020204020204" pitchFamily="34" charset="-122"/>
                <a:ea typeface="微软雅黑" panose="020B0503020204020204" pitchFamily="34" charset="-122"/>
              </a:rPr>
              <a:t> 是为</a:t>
            </a:r>
            <a:r>
              <a:rPr lang="zh-CN" altLang="en-US" sz="2400" b="1" dirty="0">
                <a:solidFill>
                  <a:srgbClr val="C00000"/>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谋利益的运动</a:t>
            </a:r>
          </a:p>
          <a:p>
            <a:pPr>
              <a:lnSpc>
                <a:spcPct val="200000"/>
              </a:lnSpc>
            </a:pPr>
            <a:r>
              <a:rPr lang="en-US" altLang="zh-CN" sz="2400" dirty="0">
                <a:solidFill>
                  <a:prstClr val="black"/>
                </a:solidFill>
                <a:latin typeface="微软雅黑" panose="020B0503020204020204" pitchFamily="34" charset="-122"/>
                <a:ea typeface="微软雅黑" panose="020B0503020204020204" pitchFamily="34" charset="-122"/>
              </a:rPr>
              <a:t>4.</a:t>
            </a:r>
            <a:r>
              <a:rPr lang="zh-CN" altLang="en-US" sz="2400" dirty="0">
                <a:solidFill>
                  <a:prstClr val="black"/>
                </a:solidFill>
                <a:latin typeface="微软雅黑" panose="020B0503020204020204" pitchFamily="34" charset="-122"/>
                <a:ea typeface="微软雅黑" panose="020B0503020204020204" pitchFamily="34" charset="-122"/>
              </a:rPr>
              <a:t> 是</a:t>
            </a:r>
            <a:r>
              <a:rPr lang="zh-CN" altLang="en-US" sz="2400" b="1" dirty="0">
                <a:solidFill>
                  <a:srgbClr val="C00000"/>
                </a:solidFill>
                <a:latin typeface="微软雅黑" panose="020B0503020204020204" pitchFamily="34" charset="-122"/>
                <a:ea typeface="微软雅黑" panose="020B0503020204020204" pitchFamily="34" charset="-122"/>
              </a:rPr>
              <a:t>不断（）</a:t>
            </a:r>
            <a:r>
              <a:rPr lang="zh-CN" altLang="en-US" sz="2400" dirty="0">
                <a:solidFill>
                  <a:prstClr val="black"/>
                </a:solidFill>
                <a:latin typeface="微软雅黑" panose="020B0503020204020204" pitchFamily="34" charset="-122"/>
                <a:ea typeface="微软雅黑" panose="020B0503020204020204" pitchFamily="34" charset="-122"/>
              </a:rPr>
              <a:t>的历史进程</a:t>
            </a:r>
          </a:p>
          <a:p>
            <a:pPr>
              <a:lnSpc>
                <a:spcPct val="200000"/>
              </a:lnSpc>
            </a:pPr>
            <a:endParaRPr kumimoji="1" lang="zh-CN" altLang="en-US" sz="2400" dirty="0"/>
          </a:p>
        </p:txBody>
      </p:sp>
      <p:graphicFrame>
        <p:nvGraphicFramePr>
          <p:cNvPr id="7" name="图表 6"/>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内容占位符 2"/>
          <p:cNvSpPr txBox="1"/>
          <p:nvPr/>
        </p:nvSpPr>
        <p:spPr>
          <a:xfrm>
            <a:off x="838200" y="1371845"/>
            <a:ext cx="10515600" cy="971487"/>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无产阶级革命与社会主义制度的建立</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99257" y="-11023"/>
            <a:ext cx="6706235" cy="499624"/>
          </a:xfrm>
          <a:prstGeom prst="rect">
            <a:avLst/>
          </a:prstGeom>
          <a:noFill/>
        </p:spPr>
        <p:txBody>
          <a:bodyPr wrap="square" rtlCol="0">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6.1.1.2</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无产阶级革命与社会主义制度的建立</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126392"/>
            <a:ext cx="10515600" cy="1146054"/>
          </a:xfrm>
        </p:spPr>
        <p:txBody>
          <a:bodyPr>
            <a:normAutofit/>
          </a:bodyPr>
          <a:lstStyle/>
          <a:p>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社会主义社会和共产主义社会</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重大差别：</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劳动</a:t>
            </a:r>
            <a:endParaRPr lang="zh-CN"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120</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extLst>
                    <a:ext uri="{9D8B030D-6E8A-4147-A177-3AD203B41FA5}">
                      <a16:colId xmlns:a16="http://schemas.microsoft.com/office/drawing/2014/main" xmlns="" val="20000"/>
                    </a:ext>
                  </a:extLst>
                </a:gridCol>
                <a:gridCol w="4613563">
                  <a:extLst>
                    <a:ext uri="{9D8B030D-6E8A-4147-A177-3AD203B41FA5}">
                      <a16:colId xmlns:a16="http://schemas.microsoft.com/office/drawing/2014/main" xmlns="" val="20001"/>
                    </a:ext>
                  </a:extLst>
                </a:gridCol>
                <a:gridCol w="5403272">
                  <a:extLst>
                    <a:ext uri="{9D8B030D-6E8A-4147-A177-3AD203B41FA5}">
                      <a16:colId xmlns:a16="http://schemas.microsoft.com/office/drawing/2014/main" xmlns="" val="20002"/>
                    </a:ext>
                  </a:extLst>
                </a:gridCol>
              </a:tblGrid>
              <a:tr h="608658">
                <a:tc>
                  <a:txBody>
                    <a:bodyPr/>
                    <a:lstStyle/>
                    <a:p>
                      <a:pPr algn="ct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0"/>
                  </a:ext>
                </a:extLst>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生产力</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生产力水平仍比较低</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1"/>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公有制为主体</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也存在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非公有制经济</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单一的社会公有制</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2"/>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按劳分配为主体</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按需分配原则</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3"/>
                  </a:ext>
                </a:extLst>
              </a:tr>
              <a:tr h="608658">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社会主义市场经济体制</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商品经济归于消亡</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4"/>
                  </a:ext>
                </a:extLst>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nvSpPr>
        <p:spPr>
          <a:xfrm>
            <a:off x="5941933" y="3072821"/>
            <a:ext cx="2698175"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劳动是第一需要</a:t>
            </a:r>
          </a:p>
        </p:txBody>
      </p:sp>
      <p:sp>
        <p:nvSpPr>
          <p:cNvPr id="15" name="矩形 14"/>
          <p:cNvSpPr/>
          <p:nvPr/>
        </p:nvSpPr>
        <p:spPr>
          <a:xfrm>
            <a:off x="5941933" y="4480624"/>
            <a:ext cx="2698175"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劳动是谋生手段</a:t>
            </a:r>
          </a:p>
        </p:txBody>
      </p:sp>
      <p:cxnSp>
        <p:nvCxnSpPr>
          <p:cNvPr id="17" name="直线箭头连接符 16"/>
          <p:cNvCxnSpPr>
            <a:endCxn id="15" idx="1"/>
          </p:cNvCxnSpPr>
          <p:nvPr/>
        </p:nvCxnSpPr>
        <p:spPr>
          <a:xfrm>
            <a:off x="3347634" y="3334431"/>
            <a:ext cx="2594299" cy="140780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a:stCxn id="8" idx="3"/>
            <a:endCxn id="13" idx="1"/>
          </p:cNvCxnSpPr>
          <p:nvPr/>
        </p:nvCxnSpPr>
        <p:spPr>
          <a:xfrm flipV="1">
            <a:off x="3499462" y="3334431"/>
            <a:ext cx="2442471" cy="146686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共产主义是社会历史发展的必然趋势</a:t>
            </a:r>
          </a:p>
        </p:txBody>
      </p:sp>
      <p:graphicFrame>
        <p:nvGraphicFramePr>
          <p:cNvPr id="19" name="图表 18"/>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标题 1">
            <a:extLst>
              <a:ext uri="{FF2B5EF4-FFF2-40B4-BE49-F238E27FC236}">
                <a16:creationId xmlns:a16="http://schemas.microsoft.com/office/drawing/2014/main" xmlns="" id="{97124058-A4F0-41F1-986A-DE380E7AAFEA}"/>
              </a:ext>
            </a:extLst>
          </p:cNvPr>
          <p:cNvSpPr txBox="1"/>
          <p:nvPr/>
        </p:nvSpPr>
        <p:spPr>
          <a:xfrm>
            <a:off x="903214" y="-11365"/>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7.2.1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实现共产主义是历史发展规律的必然要求</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468340"/>
            <a:ext cx="10515600" cy="1146054"/>
          </a:xfrm>
        </p:spPr>
        <p:txBody>
          <a:bodyPr>
            <a:normAutofit/>
          </a:bodyPr>
          <a:lstStyle/>
          <a:p>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社会主义社会和共产主义社会</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重大差别：</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阶级、思想</a:t>
            </a:r>
            <a:endParaRPr lang="zh-CN"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121</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extLst>
                    <a:ext uri="{9D8B030D-6E8A-4147-A177-3AD203B41FA5}">
                      <a16:colId xmlns:a16="http://schemas.microsoft.com/office/drawing/2014/main" xmlns="" val="20000"/>
                    </a:ext>
                  </a:extLst>
                </a:gridCol>
                <a:gridCol w="4613563">
                  <a:extLst>
                    <a:ext uri="{9D8B030D-6E8A-4147-A177-3AD203B41FA5}">
                      <a16:colId xmlns:a16="http://schemas.microsoft.com/office/drawing/2014/main" xmlns="" val="20001"/>
                    </a:ext>
                  </a:extLst>
                </a:gridCol>
                <a:gridCol w="5403272">
                  <a:extLst>
                    <a:ext uri="{9D8B030D-6E8A-4147-A177-3AD203B41FA5}">
                      <a16:colId xmlns:a16="http://schemas.microsoft.com/office/drawing/2014/main" xmlns="" val="20002"/>
                    </a:ext>
                  </a:extLst>
                </a:gridCol>
              </a:tblGrid>
              <a:tr h="608658">
                <a:tc>
                  <a:txBody>
                    <a:bodyPr/>
                    <a:lstStyle/>
                    <a:p>
                      <a:pPr algn="ct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0"/>
                  </a:ext>
                </a:extLst>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生产力</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生产力水平仍比较低</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1"/>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公有制为主体</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也存在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非公有制经济</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单一的社会公有制</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2"/>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按劳分配为主体</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按需分配原则</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3"/>
                  </a:ext>
                </a:extLst>
              </a:tr>
              <a:tr h="608658">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社会主义市场经济体制</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商品经济归于消亡</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4"/>
                  </a:ext>
                </a:extLst>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nvSpPr>
        <p:spPr>
          <a:xfrm>
            <a:off x="5762395" y="2589915"/>
            <a:ext cx="3416320"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阶级存在，国家存在</a:t>
            </a:r>
          </a:p>
        </p:txBody>
      </p:sp>
      <p:sp>
        <p:nvSpPr>
          <p:cNvPr id="15" name="矩形 14"/>
          <p:cNvSpPr/>
          <p:nvPr/>
        </p:nvSpPr>
        <p:spPr>
          <a:xfrm>
            <a:off x="5762395" y="3586894"/>
            <a:ext cx="3057247"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无阶级</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，国家消亡</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矩形 10"/>
          <p:cNvSpPr/>
          <p:nvPr/>
        </p:nvSpPr>
        <p:spPr>
          <a:xfrm>
            <a:off x="5762395" y="4495397"/>
            <a:ext cx="4277532" cy="523220"/>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仍存在</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封建，小资思想</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5762395" y="5383437"/>
            <a:ext cx="4277532" cy="523220"/>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高度的精神文明</a:t>
            </a:r>
          </a:p>
        </p:txBody>
      </p:sp>
      <p:sp>
        <p:nvSpPr>
          <p:cNvPr id="16"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共产主义是社会历史发展的必然趋势</a:t>
            </a:r>
          </a:p>
        </p:txBody>
      </p:sp>
      <p:graphicFrame>
        <p:nvGraphicFramePr>
          <p:cNvPr id="17" name="图表 16"/>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标题 1">
            <a:extLst>
              <a:ext uri="{FF2B5EF4-FFF2-40B4-BE49-F238E27FC236}">
                <a16:creationId xmlns:a16="http://schemas.microsoft.com/office/drawing/2014/main" xmlns="" id="{0C53DFC3-8769-404C-850F-9542AB22A76C}"/>
              </a:ext>
            </a:extLst>
          </p:cNvPr>
          <p:cNvSpPr txBox="1"/>
          <p:nvPr/>
        </p:nvSpPr>
        <p:spPr>
          <a:xfrm>
            <a:off x="903214" y="-11365"/>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7.2.1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实现共产主义是历史发展规律的必然要求</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468340"/>
            <a:ext cx="10515600" cy="1146054"/>
          </a:xfrm>
        </p:spPr>
        <p:txBody>
          <a:bodyPr>
            <a:normAutofit/>
          </a:bodyPr>
          <a:lstStyle/>
          <a:p>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社会主义社会和共产主义社会</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重大差别：</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阶级、思想</a:t>
            </a:r>
            <a:endParaRPr lang="zh-CN"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122</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extLst>
                    <a:ext uri="{9D8B030D-6E8A-4147-A177-3AD203B41FA5}">
                      <a16:colId xmlns:a16="http://schemas.microsoft.com/office/drawing/2014/main" xmlns="" val="20000"/>
                    </a:ext>
                  </a:extLst>
                </a:gridCol>
                <a:gridCol w="4613563">
                  <a:extLst>
                    <a:ext uri="{9D8B030D-6E8A-4147-A177-3AD203B41FA5}">
                      <a16:colId xmlns:a16="http://schemas.microsoft.com/office/drawing/2014/main" xmlns="" val="20001"/>
                    </a:ext>
                  </a:extLst>
                </a:gridCol>
                <a:gridCol w="5403272">
                  <a:extLst>
                    <a:ext uri="{9D8B030D-6E8A-4147-A177-3AD203B41FA5}">
                      <a16:colId xmlns:a16="http://schemas.microsoft.com/office/drawing/2014/main" xmlns="" val="20002"/>
                    </a:ext>
                  </a:extLst>
                </a:gridCol>
              </a:tblGrid>
              <a:tr h="608658">
                <a:tc>
                  <a:txBody>
                    <a:bodyPr/>
                    <a:lstStyle/>
                    <a:p>
                      <a:pPr algn="ct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0"/>
                  </a:ext>
                </a:extLst>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生产力</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生产力水平仍比较低</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1"/>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公有制为主体</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也存在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非公有制经济</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单一的社会公有制</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2"/>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按劳分配为主体</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按需分配原则</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3"/>
                  </a:ext>
                </a:extLst>
              </a:tr>
              <a:tr h="608658">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社会主义市场经济体制</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商品经济归于消亡</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4"/>
                  </a:ext>
                </a:extLst>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nvSpPr>
        <p:spPr>
          <a:xfrm>
            <a:off x="5762395" y="2589915"/>
            <a:ext cx="3416320"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阶级存在，国家存在</a:t>
            </a:r>
          </a:p>
        </p:txBody>
      </p:sp>
      <p:sp>
        <p:nvSpPr>
          <p:cNvPr id="15" name="矩形 14"/>
          <p:cNvSpPr/>
          <p:nvPr/>
        </p:nvSpPr>
        <p:spPr>
          <a:xfrm>
            <a:off x="5762395" y="3586894"/>
            <a:ext cx="3057247"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无阶级</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，国家消亡</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矩形 10"/>
          <p:cNvSpPr/>
          <p:nvPr/>
        </p:nvSpPr>
        <p:spPr>
          <a:xfrm>
            <a:off x="5762395" y="4495397"/>
            <a:ext cx="4277532" cy="523220"/>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仍存在</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封建，小资思想</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5762395" y="5383437"/>
            <a:ext cx="4277532" cy="523220"/>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高度的精神文明</a:t>
            </a:r>
          </a:p>
        </p:txBody>
      </p:sp>
      <p:cxnSp>
        <p:nvCxnSpPr>
          <p:cNvPr id="14" name="直线箭头连接符 13"/>
          <p:cNvCxnSpPr>
            <a:stCxn id="7" idx="3"/>
            <a:endCxn id="13" idx="1"/>
          </p:cNvCxnSpPr>
          <p:nvPr/>
        </p:nvCxnSpPr>
        <p:spPr>
          <a:xfrm flipV="1">
            <a:off x="3499462" y="2851525"/>
            <a:ext cx="2262933" cy="47375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共产主义是社会历史发展的必然趋势</a:t>
            </a:r>
          </a:p>
        </p:txBody>
      </p:sp>
      <p:graphicFrame>
        <p:nvGraphicFramePr>
          <p:cNvPr id="18" name="图表 17"/>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标题 1">
            <a:extLst>
              <a:ext uri="{FF2B5EF4-FFF2-40B4-BE49-F238E27FC236}">
                <a16:creationId xmlns:a16="http://schemas.microsoft.com/office/drawing/2014/main" xmlns="" id="{3C652455-DFB0-4985-BFB5-0627027ABB67}"/>
              </a:ext>
            </a:extLst>
          </p:cNvPr>
          <p:cNvSpPr txBox="1"/>
          <p:nvPr/>
        </p:nvSpPr>
        <p:spPr>
          <a:xfrm>
            <a:off x="903214" y="-11365"/>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7.2.1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实现共产主义是历史发展规律的必然要求</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468340"/>
            <a:ext cx="10515600" cy="1146054"/>
          </a:xfrm>
        </p:spPr>
        <p:txBody>
          <a:bodyPr>
            <a:normAutofit/>
          </a:bodyPr>
          <a:lstStyle/>
          <a:p>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社会主义社会和共产主义社会</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重大差别：</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阶级、思想</a:t>
            </a:r>
            <a:endParaRPr lang="zh-CN"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123</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extLst>
                    <a:ext uri="{9D8B030D-6E8A-4147-A177-3AD203B41FA5}">
                      <a16:colId xmlns:a16="http://schemas.microsoft.com/office/drawing/2014/main" xmlns="" val="20000"/>
                    </a:ext>
                  </a:extLst>
                </a:gridCol>
                <a:gridCol w="4613563">
                  <a:extLst>
                    <a:ext uri="{9D8B030D-6E8A-4147-A177-3AD203B41FA5}">
                      <a16:colId xmlns:a16="http://schemas.microsoft.com/office/drawing/2014/main" xmlns="" val="20001"/>
                    </a:ext>
                  </a:extLst>
                </a:gridCol>
                <a:gridCol w="5403272">
                  <a:extLst>
                    <a:ext uri="{9D8B030D-6E8A-4147-A177-3AD203B41FA5}">
                      <a16:colId xmlns:a16="http://schemas.microsoft.com/office/drawing/2014/main" xmlns="" val="20002"/>
                    </a:ext>
                  </a:extLst>
                </a:gridCol>
              </a:tblGrid>
              <a:tr h="608658">
                <a:tc>
                  <a:txBody>
                    <a:bodyPr/>
                    <a:lstStyle/>
                    <a:p>
                      <a:pPr algn="ct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0"/>
                  </a:ext>
                </a:extLst>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生产力</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生产力水平仍比较低</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1"/>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公有制为主体</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也存在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非公有制经济</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单一的社会公有制</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2"/>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按劳分配为主体</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按需分配原则</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3"/>
                  </a:ext>
                </a:extLst>
              </a:tr>
              <a:tr h="608658">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社会主义市场经济体制</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商品经济归于消亡</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4"/>
                  </a:ext>
                </a:extLst>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nvSpPr>
        <p:spPr>
          <a:xfrm>
            <a:off x="5762395" y="2589915"/>
            <a:ext cx="3416320"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阶级存在，国家存在</a:t>
            </a:r>
          </a:p>
        </p:txBody>
      </p:sp>
      <p:sp>
        <p:nvSpPr>
          <p:cNvPr id="15" name="矩形 14"/>
          <p:cNvSpPr/>
          <p:nvPr/>
        </p:nvSpPr>
        <p:spPr>
          <a:xfrm>
            <a:off x="5762395" y="3586894"/>
            <a:ext cx="3057247"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无阶级</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，国家消亡</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矩形 10"/>
          <p:cNvSpPr/>
          <p:nvPr/>
        </p:nvSpPr>
        <p:spPr>
          <a:xfrm>
            <a:off x="5762395" y="4495397"/>
            <a:ext cx="4277532" cy="523220"/>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仍存在</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封建，小资思想</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5762395" y="5383437"/>
            <a:ext cx="4277532" cy="523220"/>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高度的精神文明</a:t>
            </a:r>
          </a:p>
        </p:txBody>
      </p:sp>
      <p:cxnSp>
        <p:nvCxnSpPr>
          <p:cNvPr id="14" name="直线箭头连接符 13"/>
          <p:cNvCxnSpPr>
            <a:stCxn id="7" idx="3"/>
            <a:endCxn id="13" idx="1"/>
          </p:cNvCxnSpPr>
          <p:nvPr/>
        </p:nvCxnSpPr>
        <p:spPr>
          <a:xfrm flipV="1">
            <a:off x="3499462" y="2851525"/>
            <a:ext cx="2262933" cy="47375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a:endCxn id="15" idx="1"/>
          </p:cNvCxnSpPr>
          <p:nvPr/>
        </p:nvCxnSpPr>
        <p:spPr>
          <a:xfrm flipV="1">
            <a:off x="3499462" y="3848504"/>
            <a:ext cx="2262933" cy="98322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共产主义是社会历史发展的必然趋势</a:t>
            </a:r>
          </a:p>
        </p:txBody>
      </p:sp>
      <p:graphicFrame>
        <p:nvGraphicFramePr>
          <p:cNvPr id="20" name="图表 19"/>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标题 1">
            <a:extLst>
              <a:ext uri="{FF2B5EF4-FFF2-40B4-BE49-F238E27FC236}">
                <a16:creationId xmlns:a16="http://schemas.microsoft.com/office/drawing/2014/main" xmlns="" id="{631FCAF7-736D-49AD-81BF-326079EE33AA}"/>
              </a:ext>
            </a:extLst>
          </p:cNvPr>
          <p:cNvSpPr txBox="1"/>
          <p:nvPr/>
        </p:nvSpPr>
        <p:spPr>
          <a:xfrm>
            <a:off x="903214" y="-11365"/>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7.2.1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实现共产主义是历史发展规律的必然要求</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468340"/>
            <a:ext cx="10515600" cy="1146054"/>
          </a:xfrm>
        </p:spPr>
        <p:txBody>
          <a:bodyPr>
            <a:normAutofit/>
          </a:bodyPr>
          <a:lstStyle/>
          <a:p>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社会主义社会和共产主义社会</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重大差别：</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阶级、思想</a:t>
            </a:r>
            <a:endParaRPr lang="zh-CN"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124</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extLst>
                    <a:ext uri="{9D8B030D-6E8A-4147-A177-3AD203B41FA5}">
                      <a16:colId xmlns:a16="http://schemas.microsoft.com/office/drawing/2014/main" xmlns="" val="20000"/>
                    </a:ext>
                  </a:extLst>
                </a:gridCol>
                <a:gridCol w="4613563">
                  <a:extLst>
                    <a:ext uri="{9D8B030D-6E8A-4147-A177-3AD203B41FA5}">
                      <a16:colId xmlns:a16="http://schemas.microsoft.com/office/drawing/2014/main" xmlns="" val="20001"/>
                    </a:ext>
                  </a:extLst>
                </a:gridCol>
                <a:gridCol w="5403272">
                  <a:extLst>
                    <a:ext uri="{9D8B030D-6E8A-4147-A177-3AD203B41FA5}">
                      <a16:colId xmlns:a16="http://schemas.microsoft.com/office/drawing/2014/main" xmlns="" val="20002"/>
                    </a:ext>
                  </a:extLst>
                </a:gridCol>
              </a:tblGrid>
              <a:tr h="608658">
                <a:tc>
                  <a:txBody>
                    <a:bodyPr/>
                    <a:lstStyle/>
                    <a:p>
                      <a:pPr algn="ct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0"/>
                  </a:ext>
                </a:extLst>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生产力</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生产力水平仍比较低</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1"/>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公有制为主体</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也存在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非公有制经济</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单一的社会公有制</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2"/>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按劳分配为主体</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按需分配原则</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3"/>
                  </a:ext>
                </a:extLst>
              </a:tr>
              <a:tr h="608658">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社会主义市场经济体制</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商品经济归于消亡</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4"/>
                  </a:ext>
                </a:extLst>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nvSpPr>
        <p:spPr>
          <a:xfrm>
            <a:off x="5762395" y="2589915"/>
            <a:ext cx="3416320"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阶级存在，国家存在</a:t>
            </a:r>
          </a:p>
        </p:txBody>
      </p:sp>
      <p:sp>
        <p:nvSpPr>
          <p:cNvPr id="15" name="矩形 14"/>
          <p:cNvSpPr/>
          <p:nvPr/>
        </p:nvSpPr>
        <p:spPr>
          <a:xfrm>
            <a:off x="5762395" y="3586894"/>
            <a:ext cx="3057247"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无阶级</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，国家消亡</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矩形 10"/>
          <p:cNvSpPr/>
          <p:nvPr/>
        </p:nvSpPr>
        <p:spPr>
          <a:xfrm>
            <a:off x="5762395" y="4495397"/>
            <a:ext cx="4277532" cy="523220"/>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仍存在</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封建，小资思想</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5762395" y="5383437"/>
            <a:ext cx="4277532" cy="523220"/>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高度的精神文明</a:t>
            </a:r>
          </a:p>
        </p:txBody>
      </p:sp>
      <p:cxnSp>
        <p:nvCxnSpPr>
          <p:cNvPr id="14" name="直线箭头连接符 13"/>
          <p:cNvCxnSpPr>
            <a:stCxn id="7" idx="3"/>
            <a:endCxn id="13" idx="1"/>
          </p:cNvCxnSpPr>
          <p:nvPr/>
        </p:nvCxnSpPr>
        <p:spPr>
          <a:xfrm flipV="1">
            <a:off x="3499462" y="2851525"/>
            <a:ext cx="2262933" cy="47375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p:cNvCxnSpPr>
            <a:endCxn id="11" idx="1"/>
          </p:cNvCxnSpPr>
          <p:nvPr/>
        </p:nvCxnSpPr>
        <p:spPr>
          <a:xfrm>
            <a:off x="3499462" y="3325284"/>
            <a:ext cx="2262933" cy="143172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a:endCxn id="15" idx="1"/>
          </p:cNvCxnSpPr>
          <p:nvPr/>
        </p:nvCxnSpPr>
        <p:spPr>
          <a:xfrm flipV="1">
            <a:off x="3499462" y="3848504"/>
            <a:ext cx="2262933" cy="98322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共产主义是社会历史发展的必然趋势</a:t>
            </a:r>
          </a:p>
        </p:txBody>
      </p:sp>
      <p:graphicFrame>
        <p:nvGraphicFramePr>
          <p:cNvPr id="20" name="图表 19"/>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标题 1">
            <a:extLst>
              <a:ext uri="{FF2B5EF4-FFF2-40B4-BE49-F238E27FC236}">
                <a16:creationId xmlns:a16="http://schemas.microsoft.com/office/drawing/2014/main" xmlns="" id="{3BE51DAD-BE30-46DE-8B95-F5E4B1CCE45D}"/>
              </a:ext>
            </a:extLst>
          </p:cNvPr>
          <p:cNvSpPr txBox="1"/>
          <p:nvPr/>
        </p:nvSpPr>
        <p:spPr>
          <a:xfrm>
            <a:off x="903214" y="-11365"/>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7.2.1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实现共产主义是历史发展规律的必然要求</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468340"/>
            <a:ext cx="10515600" cy="1146054"/>
          </a:xfrm>
        </p:spPr>
        <p:txBody>
          <a:bodyPr>
            <a:normAutofit/>
          </a:bodyPr>
          <a:lstStyle/>
          <a:p>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社会主义社会和共产主义社会</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重大差别：</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阶级、思想</a:t>
            </a:r>
            <a:endParaRPr lang="zh-CN"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125</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extLst>
                    <a:ext uri="{9D8B030D-6E8A-4147-A177-3AD203B41FA5}">
                      <a16:colId xmlns:a16="http://schemas.microsoft.com/office/drawing/2014/main" xmlns="" val="20000"/>
                    </a:ext>
                  </a:extLst>
                </a:gridCol>
                <a:gridCol w="4613563">
                  <a:extLst>
                    <a:ext uri="{9D8B030D-6E8A-4147-A177-3AD203B41FA5}">
                      <a16:colId xmlns:a16="http://schemas.microsoft.com/office/drawing/2014/main" xmlns="" val="20001"/>
                    </a:ext>
                  </a:extLst>
                </a:gridCol>
                <a:gridCol w="5403272">
                  <a:extLst>
                    <a:ext uri="{9D8B030D-6E8A-4147-A177-3AD203B41FA5}">
                      <a16:colId xmlns:a16="http://schemas.microsoft.com/office/drawing/2014/main" xmlns="" val="20002"/>
                    </a:ext>
                  </a:extLst>
                </a:gridCol>
              </a:tblGrid>
              <a:tr h="608658">
                <a:tc>
                  <a:txBody>
                    <a:bodyPr/>
                    <a:lstStyle/>
                    <a:p>
                      <a:pPr algn="ct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0"/>
                  </a:ext>
                </a:extLst>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生产力</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生产力水平仍比较低</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1"/>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公有制为主体</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也存在</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非公有制经济</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单一的社会公有制</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2"/>
                  </a:ext>
                </a:extLst>
              </a:tr>
              <a:tr h="1076856">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按劳分配为主体</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按需分配原则</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3"/>
                  </a:ext>
                </a:extLst>
              </a:tr>
              <a:tr h="608658">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社会主义市场经济体制</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商品经济归于消亡</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4"/>
                  </a:ext>
                </a:extLst>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社会主义社会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共产主义社会</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nvSpPr>
        <p:spPr>
          <a:xfrm>
            <a:off x="5762395" y="2589915"/>
            <a:ext cx="3416320"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阶级存在，国家存在</a:t>
            </a:r>
          </a:p>
        </p:txBody>
      </p:sp>
      <p:sp>
        <p:nvSpPr>
          <p:cNvPr id="15" name="矩形 14"/>
          <p:cNvSpPr/>
          <p:nvPr/>
        </p:nvSpPr>
        <p:spPr>
          <a:xfrm>
            <a:off x="5762395" y="3586894"/>
            <a:ext cx="3057247"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无阶级</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，国家消亡</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矩形 10"/>
          <p:cNvSpPr/>
          <p:nvPr/>
        </p:nvSpPr>
        <p:spPr>
          <a:xfrm>
            <a:off x="5762395" y="4495397"/>
            <a:ext cx="4277532" cy="523220"/>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仍存在</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封建，小资思想</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5762395" y="5383437"/>
            <a:ext cx="4277532" cy="523220"/>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高度的精神文明</a:t>
            </a:r>
          </a:p>
        </p:txBody>
      </p:sp>
      <p:cxnSp>
        <p:nvCxnSpPr>
          <p:cNvPr id="14" name="直线箭头连接符 13"/>
          <p:cNvCxnSpPr>
            <a:stCxn id="7" idx="3"/>
            <a:endCxn id="13" idx="1"/>
          </p:cNvCxnSpPr>
          <p:nvPr/>
        </p:nvCxnSpPr>
        <p:spPr>
          <a:xfrm flipV="1">
            <a:off x="3499462" y="2851525"/>
            <a:ext cx="2262933" cy="47375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p:cNvCxnSpPr>
            <a:endCxn id="11" idx="1"/>
          </p:cNvCxnSpPr>
          <p:nvPr/>
        </p:nvCxnSpPr>
        <p:spPr>
          <a:xfrm>
            <a:off x="3499462" y="3325284"/>
            <a:ext cx="2262933" cy="143172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a:endCxn id="15" idx="1"/>
          </p:cNvCxnSpPr>
          <p:nvPr/>
        </p:nvCxnSpPr>
        <p:spPr>
          <a:xfrm flipV="1">
            <a:off x="3499462" y="3848504"/>
            <a:ext cx="2262933" cy="98322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a:endCxn id="12" idx="1"/>
          </p:cNvCxnSpPr>
          <p:nvPr/>
        </p:nvCxnSpPr>
        <p:spPr>
          <a:xfrm>
            <a:off x="3498609" y="4820324"/>
            <a:ext cx="2263786" cy="82472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共产主义是社会历史发展的必然趋势</a:t>
            </a:r>
          </a:p>
        </p:txBody>
      </p:sp>
      <p:graphicFrame>
        <p:nvGraphicFramePr>
          <p:cNvPr id="21" name="图表 20"/>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标题 1">
            <a:extLst>
              <a:ext uri="{FF2B5EF4-FFF2-40B4-BE49-F238E27FC236}">
                <a16:creationId xmlns:a16="http://schemas.microsoft.com/office/drawing/2014/main" xmlns="" id="{4D20093C-929B-4A87-903A-65963BC8B4B3}"/>
              </a:ext>
            </a:extLst>
          </p:cNvPr>
          <p:cNvSpPr txBox="1"/>
          <p:nvPr/>
        </p:nvSpPr>
        <p:spPr>
          <a:xfrm>
            <a:off x="903214" y="-11365"/>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7.2.1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实现共产主义是历史发展规律的必然要求</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50275" y="1700498"/>
            <a:ext cx="9722069" cy="2797048"/>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社会主义社会和共产主义社会都存在的经济关系是（）</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生产资料的社会公有制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按劳分配</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市场经济体制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按需分配</a:t>
            </a:r>
          </a:p>
        </p:txBody>
      </p:sp>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50275" y="1700498"/>
            <a:ext cx="9722069" cy="2862322"/>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社会主义社会和共产主义社会都存在的经济关系是（</a:t>
            </a:r>
            <a:r>
              <a:rPr lang="en-US"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生产资料的社会公有制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按劳分配</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市场经济体制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按需分配</a:t>
            </a:r>
          </a:p>
        </p:txBody>
      </p:sp>
    </p:spTree>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50275" y="1700498"/>
            <a:ext cx="9722069" cy="3416320"/>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劳动不再仅仅是一种谋生手段而同时成为生活第一需要的社会是（）</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社会主义社会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共产主义社会</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资本主义社会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信息社会</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50275" y="1700498"/>
            <a:ext cx="9722069" cy="3416320"/>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劳动不再仅仅是一种谋生手段而同时成为生活第一需要的社会是（</a:t>
            </a:r>
            <a:r>
              <a:rPr lang="en-US"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社会主义社会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共产主义社会</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资本主义社会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信息社会</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a:xfrm>
            <a:off x="8871284" y="4539916"/>
            <a:ext cx="2021305" cy="1363413"/>
          </a:xfrm>
          <a:solidFill>
            <a:srgbClr val="FFFF00"/>
          </a:solidFill>
        </p:spPr>
        <p:txBody>
          <a:bodyPr/>
          <a:lstStyle/>
          <a:p>
            <a:pPr algn="ctr"/>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公有取代私有</a:t>
            </a:r>
            <a:endParaRPr lang="en-US" altLang="zh-CN"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剥削阶级消灭</a:t>
            </a:r>
            <a:endParaRPr lang="en-US" altLang="zh-CN"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大多数人为主</a:t>
            </a:r>
            <a:endParaRPr lang="en-US" altLang="zh-CN"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不断前进不回头</a:t>
            </a:r>
            <a:endParaRPr lang="en-US" altLang="zh-CN"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内容占位符 7"/>
          <p:cNvSpPr>
            <a:spLocks noGrp="1"/>
          </p:cNvSpPr>
          <p:nvPr>
            <p:ph idx="1"/>
          </p:nvPr>
        </p:nvSpPr>
        <p:spPr>
          <a:xfrm>
            <a:off x="1062789" y="1778199"/>
            <a:ext cx="10503569" cy="3443423"/>
          </a:xfrm>
        </p:spPr>
        <p:txBody>
          <a:bodyPr>
            <a:normAutofit fontScale="92500" lnSpcReduction="10000"/>
          </a:bodyPr>
          <a:lstStyle/>
          <a:p>
            <a:pPr>
              <a:lnSpc>
                <a:spcPct val="200000"/>
              </a:lnSpc>
            </a:pPr>
            <a:r>
              <a:rPr lang="zh-CN" altLang="en-US" sz="2400" b="1" dirty="0">
                <a:solidFill>
                  <a:srgbClr val="C00000"/>
                </a:solidFill>
                <a:latin typeface="微软雅黑" panose="020B0503020204020204" pitchFamily="34" charset="-122"/>
                <a:ea typeface="微软雅黑" panose="020B0503020204020204" pitchFamily="34" charset="-122"/>
              </a:rPr>
              <a:t>无产阶级革命</a:t>
            </a:r>
            <a:r>
              <a:rPr lang="zh-CN" altLang="en-US" sz="2400" dirty="0">
                <a:solidFill>
                  <a:prstClr val="black"/>
                </a:solidFill>
                <a:latin typeface="微软雅黑" panose="020B0503020204020204" pitchFamily="34" charset="-122"/>
                <a:ea typeface="微软雅黑" panose="020B0503020204020204" pitchFamily="34" charset="-122"/>
              </a:rPr>
              <a:t>是迄今人类历史上</a:t>
            </a:r>
            <a:r>
              <a:rPr lang="zh-CN" altLang="en-US" sz="2400" b="1" dirty="0">
                <a:solidFill>
                  <a:srgbClr val="C00000"/>
                </a:solidFill>
                <a:latin typeface="微软雅黑" panose="020B0503020204020204" pitchFamily="34" charset="-122"/>
                <a:ea typeface="微软雅黑" panose="020B0503020204020204" pitchFamily="34" charset="-122"/>
              </a:rPr>
              <a:t>最广泛、最彻底、最深刻</a:t>
            </a:r>
            <a:r>
              <a:rPr lang="zh-CN" altLang="en-US" sz="2400" dirty="0">
                <a:solidFill>
                  <a:prstClr val="black"/>
                </a:solidFill>
                <a:latin typeface="微软雅黑" panose="020B0503020204020204" pitchFamily="34" charset="-122"/>
                <a:ea typeface="微软雅黑" panose="020B0503020204020204" pitchFamily="34" charset="-122"/>
              </a:rPr>
              <a:t>的革命</a:t>
            </a:r>
            <a:r>
              <a:rPr lang="zh-CN" altLang="en-US" sz="2400" b="1" dirty="0">
                <a:solidFill>
                  <a:srgbClr val="179939"/>
                </a:solidFill>
                <a:latin typeface="微软雅黑" panose="020B0503020204020204" pitchFamily="34" charset="-122"/>
                <a:ea typeface="微软雅黑" panose="020B0503020204020204" pitchFamily="34" charset="-122"/>
              </a:rPr>
              <a:t>（简答题）</a:t>
            </a:r>
            <a:endParaRPr lang="en-US" altLang="zh-CN" sz="2400" b="1" dirty="0">
              <a:solidFill>
                <a:srgbClr val="179939"/>
              </a:solidFill>
              <a:latin typeface="微软雅黑" panose="020B0503020204020204" pitchFamily="34" charset="-122"/>
              <a:ea typeface="微软雅黑" panose="020B0503020204020204" pitchFamily="34" charset="-122"/>
            </a:endParaRPr>
          </a:p>
          <a:p>
            <a:pPr>
              <a:lnSpc>
                <a:spcPct val="200000"/>
              </a:lnSpc>
            </a:pPr>
            <a:r>
              <a:rPr lang="en-US" altLang="zh-CN" sz="2400" dirty="0">
                <a:solidFill>
                  <a:prstClr val="black"/>
                </a:solidFill>
                <a:latin typeface="微软雅黑" panose="020B0503020204020204" pitchFamily="34" charset="-122"/>
                <a:ea typeface="微软雅黑" panose="020B0503020204020204" pitchFamily="34" charset="-122"/>
              </a:rPr>
              <a:t>1.</a:t>
            </a:r>
            <a:r>
              <a:rPr lang="zh-CN" altLang="en-US" sz="2400" dirty="0">
                <a:solidFill>
                  <a:prstClr val="black"/>
                </a:solidFill>
                <a:latin typeface="微软雅黑" panose="020B0503020204020204" pitchFamily="34" charset="-122"/>
                <a:ea typeface="微软雅黑" panose="020B0503020204020204" pitchFamily="34" charset="-122"/>
              </a:rPr>
              <a:t> 是要</a:t>
            </a:r>
            <a:r>
              <a:rPr lang="zh-CN" altLang="en-US" sz="2400" b="1" dirty="0">
                <a:solidFill>
                  <a:srgbClr val="C00000"/>
                </a:solidFill>
                <a:latin typeface="微软雅黑" panose="020B0503020204020204" pitchFamily="34" charset="-122"/>
                <a:ea typeface="微软雅黑" panose="020B0503020204020204" pitchFamily="34" charset="-122"/>
              </a:rPr>
              <a:t>消灭（私有制）</a:t>
            </a:r>
            <a:r>
              <a:rPr lang="zh-CN" altLang="en-US" sz="2400" dirty="0">
                <a:solidFill>
                  <a:prstClr val="black"/>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建立（公有制）</a:t>
            </a:r>
            <a:r>
              <a:rPr lang="zh-CN" altLang="en-US" sz="2400" dirty="0">
                <a:solidFill>
                  <a:prstClr val="black"/>
                </a:solidFill>
                <a:latin typeface="微软雅黑" panose="020B0503020204020204" pitchFamily="34" charset="-122"/>
                <a:ea typeface="微软雅黑" panose="020B0503020204020204" pitchFamily="34" charset="-122"/>
              </a:rPr>
              <a:t>的社会革命</a:t>
            </a:r>
          </a:p>
          <a:p>
            <a:pPr>
              <a:lnSpc>
                <a:spcPct val="200000"/>
              </a:lnSpc>
            </a:pPr>
            <a:r>
              <a:rPr lang="en-US" altLang="zh-CN" sz="2400" dirty="0">
                <a:solidFill>
                  <a:prstClr val="black"/>
                </a:solidFill>
                <a:latin typeface="微软雅黑" panose="020B0503020204020204" pitchFamily="34" charset="-122"/>
                <a:ea typeface="微软雅黑" panose="020B0503020204020204" pitchFamily="34" charset="-122"/>
              </a:rPr>
              <a:t>2.</a:t>
            </a:r>
            <a:r>
              <a:rPr lang="zh-CN" altLang="en-US" sz="2400" dirty="0">
                <a:solidFill>
                  <a:prstClr val="black"/>
                </a:solidFill>
                <a:latin typeface="微软雅黑" panose="020B0503020204020204" pitchFamily="34" charset="-122"/>
                <a:ea typeface="微软雅黑" panose="020B0503020204020204" pitchFamily="34" charset="-122"/>
              </a:rPr>
              <a:t> 是最终要</a:t>
            </a:r>
            <a:r>
              <a:rPr lang="zh-CN" altLang="en-US" sz="2400" dirty="0">
                <a:latin typeface="微软雅黑" panose="020B0503020204020204" pitchFamily="34" charset="-122"/>
                <a:ea typeface="微软雅黑" panose="020B0503020204020204" pitchFamily="34" charset="-122"/>
              </a:rPr>
              <a:t>彻底消灭一切</a:t>
            </a:r>
            <a:r>
              <a:rPr lang="zh-CN" altLang="en-US" sz="2400" b="1" dirty="0">
                <a:solidFill>
                  <a:srgbClr val="C00000"/>
                </a:solidFill>
                <a:latin typeface="微软雅黑" panose="020B0503020204020204" pitchFamily="34" charset="-122"/>
                <a:ea typeface="微软雅黑" panose="020B0503020204020204" pitchFamily="34" charset="-122"/>
              </a:rPr>
              <a:t>（阶级剥削）</a:t>
            </a:r>
            <a:endParaRPr lang="en-US" altLang="zh-CN" sz="2400" b="1" dirty="0">
              <a:solidFill>
                <a:srgbClr val="C00000"/>
              </a:solidFill>
              <a:latin typeface="微软雅黑" panose="020B0503020204020204" pitchFamily="34" charset="-122"/>
              <a:ea typeface="微软雅黑" panose="020B0503020204020204" pitchFamily="34" charset="-122"/>
            </a:endParaRPr>
          </a:p>
          <a:p>
            <a:pPr>
              <a:lnSpc>
                <a:spcPct val="200000"/>
              </a:lnSpc>
            </a:pPr>
            <a:r>
              <a:rPr lang="en-US" altLang="zh-CN" sz="2400" dirty="0">
                <a:solidFill>
                  <a:prstClr val="black"/>
                </a:solidFill>
                <a:latin typeface="微软雅黑" panose="020B0503020204020204" pitchFamily="34" charset="-122"/>
                <a:ea typeface="微软雅黑" panose="020B0503020204020204" pitchFamily="34" charset="-122"/>
              </a:rPr>
              <a:t>3.</a:t>
            </a:r>
            <a:r>
              <a:rPr lang="zh-CN" altLang="en-US" sz="2400" dirty="0">
                <a:solidFill>
                  <a:prstClr val="black"/>
                </a:solidFill>
                <a:latin typeface="微软雅黑" panose="020B0503020204020204" pitchFamily="34" charset="-122"/>
                <a:ea typeface="微软雅黑" panose="020B0503020204020204" pitchFamily="34" charset="-122"/>
              </a:rPr>
              <a:t> 是为</a:t>
            </a:r>
            <a:r>
              <a:rPr lang="zh-CN" altLang="en-US" sz="2400" b="1" dirty="0">
                <a:solidFill>
                  <a:srgbClr val="C00000"/>
                </a:solidFill>
                <a:latin typeface="微软雅黑" panose="020B0503020204020204" pitchFamily="34" charset="-122"/>
                <a:ea typeface="微软雅黑" panose="020B0503020204020204" pitchFamily="34" charset="-122"/>
              </a:rPr>
              <a:t>（绝大多数人）</a:t>
            </a:r>
            <a:r>
              <a:rPr lang="zh-CN" altLang="en-US" sz="2400" dirty="0">
                <a:solidFill>
                  <a:prstClr val="black"/>
                </a:solidFill>
                <a:latin typeface="微软雅黑" panose="020B0503020204020204" pitchFamily="34" charset="-122"/>
                <a:ea typeface="微软雅黑" panose="020B0503020204020204" pitchFamily="34" charset="-122"/>
              </a:rPr>
              <a:t>谋利益的运动</a:t>
            </a:r>
          </a:p>
          <a:p>
            <a:pPr>
              <a:lnSpc>
                <a:spcPct val="200000"/>
              </a:lnSpc>
            </a:pPr>
            <a:r>
              <a:rPr lang="en-US" altLang="zh-CN" sz="2400" dirty="0">
                <a:solidFill>
                  <a:prstClr val="black"/>
                </a:solidFill>
                <a:latin typeface="微软雅黑" panose="020B0503020204020204" pitchFamily="34" charset="-122"/>
                <a:ea typeface="微软雅黑" panose="020B0503020204020204" pitchFamily="34" charset="-122"/>
              </a:rPr>
              <a:t>4.</a:t>
            </a:r>
            <a:r>
              <a:rPr lang="zh-CN" altLang="en-US" sz="2400" dirty="0">
                <a:solidFill>
                  <a:prstClr val="black"/>
                </a:solidFill>
                <a:latin typeface="微软雅黑" panose="020B0503020204020204" pitchFamily="34" charset="-122"/>
                <a:ea typeface="微软雅黑" panose="020B0503020204020204" pitchFamily="34" charset="-122"/>
              </a:rPr>
              <a:t> 是</a:t>
            </a:r>
            <a:r>
              <a:rPr lang="zh-CN" altLang="en-US" sz="2400" b="1" dirty="0">
                <a:solidFill>
                  <a:srgbClr val="C00000"/>
                </a:solidFill>
                <a:latin typeface="微软雅黑" panose="020B0503020204020204" pitchFamily="34" charset="-122"/>
                <a:ea typeface="微软雅黑" panose="020B0503020204020204" pitchFamily="34" charset="-122"/>
              </a:rPr>
              <a:t>不断（前进）</a:t>
            </a:r>
            <a:r>
              <a:rPr lang="zh-CN" altLang="en-US" sz="2400" dirty="0">
                <a:solidFill>
                  <a:prstClr val="black"/>
                </a:solidFill>
                <a:latin typeface="微软雅黑" panose="020B0503020204020204" pitchFamily="34" charset="-122"/>
                <a:ea typeface="微软雅黑" panose="020B0503020204020204" pitchFamily="34" charset="-122"/>
              </a:rPr>
              <a:t>的历史进程</a:t>
            </a:r>
          </a:p>
          <a:p>
            <a:pPr>
              <a:lnSpc>
                <a:spcPct val="200000"/>
              </a:lnSpc>
            </a:pPr>
            <a:endParaRPr kumimoji="1" lang="zh-CN" altLang="en-US" sz="2400" dirty="0"/>
          </a:p>
        </p:txBody>
      </p:sp>
      <p:graphicFrame>
        <p:nvGraphicFramePr>
          <p:cNvPr id="6" name="图表 5"/>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70976" y="0"/>
            <a:ext cx="6706235" cy="499624"/>
          </a:xfrm>
          <a:prstGeom prst="rect">
            <a:avLst/>
          </a:prstGeom>
          <a:noFill/>
        </p:spPr>
        <p:txBody>
          <a:bodyPr wrap="square" rtlCol="0">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6.1.1.2</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无产阶级革命与社会主义制度的建立</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50275" y="1700498"/>
            <a:ext cx="9722069" cy="2862322"/>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广义的共产主义社会包含（ ）</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社会主义社会和共产主义社会</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商品经济社会和产品经济社会</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社会主义初级阶段和高级阶段</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社会主义第一阶段和高级阶段</a:t>
            </a:r>
          </a:p>
        </p:txBody>
      </p:sp>
    </p:spTree>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50275" y="1700498"/>
            <a:ext cx="9722069" cy="2862322"/>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广义的共产主义社会包含（</a:t>
            </a:r>
            <a:r>
              <a:rPr lang="en-US"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社会主义社会和共产主义社会</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商品经济社会和产品经济社会</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社会主义初级阶段和高级阶段</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社会主义第一阶段和高级阶段</a:t>
            </a:r>
          </a:p>
        </p:txBody>
      </p:sp>
    </p:spTree>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81806" y="1732029"/>
            <a:ext cx="9722069" cy="3323987"/>
          </a:xfrm>
          <a:prstGeom prst="rect">
            <a:avLst/>
          </a:prstGeom>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共产主义社会的分配原则是（ ）</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按劳分配</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按需分配</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平均分配 </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定量分配</a:t>
            </a:r>
          </a:p>
        </p:txBody>
      </p:sp>
    </p:spTree>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81806" y="1732029"/>
            <a:ext cx="9722069" cy="3323987"/>
          </a:xfrm>
          <a:prstGeom prst="rect">
            <a:avLst/>
          </a:prstGeom>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共产主义社会的分配原则是（</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按劳分配</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按需分配</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平均分配 </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定量分配</a:t>
            </a:r>
          </a:p>
        </p:txBody>
      </p:sp>
    </p:spTree>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134</a:t>
            </a:fld>
            <a:endParaRPr lang="zh-CN" altLang="en-US"/>
          </a:p>
        </p:txBody>
      </p:sp>
      <p:graphicFrame>
        <p:nvGraphicFramePr>
          <p:cNvPr id="5" name="图表 4"/>
          <p:cNvGraphicFramePr/>
          <p:nvPr/>
        </p:nvGraphicFramePr>
        <p:xfrm>
          <a:off x="178508" y="440421"/>
          <a:ext cx="1177289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7" name="第三章：人类社会及其发展规律"/>
          <p:cNvSpPr txBox="1"/>
          <p:nvPr/>
        </p:nvSpPr>
        <p:spPr>
          <a:xfrm>
            <a:off x="2895600" y="891941"/>
            <a:ext cx="7029168"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a:latin typeface="微软雅黑" panose="020B0503020204020204" pitchFamily="34" charset="-122"/>
                <a:ea typeface="微软雅黑" panose="020B0503020204020204" pitchFamily="34" charset="-122"/>
                <a:cs typeface="微软雅黑" panose="020B0503020204020204" pitchFamily="34" charset="-122"/>
              </a:rPr>
              <a:t>第</a:t>
            </a:r>
            <a:r>
              <a:rPr lang="zh-CN" altLang="en-US" sz="3350" dirty="0">
                <a:latin typeface="微软雅黑" panose="020B0503020204020204" pitchFamily="34" charset="-122"/>
                <a:ea typeface="微软雅黑" panose="020B0503020204020204" pitchFamily="34" charset="-122"/>
                <a:cs typeface="微软雅黑" panose="020B0503020204020204" pitchFamily="34" charset="-122"/>
              </a:rPr>
              <a:t>七</a:t>
            </a:r>
            <a:r>
              <a:rPr sz="3350" dirty="0">
                <a:latin typeface="微软雅黑" panose="020B0503020204020204" pitchFamily="34" charset="-122"/>
                <a:ea typeface="微软雅黑" panose="020B0503020204020204" pitchFamily="34" charset="-122"/>
                <a:cs typeface="微软雅黑" panose="020B0503020204020204" pitchFamily="34" charset="-122"/>
              </a:rPr>
              <a:t>章</a:t>
            </a:r>
            <a:r>
              <a:rPr lang="en-US" altLang="zh-CN" sz="335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350" dirty="0">
                <a:latin typeface="微软雅黑" panose="020B0503020204020204" pitchFamily="34" charset="-122"/>
                <a:ea typeface="微软雅黑" panose="020B0503020204020204" pitchFamily="34" charset="-122"/>
                <a:cs typeface="微软雅黑" panose="020B0503020204020204" pitchFamily="34" charset="-122"/>
              </a:rPr>
              <a:t>共产主义是人类最崇高的理想</a:t>
            </a:r>
            <a:endParaRPr sz="33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8" name="社会基本矛盾及其运动规律"/>
          <p:cNvSpPr txBox="1"/>
          <p:nvPr/>
        </p:nvSpPr>
        <p:spPr>
          <a:xfrm>
            <a:off x="4113945" y="2274014"/>
            <a:ext cx="6520925" cy="543739"/>
          </a:xfrm>
          <a:prstGeom prst="rect">
            <a:avLst/>
          </a:prstGeom>
          <a:solidFill>
            <a:schemeClr val="bg1">
              <a:lumMod val="85000"/>
            </a:schemeClr>
          </a:solidFill>
          <a:ln w="12700">
            <a:miter lim="400000"/>
          </a:ln>
        </p:spPr>
        <p:txBody>
          <a:bodyPr wrap="squar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a:solidFill>
                  <a:schemeClr val="bg1"/>
                </a:solidFill>
                <a:latin typeface="等线" panose="02010600030101010101" pitchFamily="2" charset="-122"/>
                <a:ea typeface="等线" panose="02010600030101010101" pitchFamily="2" charset="-122"/>
              </a:rPr>
              <a:t>马克思主义对共产主义社会的展望</a:t>
            </a:r>
            <a:endParaRPr lang="en-US" altLang="zh-CN" sz="3200" dirty="0">
              <a:solidFill>
                <a:schemeClr val="bg1"/>
              </a:solidFill>
              <a:latin typeface="等线" panose="02010600030101010101" pitchFamily="2" charset="-122"/>
              <a:ea typeface="等线" panose="02010600030101010101" pitchFamily="2" charset="-122"/>
            </a:endParaRPr>
          </a:p>
        </p:txBody>
      </p:sp>
      <p:sp>
        <p:nvSpPr>
          <p:cNvPr id="149" name="1"/>
          <p:cNvSpPr/>
          <p:nvPr/>
        </p:nvSpPr>
        <p:spPr>
          <a:xfrm>
            <a:off x="2895600" y="2228382"/>
            <a:ext cx="635000" cy="635001"/>
          </a:xfrm>
          <a:prstGeom prst="ellipse">
            <a:avLst/>
          </a:prstGeom>
          <a:solidFill>
            <a:schemeClr val="bg1">
              <a:lumMod val="85000"/>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150" name="2"/>
          <p:cNvSpPr/>
          <p:nvPr/>
        </p:nvSpPr>
        <p:spPr>
          <a:xfrm>
            <a:off x="2895600" y="3402189"/>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151" name="社会历史发展的动力"/>
          <p:cNvSpPr txBox="1"/>
          <p:nvPr/>
        </p:nvSpPr>
        <p:spPr>
          <a:xfrm>
            <a:off x="4100545" y="3429925"/>
            <a:ext cx="6617196"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a:solidFill>
                  <a:schemeClr val="bg1"/>
                </a:solidFill>
                <a:latin typeface="等线" panose="02010600030101010101" pitchFamily="2" charset="-122"/>
                <a:ea typeface="等线" panose="02010600030101010101" pitchFamily="2" charset="-122"/>
              </a:rPr>
              <a:t>共产主义是社会历史发展的必然趋势</a:t>
            </a:r>
          </a:p>
        </p:txBody>
      </p:sp>
      <p:sp>
        <p:nvSpPr>
          <p:cNvPr id="152" name="3"/>
          <p:cNvSpPr/>
          <p:nvPr/>
        </p:nvSpPr>
        <p:spPr>
          <a:xfrm>
            <a:off x="2895600" y="4686109"/>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153" name="人民群众在历史发展中的作用"/>
          <p:cNvSpPr txBox="1"/>
          <p:nvPr/>
        </p:nvSpPr>
        <p:spPr>
          <a:xfrm>
            <a:off x="4100545" y="4485520"/>
            <a:ext cx="6617196" cy="1036181"/>
          </a:xfrm>
          <a:prstGeom prst="rect">
            <a:avLst/>
          </a:prstGeom>
          <a:solidFill>
            <a:srgbClr val="C00000"/>
          </a:solidFill>
          <a:ln w="12700">
            <a:miter lim="400000"/>
          </a:ln>
        </p:spPr>
        <p:txBody>
          <a:bodyPr wrap="square" lIns="25400" tIns="25400" rIns="25400" bIns="25400" anchor="ctr">
            <a:spAutoFit/>
          </a:bodyPr>
          <a:lstStyle>
            <a:lvl1pPr>
              <a:defRPr sz="5900" b="0">
                <a:solidFill>
                  <a:srgbClr val="FFFFFF"/>
                </a:solidFill>
                <a:latin typeface="+mn-lt"/>
                <a:ea typeface="+mn-ea"/>
                <a:cs typeface="+mn-cs"/>
                <a:sym typeface="Helvetica Neue Medium"/>
              </a:defRPr>
            </a:lvl1pPr>
          </a:lstStyle>
          <a:p>
            <a:pPr algn="ctr"/>
            <a:r>
              <a:rPr lang="zh-CN" altLang="en-US" sz="3200" dirty="0">
                <a:solidFill>
                  <a:schemeClr val="bg1"/>
                </a:solidFill>
                <a:latin typeface="等线" panose="02010600030101010101" pitchFamily="2" charset="-122"/>
                <a:ea typeface="等线" panose="02010600030101010101" pitchFamily="2" charset="-122"/>
              </a:rPr>
              <a:t>在建设中国特色社会主义的进程中</a:t>
            </a:r>
            <a:endParaRPr lang="en-US" altLang="zh-CN" sz="3200" dirty="0">
              <a:solidFill>
                <a:schemeClr val="bg1"/>
              </a:solidFill>
              <a:latin typeface="等线" panose="02010600030101010101" pitchFamily="2" charset="-122"/>
              <a:ea typeface="等线" panose="02010600030101010101" pitchFamily="2" charset="-122"/>
            </a:endParaRPr>
          </a:p>
          <a:p>
            <a:pPr algn="ctr"/>
            <a:r>
              <a:rPr lang="zh-CN" altLang="en-US" sz="3200" dirty="0">
                <a:solidFill>
                  <a:schemeClr val="bg1"/>
                </a:solidFill>
                <a:latin typeface="等线" panose="02010600030101010101" pitchFamily="2" charset="-122"/>
                <a:ea typeface="等线" panose="02010600030101010101" pitchFamily="2" charset="-122"/>
              </a:rPr>
              <a:t>为是实现共产主义而奋斗</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136</a:t>
            </a:fld>
            <a:endParaRPr lang="zh-CN" altLang="en-US"/>
          </a:p>
        </p:txBody>
      </p:sp>
      <p:graphicFrame>
        <p:nvGraphicFramePr>
          <p:cNvPr id="5" name="图表 4"/>
          <p:cNvGraphicFramePr/>
          <p:nvPr/>
        </p:nvGraphicFramePr>
        <p:xfrm>
          <a:off x="178508" y="440421"/>
          <a:ext cx="1177289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137</a:t>
            </a:fld>
            <a:endParaRPr lang="zh-CN" altLang="en-US"/>
          </a:p>
        </p:txBody>
      </p:sp>
      <p:graphicFrame>
        <p:nvGraphicFramePr>
          <p:cNvPr id="5" name="图表 4"/>
          <p:cNvGraphicFramePr/>
          <p:nvPr/>
        </p:nvGraphicFramePr>
        <p:xfrm>
          <a:off x="0" y="1495457"/>
          <a:ext cx="11998712" cy="39240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138</a:t>
            </a:fld>
            <a:endParaRPr lang="zh-CN" altLang="en-US"/>
          </a:p>
        </p:txBody>
      </p:sp>
      <p:graphicFrame>
        <p:nvGraphicFramePr>
          <p:cNvPr id="5" name="图表 4"/>
          <p:cNvGraphicFramePr/>
          <p:nvPr/>
        </p:nvGraphicFramePr>
        <p:xfrm>
          <a:off x="5979046" y="0"/>
          <a:ext cx="7494813" cy="1698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p:cNvSpPr/>
          <p:nvPr/>
        </p:nvSpPr>
        <p:spPr>
          <a:xfrm>
            <a:off x="1242687" y="2244025"/>
            <a:ext cx="8449445" cy="2677656"/>
          </a:xfrm>
          <a:prstGeom prst="rect">
            <a:avLst/>
          </a:prstGeom>
        </p:spPr>
        <p:txBody>
          <a:bodyPr wrap="square">
            <a:spAutoFit/>
          </a:bodyPr>
          <a:lstStyle/>
          <a:p>
            <a:pPr>
              <a:lnSpc>
                <a:spcPct val="200000"/>
              </a:lnSpc>
            </a:pPr>
            <a:r>
              <a:rPr lang="zh-CN" altLang="en-US" sz="2800" b="1" dirty="0">
                <a:latin typeface="微软雅黑" panose="020B0503020204020204" pitchFamily="34" charset="-122"/>
                <a:ea typeface="微软雅黑" panose="020B0503020204020204" pitchFamily="34" charset="-122"/>
              </a:rPr>
              <a:t>    社会主义是走向共产主义的必由之路</a:t>
            </a:r>
            <a:r>
              <a:rPr lang="zh-CN" altLang="en-US" sz="2800" b="1">
                <a:solidFill>
                  <a:srgbClr val="00B050"/>
                </a:solidFill>
                <a:latin typeface="微软雅黑" panose="020B0503020204020204" pitchFamily="34" charset="-122"/>
                <a:ea typeface="微软雅黑" panose="020B0503020204020204" pitchFamily="34" charset="-122"/>
              </a:rPr>
              <a:t>（简答题）</a:t>
            </a:r>
            <a:endParaRPr lang="en-US" altLang="zh-CN" sz="2800" b="1" dirty="0">
              <a:solidFill>
                <a:srgbClr val="00B050"/>
              </a:solidFill>
              <a:latin typeface="微软雅黑" panose="020B0503020204020204" pitchFamily="34" charset="-122"/>
              <a:ea typeface="微软雅黑" panose="020B0503020204020204" pitchFamily="34" charset="-122"/>
            </a:endParaRPr>
          </a:p>
          <a:p>
            <a:pPr>
              <a:lnSpc>
                <a:spcPct val="200000"/>
              </a:lnSpc>
            </a:pPr>
            <a:r>
              <a:rPr lang="en-US" altLang="zh-CN" sz="2800" dirty="0">
                <a:latin typeface="微软雅黑" panose="020B0503020204020204" pitchFamily="34" charset="-122"/>
                <a:ea typeface="微软雅黑" panose="020B0503020204020204" pitchFamily="34" charset="-122"/>
              </a:rPr>
              <a:t>    1.</a:t>
            </a:r>
            <a:r>
              <a:rPr lang="zh-CN" altLang="en-US" sz="2800" dirty="0">
                <a:latin typeface="微软雅黑" panose="020B0503020204020204" pitchFamily="34" charset="-122"/>
                <a:ea typeface="微软雅黑" panose="020B0503020204020204" pitchFamily="34" charset="-122"/>
              </a:rPr>
              <a:t>社会主义社会是走向共产主义社会的</a:t>
            </a:r>
            <a:r>
              <a:rPr lang="zh-CN" altLang="en-US" sz="2800" b="1" dirty="0">
                <a:solidFill>
                  <a:srgbClr val="C00000"/>
                </a:solidFill>
                <a:latin typeface="微软雅黑" panose="020B0503020204020204" pitchFamily="34" charset="-122"/>
                <a:ea typeface="微软雅黑" panose="020B0503020204020204" pitchFamily="34" charset="-122"/>
              </a:rPr>
              <a:t>必经阶段</a:t>
            </a:r>
            <a:endParaRPr lang="en-US" altLang="zh-CN" sz="2800" dirty="0">
              <a:latin typeface="微软雅黑" panose="020B0503020204020204" pitchFamily="34" charset="-122"/>
              <a:ea typeface="微软雅黑" panose="020B0503020204020204" pitchFamily="34" charset="-122"/>
            </a:endParaRPr>
          </a:p>
          <a:p>
            <a:pPr>
              <a:lnSpc>
                <a:spcPct val="200000"/>
              </a:lnSpc>
            </a:pPr>
            <a:r>
              <a:rPr lang="en-US" altLang="zh-CN" sz="2800" dirty="0">
                <a:latin typeface="微软雅黑" panose="020B0503020204020204" pitchFamily="34" charset="-122"/>
                <a:ea typeface="微软雅黑" panose="020B0503020204020204" pitchFamily="34" charset="-122"/>
              </a:rPr>
              <a:t>    2.</a:t>
            </a:r>
            <a:r>
              <a:rPr lang="zh-CN" altLang="en-US" sz="2800" dirty="0">
                <a:latin typeface="微软雅黑" panose="020B0503020204020204" pitchFamily="34" charset="-122"/>
                <a:ea typeface="微软雅黑" panose="020B0503020204020204" pitchFamily="34" charset="-122"/>
              </a:rPr>
              <a:t>为实现共产主义</a:t>
            </a:r>
            <a:r>
              <a:rPr lang="zh-CN" altLang="en-US" sz="2800" b="1" dirty="0">
                <a:solidFill>
                  <a:srgbClr val="C00000"/>
                </a:solidFill>
                <a:latin typeface="微软雅黑" panose="020B0503020204020204" pitchFamily="34" charset="-122"/>
                <a:ea typeface="微软雅黑" panose="020B0503020204020204" pitchFamily="34" charset="-122"/>
              </a:rPr>
              <a:t>创造条件</a:t>
            </a:r>
            <a:endParaRPr lang="zh-CN" altLang="en-US" sz="2800" dirty="0">
              <a:latin typeface="微软雅黑" panose="020B0503020204020204" pitchFamily="34" charset="-122"/>
              <a:ea typeface="微软雅黑" panose="020B0503020204020204" pitchFamily="34" charset="-122"/>
            </a:endParaRPr>
          </a:p>
        </p:txBody>
      </p:sp>
      <p:sp>
        <p:nvSpPr>
          <p:cNvPr id="7" name="标题 1"/>
          <p:cNvSpPr>
            <a:spLocks noGrp="1"/>
          </p:cNvSpPr>
          <p:nvPr>
            <p:ph type="title"/>
          </p:nvPr>
        </p:nvSpPr>
        <p:spPr>
          <a:xfrm>
            <a:off x="1242687" y="329381"/>
            <a:ext cx="5512352" cy="959949"/>
          </a:xfrm>
        </p:spPr>
        <p:txBody>
          <a:bodyPr>
            <a:normAutofit fontScale="90000"/>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第三节 在建设中国特色社会主义的进程中</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r>
            <a:b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为实现共产主义而奋斗</a:t>
            </a:r>
          </a:p>
        </p:txBody>
      </p:sp>
      <p:sp>
        <p:nvSpPr>
          <p:cNvPr id="8" name="标题 1"/>
          <p:cNvSpPr txBox="1"/>
          <p:nvPr/>
        </p:nvSpPr>
        <p:spPr>
          <a:xfrm>
            <a:off x="1028311" y="-315284"/>
            <a:ext cx="5512352" cy="95994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pPr>
              <a:lnSpc>
                <a:spcPct val="150000"/>
              </a:lnSpc>
            </a:pPr>
            <a:endPar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F525CE8-A4D9-4C72-B3B7-D1ED057FD700}" type="slidenum">
              <a:rPr lang="zh-CN" altLang="en-US" sz="2000" smtClean="0">
                <a:latin typeface="微软雅黑" panose="020B0503020204020204" pitchFamily="34" charset="-122"/>
                <a:ea typeface="微软雅黑" panose="020B0503020204020204" pitchFamily="34" charset="-122"/>
                <a:cs typeface="微软雅黑" panose="020B0503020204020204" pitchFamily="34" charset="-122"/>
              </a:rPr>
              <a:t>139</a:t>
            </a:fld>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矩形 4"/>
          <p:cNvSpPr/>
          <p:nvPr/>
        </p:nvSpPr>
        <p:spPr>
          <a:xfrm>
            <a:off x="7651855" y="1732598"/>
            <a:ext cx="2339102" cy="1308884"/>
          </a:xfrm>
          <a:prstGeom prst="rect">
            <a:avLst/>
          </a:prstGeom>
          <a:solidFill>
            <a:srgbClr val="C00000"/>
          </a:solidFill>
        </p:spPr>
        <p:txBody>
          <a:bodyPr wrap="none">
            <a:spAutoFit/>
          </a:bodyPr>
          <a:lstStyle/>
          <a:p>
            <a:pPr>
              <a:lnSpc>
                <a:spcPct val="150000"/>
              </a:lnSpc>
            </a:pPr>
            <a:r>
              <a:rPr lang="zh-CN" altLang="en-US"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远大理想：</a:t>
            </a:r>
            <a:endParaRPr lang="en-US" altLang="zh-CN"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实现共产主义</a:t>
            </a:r>
            <a:endParaRPr lang="en-US" altLang="zh-CN"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1796193" y="1742348"/>
            <a:ext cx="3775393" cy="1308884"/>
          </a:xfrm>
          <a:prstGeom prst="rect">
            <a:avLst/>
          </a:prstGeom>
          <a:solidFill>
            <a:srgbClr val="C00000"/>
          </a:solidFill>
        </p:spPr>
        <p:txBody>
          <a:bodyPr wrap="none">
            <a:spAutoFit/>
          </a:bodyPr>
          <a:lstStyle/>
          <a:p>
            <a:pPr>
              <a:lnSpc>
                <a:spcPct val="150000"/>
              </a:lnSpc>
            </a:pPr>
            <a:r>
              <a:rPr lang="zh-CN" altLang="zh-CN"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历史使命和共同理想</a:t>
            </a:r>
            <a:r>
              <a:rPr lang="zh-CN" altLang="en-US"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zh-CN"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建设中国特色社会主义</a:t>
            </a:r>
            <a:endParaRPr lang="zh-CN" altLang="en-US"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6148983" y="1981291"/>
            <a:ext cx="925475" cy="830997"/>
          </a:xfrm>
          <a:prstGeom prst="rect">
            <a:avLst/>
          </a:prstGeom>
          <a:noFill/>
        </p:spPr>
        <p:txBody>
          <a:bodyPr wrap="square" rtlCol="0" anchor="ctr">
            <a:spAutoFit/>
          </a:bodyPr>
          <a:lstStyle/>
          <a:p>
            <a:pPr algn="ctr">
              <a:lnSpc>
                <a:spcPct val="150000"/>
              </a:lnSpc>
            </a:pPr>
            <a:r>
              <a:rPr lang="en-US" altLang="zh-CN" sz="3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VS</a:t>
            </a:r>
            <a:endParaRPr lang="zh-CN" altLang="en-US" sz="3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椭圆 2"/>
          <p:cNvSpPr/>
          <p:nvPr/>
        </p:nvSpPr>
        <p:spPr>
          <a:xfrm>
            <a:off x="2477827" y="4610895"/>
            <a:ext cx="2412124" cy="100355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t>奋斗目标</a:t>
            </a:r>
          </a:p>
        </p:txBody>
      </p:sp>
      <p:sp>
        <p:nvSpPr>
          <p:cNvPr id="9" name="椭圆 8"/>
          <p:cNvSpPr/>
          <p:nvPr/>
        </p:nvSpPr>
        <p:spPr>
          <a:xfrm>
            <a:off x="7615344" y="4610895"/>
            <a:ext cx="2412124" cy="100355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t>坚实基础</a:t>
            </a:r>
          </a:p>
        </p:txBody>
      </p:sp>
      <p:graphicFrame>
        <p:nvGraphicFramePr>
          <p:cNvPr id="13" name="图表 12"/>
          <p:cNvGraphicFramePr/>
          <p:nvPr/>
        </p:nvGraphicFramePr>
        <p:xfrm>
          <a:off x="5979046" y="0"/>
          <a:ext cx="7494813" cy="15034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标题 1"/>
          <p:cNvSpPr>
            <a:spLocks noGrp="1"/>
          </p:cNvSpPr>
          <p:nvPr>
            <p:ph type="title"/>
          </p:nvPr>
        </p:nvSpPr>
        <p:spPr>
          <a:xfrm>
            <a:off x="610096" y="477667"/>
            <a:ext cx="7897411" cy="959949"/>
          </a:xfrm>
        </p:spPr>
        <p:txBody>
          <a:bodyPr>
            <a:normAutofit fontScale="90000"/>
          </a:bodyPr>
          <a:lstStyle/>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7.3.2</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树立共产主义远大理性，积极投身中国特色社会主义事业</a:t>
            </a:r>
          </a:p>
        </p:txBody>
      </p:sp>
      <p:sp>
        <p:nvSpPr>
          <p:cNvPr id="8" name="标题 1"/>
          <p:cNvSpPr txBox="1"/>
          <p:nvPr/>
        </p:nvSpPr>
        <p:spPr>
          <a:xfrm>
            <a:off x="-798539" y="733926"/>
            <a:ext cx="9306046" cy="960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pPr>
              <a:lnSpc>
                <a:spcPct val="150000"/>
              </a:lnSpc>
            </a:pPr>
            <a:endPar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endParaRPr>
          </a:p>
        </p:txBody>
      </p:sp>
      <p:sp>
        <p:nvSpPr>
          <p:cNvPr id="2" name="矩形 1">
            <a:extLst>
              <a:ext uri="{FF2B5EF4-FFF2-40B4-BE49-F238E27FC236}">
                <a16:creationId xmlns:a16="http://schemas.microsoft.com/office/drawing/2014/main" xmlns="" id="{CCBB4D75-D181-41D6-BE89-0A6A08116E98}"/>
              </a:ext>
            </a:extLst>
          </p:cNvPr>
          <p:cNvSpPr/>
          <p:nvPr/>
        </p:nvSpPr>
        <p:spPr>
          <a:xfrm>
            <a:off x="487614" y="52215"/>
            <a:ext cx="9150662" cy="442878"/>
          </a:xfrm>
          <a:prstGeom prst="rect">
            <a:avLst/>
          </a:prstGeom>
        </p:spPr>
        <p:txBody>
          <a:bodyPr wrap="square">
            <a:spAutoFit/>
          </a:bodyPr>
          <a:lstStyle/>
          <a:p>
            <a:pPr>
              <a:lnSpc>
                <a:spcPct val="150000"/>
              </a:lnSpc>
            </a:pPr>
            <a:r>
              <a:rPr lang="en-US" altLang="zh-CN"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7.3.2</a:t>
            </a:r>
            <a:r>
              <a:rPr lang="zh-CN" altLang="en-US"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坚定共产主义远大理想信念，积极投身中国特色社会主义事业</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6" name="图表 5"/>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内容占位符 7"/>
          <p:cNvSpPr>
            <a:spLocks noGrp="1"/>
          </p:cNvSpPr>
          <p:nvPr>
            <p:ph idx="1"/>
          </p:nvPr>
        </p:nvSpPr>
        <p:spPr>
          <a:xfrm>
            <a:off x="581526" y="3188656"/>
            <a:ext cx="11377864" cy="1022398"/>
          </a:xfrm>
        </p:spPr>
        <p:txBody>
          <a:bodyPr>
            <a:noAutofit/>
          </a:bodyPr>
          <a:lstStyle/>
          <a:p>
            <a:pPr>
              <a:lnSpc>
                <a:spcPct val="200000"/>
              </a:lnSpc>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无产阶级革命有两种形式：暴力革命（主要的基本形式）和</a:t>
            </a:r>
            <a:r>
              <a:rPr kumimoji="1" lang="zh-CN" altLang="en-US" sz="2400">
                <a:latin typeface="微软雅黑" panose="020B0503020204020204" pitchFamily="34" charset="-122"/>
                <a:ea typeface="微软雅黑" panose="020B0503020204020204" pitchFamily="34" charset="-122"/>
                <a:cs typeface="微软雅黑" panose="020B0503020204020204" pitchFamily="34" charset="-122"/>
              </a:rPr>
              <a:t>非暴力革命</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430627" y="0"/>
            <a:ext cx="6706235" cy="481863"/>
          </a:xfrm>
          <a:prstGeom prst="rect">
            <a:avLst/>
          </a:prstGeom>
          <a:noFill/>
        </p:spPr>
        <p:txBody>
          <a:bodyPr wrap="square" rtlCol="0">
            <a:spAutoFit/>
          </a:bodyPr>
          <a:lstStyle/>
          <a:p>
            <a:pPr>
              <a:lnSpc>
                <a:spcPct val="150000"/>
              </a:lnSpc>
            </a:pPr>
            <a:r>
              <a:rPr lang="en-US" altLang="zh-CN" sz="2000" dirty="0">
                <a:solidFill>
                  <a:schemeClr val="bg1"/>
                </a:solidFill>
                <a:latin typeface="宋体" panose="02010600030101010101" pitchFamily="2" charset="-122"/>
                <a:ea typeface="宋体" panose="02010600030101010101" pitchFamily="2" charset="-122"/>
                <a:cs typeface="微软雅黑" panose="020B0503020204020204" pitchFamily="34" charset="-122"/>
              </a:rPr>
              <a:t>6.1.1.2</a:t>
            </a:r>
            <a:r>
              <a:rPr lang="zh-CN" altLang="en-US" sz="2000" dirty="0">
                <a:solidFill>
                  <a:schemeClr val="bg1"/>
                </a:solidFill>
                <a:latin typeface="宋体" panose="02010600030101010101" pitchFamily="2" charset="-122"/>
                <a:ea typeface="宋体" panose="02010600030101010101" pitchFamily="2" charset="-122"/>
                <a:cs typeface="微软雅黑" panose="020B0503020204020204" pitchFamily="34" charset="-122"/>
              </a:rPr>
              <a:t>无产阶级革命与社会主义制度的建立</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F525CE8-A4D9-4C72-B3B7-D1ED057FD700}" type="slidenum">
              <a:rPr lang="zh-CN" altLang="en-US" sz="2000" smtClean="0">
                <a:latin typeface="微软雅黑" panose="020B0503020204020204" pitchFamily="34" charset="-122"/>
                <a:ea typeface="微软雅黑" panose="020B0503020204020204" pitchFamily="34" charset="-122"/>
                <a:cs typeface="微软雅黑" panose="020B0503020204020204" pitchFamily="34" charset="-122"/>
              </a:rPr>
              <a:t>140</a:t>
            </a:fld>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矩形 4"/>
          <p:cNvSpPr/>
          <p:nvPr/>
        </p:nvSpPr>
        <p:spPr>
          <a:xfrm>
            <a:off x="7651855" y="1732598"/>
            <a:ext cx="2339102" cy="1308884"/>
          </a:xfrm>
          <a:prstGeom prst="rect">
            <a:avLst/>
          </a:prstGeom>
          <a:solidFill>
            <a:srgbClr val="C00000"/>
          </a:solidFill>
        </p:spPr>
        <p:txBody>
          <a:bodyPr wrap="none">
            <a:spAutoFit/>
          </a:bodyPr>
          <a:lstStyle/>
          <a:p>
            <a:pPr>
              <a:lnSpc>
                <a:spcPct val="150000"/>
              </a:lnSpc>
            </a:pPr>
            <a:r>
              <a:rPr lang="zh-CN" altLang="en-US"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远大理想：</a:t>
            </a:r>
            <a:endParaRPr lang="en-US" altLang="zh-CN"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实现共产主义</a:t>
            </a:r>
            <a:endParaRPr lang="en-US" altLang="zh-CN"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1796193" y="1742348"/>
            <a:ext cx="3775393" cy="1308884"/>
          </a:xfrm>
          <a:prstGeom prst="rect">
            <a:avLst/>
          </a:prstGeom>
          <a:solidFill>
            <a:srgbClr val="C00000"/>
          </a:solidFill>
        </p:spPr>
        <p:txBody>
          <a:bodyPr wrap="none">
            <a:spAutoFit/>
          </a:bodyPr>
          <a:lstStyle/>
          <a:p>
            <a:pPr>
              <a:lnSpc>
                <a:spcPct val="150000"/>
              </a:lnSpc>
            </a:pPr>
            <a:r>
              <a:rPr lang="zh-CN" altLang="zh-CN"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历史使命和共同理想</a:t>
            </a:r>
            <a:r>
              <a:rPr lang="zh-CN" altLang="en-US"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zh-CN"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建设中国特色社会主义</a:t>
            </a:r>
            <a:endParaRPr lang="zh-CN" altLang="en-US"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6148983" y="1981291"/>
            <a:ext cx="925475" cy="830997"/>
          </a:xfrm>
          <a:prstGeom prst="rect">
            <a:avLst/>
          </a:prstGeom>
          <a:noFill/>
        </p:spPr>
        <p:txBody>
          <a:bodyPr wrap="square" rtlCol="0" anchor="ctr">
            <a:spAutoFit/>
          </a:bodyPr>
          <a:lstStyle/>
          <a:p>
            <a:pPr algn="ctr">
              <a:lnSpc>
                <a:spcPct val="150000"/>
              </a:lnSpc>
            </a:pPr>
            <a:r>
              <a:rPr lang="en-US" altLang="zh-CN" sz="3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VS</a:t>
            </a:r>
            <a:endParaRPr lang="zh-CN" altLang="en-US" sz="3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椭圆 2"/>
          <p:cNvSpPr/>
          <p:nvPr/>
        </p:nvSpPr>
        <p:spPr>
          <a:xfrm>
            <a:off x="2477827" y="4610895"/>
            <a:ext cx="2412124" cy="100355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t>奋斗目标</a:t>
            </a:r>
          </a:p>
        </p:txBody>
      </p:sp>
      <p:sp>
        <p:nvSpPr>
          <p:cNvPr id="9" name="椭圆 8"/>
          <p:cNvSpPr/>
          <p:nvPr/>
        </p:nvSpPr>
        <p:spPr>
          <a:xfrm>
            <a:off x="7615344" y="4610895"/>
            <a:ext cx="2412124" cy="100355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t>坚实基础</a:t>
            </a:r>
          </a:p>
        </p:txBody>
      </p:sp>
      <p:cxnSp>
        <p:nvCxnSpPr>
          <p:cNvPr id="11" name="直线箭头连接符 10"/>
          <p:cNvCxnSpPr>
            <a:endCxn id="5" idx="2"/>
          </p:cNvCxnSpPr>
          <p:nvPr/>
        </p:nvCxnSpPr>
        <p:spPr>
          <a:xfrm flipV="1">
            <a:off x="3886050" y="3041482"/>
            <a:ext cx="4935356" cy="15306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3" name="图表 12"/>
          <p:cNvGraphicFramePr/>
          <p:nvPr/>
        </p:nvGraphicFramePr>
        <p:xfrm>
          <a:off x="5979046" y="0"/>
          <a:ext cx="7494813" cy="15034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标题 1"/>
          <p:cNvSpPr>
            <a:spLocks noGrp="1"/>
          </p:cNvSpPr>
          <p:nvPr>
            <p:ph type="title"/>
          </p:nvPr>
        </p:nvSpPr>
        <p:spPr>
          <a:xfrm>
            <a:off x="369018" y="906745"/>
            <a:ext cx="8342255" cy="959949"/>
          </a:xfrm>
        </p:spPr>
        <p:txBody>
          <a:bodyPr>
            <a:normAutofit fontScale="90000"/>
          </a:bodyPr>
          <a:lstStyle/>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7.3.2</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树立共产主义远大理性，积极投身中国特色社会主义事业</a:t>
            </a:r>
          </a:p>
        </p:txBody>
      </p:sp>
      <p:sp>
        <p:nvSpPr>
          <p:cNvPr id="14" name="矩形 13">
            <a:extLst>
              <a:ext uri="{FF2B5EF4-FFF2-40B4-BE49-F238E27FC236}">
                <a16:creationId xmlns:a16="http://schemas.microsoft.com/office/drawing/2014/main" xmlns="" id="{534DD58F-990B-44B7-9B91-FB659BD9D9B5}"/>
              </a:ext>
            </a:extLst>
          </p:cNvPr>
          <p:cNvSpPr/>
          <p:nvPr/>
        </p:nvSpPr>
        <p:spPr>
          <a:xfrm>
            <a:off x="487614" y="52215"/>
            <a:ext cx="9150662" cy="442878"/>
          </a:xfrm>
          <a:prstGeom prst="rect">
            <a:avLst/>
          </a:prstGeom>
        </p:spPr>
        <p:txBody>
          <a:bodyPr wrap="square">
            <a:spAutoFit/>
          </a:bodyPr>
          <a:lstStyle/>
          <a:p>
            <a:pPr>
              <a:lnSpc>
                <a:spcPct val="150000"/>
              </a:lnSpc>
            </a:pPr>
            <a:r>
              <a:rPr lang="en-US" altLang="zh-CN"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7.3.2</a:t>
            </a:r>
            <a:r>
              <a:rPr lang="zh-CN" altLang="en-US"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坚定共产主义远大理想信念，积极投身中国特色社会主义事业</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矩形 4"/>
          <p:cNvSpPr/>
          <p:nvPr/>
        </p:nvSpPr>
        <p:spPr>
          <a:xfrm>
            <a:off x="7651855" y="1732598"/>
            <a:ext cx="2339102" cy="1308884"/>
          </a:xfrm>
          <a:prstGeom prst="rect">
            <a:avLst/>
          </a:prstGeom>
          <a:solidFill>
            <a:srgbClr val="C00000"/>
          </a:solidFill>
        </p:spPr>
        <p:txBody>
          <a:bodyPr wrap="none">
            <a:spAutoFit/>
          </a:bodyPr>
          <a:lstStyle/>
          <a:p>
            <a:pPr>
              <a:lnSpc>
                <a:spcPct val="150000"/>
              </a:lnSpc>
            </a:pPr>
            <a:r>
              <a:rPr lang="zh-CN" altLang="en-US"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远大理想：</a:t>
            </a:r>
            <a:endParaRPr lang="en-US" altLang="zh-CN"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实现共产主义</a:t>
            </a:r>
            <a:endParaRPr lang="en-US" altLang="zh-CN"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1796193" y="1742348"/>
            <a:ext cx="3775393" cy="1308884"/>
          </a:xfrm>
          <a:prstGeom prst="rect">
            <a:avLst/>
          </a:prstGeom>
          <a:solidFill>
            <a:srgbClr val="C00000"/>
          </a:solidFill>
        </p:spPr>
        <p:txBody>
          <a:bodyPr wrap="none">
            <a:spAutoFit/>
          </a:bodyPr>
          <a:lstStyle/>
          <a:p>
            <a:pPr>
              <a:lnSpc>
                <a:spcPct val="150000"/>
              </a:lnSpc>
            </a:pPr>
            <a:r>
              <a:rPr lang="zh-CN" altLang="zh-CN"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历史使命和共同理想</a:t>
            </a:r>
            <a:r>
              <a:rPr lang="zh-CN" altLang="en-US"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zh-CN"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建设中国特色社会主义</a:t>
            </a:r>
            <a:endParaRPr lang="zh-CN" altLang="en-US"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6148983" y="1981291"/>
            <a:ext cx="925475" cy="830997"/>
          </a:xfrm>
          <a:prstGeom prst="rect">
            <a:avLst/>
          </a:prstGeom>
          <a:noFill/>
        </p:spPr>
        <p:txBody>
          <a:bodyPr wrap="square" rtlCol="0" anchor="ctr">
            <a:spAutoFit/>
          </a:bodyPr>
          <a:lstStyle/>
          <a:p>
            <a:pPr algn="ctr">
              <a:lnSpc>
                <a:spcPct val="150000"/>
              </a:lnSpc>
            </a:pPr>
            <a:r>
              <a:rPr lang="en-US" altLang="zh-CN" sz="3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VS</a:t>
            </a:r>
            <a:endParaRPr lang="zh-CN" altLang="en-US" sz="3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椭圆 2"/>
          <p:cNvSpPr/>
          <p:nvPr/>
        </p:nvSpPr>
        <p:spPr>
          <a:xfrm>
            <a:off x="2477827" y="4610895"/>
            <a:ext cx="2412124" cy="100355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t>奋斗目标</a:t>
            </a:r>
          </a:p>
        </p:txBody>
      </p:sp>
      <p:sp>
        <p:nvSpPr>
          <p:cNvPr id="9" name="椭圆 8"/>
          <p:cNvSpPr/>
          <p:nvPr/>
        </p:nvSpPr>
        <p:spPr>
          <a:xfrm>
            <a:off x="7615344" y="4610895"/>
            <a:ext cx="2412124" cy="100355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t>坚实基础</a:t>
            </a:r>
          </a:p>
        </p:txBody>
      </p:sp>
      <p:cxnSp>
        <p:nvCxnSpPr>
          <p:cNvPr id="11" name="直线箭头连接符 10"/>
          <p:cNvCxnSpPr>
            <a:endCxn id="5" idx="2"/>
          </p:cNvCxnSpPr>
          <p:nvPr/>
        </p:nvCxnSpPr>
        <p:spPr>
          <a:xfrm flipV="1">
            <a:off x="3886050" y="3041482"/>
            <a:ext cx="4935356" cy="15306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a:stCxn id="9" idx="0"/>
          </p:cNvCxnSpPr>
          <p:nvPr/>
        </p:nvCxnSpPr>
        <p:spPr>
          <a:xfrm flipH="1" flipV="1">
            <a:off x="3531476" y="3051232"/>
            <a:ext cx="5289930" cy="155966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3" name="图表 12"/>
          <p:cNvGraphicFramePr/>
          <p:nvPr/>
        </p:nvGraphicFramePr>
        <p:xfrm>
          <a:off x="6243550" y="16295"/>
          <a:ext cx="7494813" cy="15034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标题 1"/>
          <p:cNvSpPr>
            <a:spLocks noGrp="1"/>
          </p:cNvSpPr>
          <p:nvPr>
            <p:ph type="title"/>
          </p:nvPr>
        </p:nvSpPr>
        <p:spPr>
          <a:xfrm>
            <a:off x="683117" y="816852"/>
            <a:ext cx="8138289" cy="959949"/>
          </a:xfrm>
        </p:spPr>
        <p:txBody>
          <a:bodyPr>
            <a:normAutofit fontScale="90000"/>
          </a:bodyPr>
          <a:lstStyle/>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7.3.2</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树立共产主义远大理性，积极投身中国特色社会主义事业</a:t>
            </a:r>
          </a:p>
        </p:txBody>
      </p:sp>
      <p:sp>
        <p:nvSpPr>
          <p:cNvPr id="15" name="矩形 14">
            <a:extLst>
              <a:ext uri="{FF2B5EF4-FFF2-40B4-BE49-F238E27FC236}">
                <a16:creationId xmlns:a16="http://schemas.microsoft.com/office/drawing/2014/main" xmlns="" id="{1BE788D2-85B2-4EAB-ABA1-C0FF67E180EC}"/>
              </a:ext>
            </a:extLst>
          </p:cNvPr>
          <p:cNvSpPr/>
          <p:nvPr/>
        </p:nvSpPr>
        <p:spPr>
          <a:xfrm>
            <a:off x="487614" y="52215"/>
            <a:ext cx="9150662" cy="442878"/>
          </a:xfrm>
          <a:prstGeom prst="rect">
            <a:avLst/>
          </a:prstGeom>
        </p:spPr>
        <p:txBody>
          <a:bodyPr wrap="square">
            <a:spAutoFit/>
          </a:bodyPr>
          <a:lstStyle/>
          <a:p>
            <a:pPr>
              <a:lnSpc>
                <a:spcPct val="150000"/>
              </a:lnSpc>
            </a:pPr>
            <a:r>
              <a:rPr lang="en-US" altLang="zh-CN"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7.3.2</a:t>
            </a:r>
            <a:r>
              <a:rPr lang="zh-CN" altLang="en-US"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坚定共产主义远大理想信念，积极投身中国特色社会主义事业</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81806" y="1763560"/>
            <a:ext cx="9722069" cy="2797048"/>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在社会主义初级阶段，我国人民的历史使命和共同理想是（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b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建设小康社会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建设中国特色社会主义 </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彻底解放全人类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在全世界实现共产主义</a:t>
            </a:r>
          </a:p>
        </p:txBody>
      </p:sp>
    </p:spTree>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81806" y="1763560"/>
            <a:ext cx="9722069" cy="2862322"/>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在社会主义初级阶段，我国人民的历史使命和共同理想是（</a:t>
            </a:r>
            <a:r>
              <a:rPr lang="en-US"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b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建设小康社会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建设中国特色社会主义 </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彻底解放全人类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在全世界实现共产主义</a:t>
            </a:r>
          </a:p>
        </p:txBody>
      </p:sp>
    </p:spTree>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81806" y="1763560"/>
            <a:ext cx="9722069" cy="2862322"/>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在当代中国真正坚持社会主义就要（）</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坚持进行市场导向的改革</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坚持中国特色社会主义道路</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坚持在政治经济社会诸方面与国际接轨</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坚持马克思主义经典著作的所有结论</a:t>
            </a:r>
          </a:p>
        </p:txBody>
      </p:sp>
    </p:spTree>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81806" y="1763560"/>
            <a:ext cx="9722069" cy="2862322"/>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在当代中国真正坚持社会主义就要（</a:t>
            </a:r>
            <a:r>
              <a:rPr lang="en-US"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坚持进行市场导向的改革</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坚持中国特色社会主义道路</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坚持在政治经济社会诸方面与国际接轨</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坚持马克思主义经典著作的所有结论</a:t>
            </a:r>
          </a:p>
        </p:txBody>
      </p:sp>
    </p:spTree>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825" name="图像" descr="图像"/>
          <p:cNvPicPr>
            <a:picLocks noChangeAspect="1"/>
          </p:cNvPicPr>
          <p:nvPr/>
        </p:nvPicPr>
        <p:blipFill>
          <a:blip r:embed="rId2"/>
          <a:stretch>
            <a:fillRect/>
          </a:stretch>
        </p:blipFill>
        <p:spPr>
          <a:xfrm>
            <a:off x="2177799" y="2509338"/>
            <a:ext cx="7836402" cy="2311575"/>
          </a:xfrm>
          <a:prstGeom prst="rect">
            <a:avLst/>
          </a:prstGeom>
          <a:ln w="12700">
            <a:miter lim="4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07956" y="1685563"/>
            <a:ext cx="7122695" cy="3416320"/>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下列不属于</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19</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世纪初欧洲空想社会主义者的是（）</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傅立叶</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圣西门</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康德</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欧文</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07956" y="1685563"/>
            <a:ext cx="7122695" cy="3416320"/>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下列不属于</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19</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世纪初欧洲空想社会主义者的是</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傅立叶</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圣西门</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康德</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欧文</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40040" y="1749731"/>
            <a:ext cx="8566486" cy="3416320"/>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标志着科学社会主义理论公开面世的纲领性文件是（）</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共产主义原理</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共产党宣言</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b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哥达纲领批判</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国家与革命</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40040" y="1749731"/>
            <a:ext cx="8566486" cy="3416320"/>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标志着科学社会主义理论公开面世的纲领性文件是（</a:t>
            </a:r>
            <a:r>
              <a:rPr lang="en-US"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共产主义原理</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共产党宣言</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b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哥达纲领批判</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国家与革命</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908170" y="1102224"/>
            <a:ext cx="10940935" cy="796920"/>
          </a:xfrm>
        </p:spPr>
        <p:txBody>
          <a:bodyPr>
            <a:norm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一国：十月革命（选择题）</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a:xfrm>
            <a:off x="8610600" y="6372392"/>
            <a:ext cx="2743200" cy="365125"/>
          </a:xfrm>
        </p:spPr>
        <p:txBody>
          <a:bodyPr/>
          <a:lstStyle/>
          <a:p>
            <a:fld id="{2F525CE8-A4D9-4C72-B3B7-D1ED057FD700}" type="slidenum">
              <a:rPr lang="zh-CN" altLang="en-US" sz="2000" smtClean="0">
                <a:latin typeface="微软雅黑" panose="020B0503020204020204" pitchFamily="34" charset="-122"/>
                <a:ea typeface="微软雅黑" panose="020B0503020204020204" pitchFamily="34" charset="-122"/>
                <a:cs typeface="微软雅黑" panose="020B0503020204020204" pitchFamily="34" charset="-122"/>
              </a:rPr>
              <a:t>19</a:t>
            </a:fld>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908170" y="1909797"/>
            <a:ext cx="3060457" cy="4072481"/>
          </a:xfrm>
          <a:prstGeom prst="rect">
            <a:avLst/>
          </a:prstGeom>
        </p:spPr>
      </p:pic>
      <p:sp>
        <p:nvSpPr>
          <p:cNvPr id="9" name="矩形 8"/>
          <p:cNvSpPr/>
          <p:nvPr/>
        </p:nvSpPr>
        <p:spPr>
          <a:xfrm>
            <a:off x="5667190" y="5008840"/>
            <a:ext cx="6096000" cy="961289"/>
          </a:xfrm>
          <a:prstGeom prst="rect">
            <a:avLst/>
          </a:prstGeom>
        </p:spPr>
        <p:txBody>
          <a:bodyPr>
            <a:spAutoFit/>
          </a:bodyPr>
          <a:lstStyle/>
          <a:p>
            <a:pP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建成了以生产资料公有制为基础的社会主义计划经济体制，被称为</a:t>
            </a:r>
            <a:r>
              <a:rPr lang="zh-CN" altLang="en-US" sz="2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社会主义的苏联模式</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p>
        </p:txBody>
      </p:sp>
      <p:cxnSp>
        <p:nvCxnSpPr>
          <p:cNvPr id="11" name="直接箭头连接符 10"/>
          <p:cNvCxnSpPr/>
          <p:nvPr/>
        </p:nvCxnSpPr>
        <p:spPr>
          <a:xfrm>
            <a:off x="4264429" y="1909797"/>
            <a:ext cx="0" cy="4175119"/>
          </a:xfrm>
          <a:prstGeom prst="straightConnector1">
            <a:avLst/>
          </a:prstGeom>
          <a:ln w="28575">
            <a:solidFill>
              <a:srgbClr val="C13E3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等腰三角形 11"/>
          <p:cNvSpPr/>
          <p:nvPr/>
        </p:nvSpPr>
        <p:spPr>
          <a:xfrm rot="5400000">
            <a:off x="4243644" y="1994026"/>
            <a:ext cx="166255" cy="207818"/>
          </a:xfrm>
          <a:prstGeom prst="triangle">
            <a:avLst/>
          </a:prstGeom>
          <a:solidFill>
            <a:srgbClr val="C0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等腰三角形 12"/>
          <p:cNvSpPr/>
          <p:nvPr/>
        </p:nvSpPr>
        <p:spPr>
          <a:xfrm rot="5400000" flipH="1">
            <a:off x="4217922" y="2695680"/>
            <a:ext cx="217700" cy="207817"/>
          </a:xfrm>
          <a:prstGeom prst="triangle">
            <a:avLst/>
          </a:prstGeom>
          <a:solidFill>
            <a:srgbClr val="C0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等腰三角形 13"/>
          <p:cNvSpPr/>
          <p:nvPr/>
        </p:nvSpPr>
        <p:spPr>
          <a:xfrm rot="5400000">
            <a:off x="4243644" y="5329635"/>
            <a:ext cx="166255" cy="207818"/>
          </a:xfrm>
          <a:prstGeom prst="triangle">
            <a:avLst/>
          </a:prstGeom>
          <a:solidFill>
            <a:srgbClr val="C0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文本框 14"/>
          <p:cNvSpPr txBox="1"/>
          <p:nvPr/>
        </p:nvSpPr>
        <p:spPr>
          <a:xfrm>
            <a:off x="4430680" y="1820936"/>
            <a:ext cx="1236510" cy="499624"/>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十月革命</a:t>
            </a:r>
          </a:p>
        </p:txBody>
      </p:sp>
      <p:sp>
        <p:nvSpPr>
          <p:cNvPr id="16" name="矩形 15"/>
          <p:cNvSpPr/>
          <p:nvPr/>
        </p:nvSpPr>
        <p:spPr>
          <a:xfrm>
            <a:off x="5667190" y="1909797"/>
            <a:ext cx="5355953" cy="400110"/>
          </a:xfrm>
          <a:prstGeom prst="rect">
            <a:avLst/>
          </a:prstGeom>
        </p:spPr>
        <p:txBody>
          <a:bodyPr wrap="none">
            <a:spAutoFit/>
          </a:bodyPr>
          <a:lstStyle/>
          <a:p>
            <a:pPr lvl="0"/>
            <a:r>
              <a:rPr lang="zh-CN" altLang="zh-CN"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世界上</a:t>
            </a:r>
            <a:r>
              <a:rPr lang="zh-CN" altLang="zh-CN" sz="2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第一个</a:t>
            </a:r>
            <a:r>
              <a:rPr lang="zh-CN" altLang="zh-CN"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社会主义国家</a:t>
            </a:r>
            <a:r>
              <a:rPr lang="en-US" altLang="zh-CN"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苏维埃俄国</a:t>
            </a:r>
            <a:r>
              <a:rPr lang="zh-CN" altLang="zh-CN"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7" name="文本框 16"/>
          <p:cNvSpPr txBox="1"/>
          <p:nvPr/>
        </p:nvSpPr>
        <p:spPr>
          <a:xfrm>
            <a:off x="4430680" y="3004798"/>
            <a:ext cx="1236510" cy="499624"/>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列宁</a:t>
            </a:r>
          </a:p>
        </p:txBody>
      </p:sp>
      <p:sp>
        <p:nvSpPr>
          <p:cNvPr id="18" name="矩形 17"/>
          <p:cNvSpPr/>
          <p:nvPr/>
        </p:nvSpPr>
        <p:spPr>
          <a:xfrm>
            <a:off x="5667190" y="2894468"/>
            <a:ext cx="6096000" cy="961289"/>
          </a:xfrm>
          <a:prstGeom prst="rect">
            <a:avLst/>
          </a:prstGeom>
        </p:spPr>
        <p:txBody>
          <a:bodyPr>
            <a:spAutoFit/>
          </a:bodyPr>
          <a:lstStyle/>
          <a:p>
            <a:pPr lvl="0">
              <a:lnSpc>
                <a:spcPct val="150000"/>
              </a:lnSpc>
            </a:pPr>
            <a:r>
              <a:rPr lang="zh-CN" altLang="zh-CN"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三个阶段</a:t>
            </a:r>
            <a:r>
              <a:rPr lang="zh-CN" altLang="en-US"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巩固政权时期、战时共产主义时期、新经济政策时期。</a:t>
            </a:r>
          </a:p>
        </p:txBody>
      </p:sp>
      <p:sp>
        <p:nvSpPr>
          <p:cNvPr id="19" name="文本框 18"/>
          <p:cNvSpPr txBox="1"/>
          <p:nvPr/>
        </p:nvSpPr>
        <p:spPr>
          <a:xfrm>
            <a:off x="4430681" y="5179980"/>
            <a:ext cx="1236510" cy="499624"/>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斯大林</a:t>
            </a:r>
          </a:p>
        </p:txBody>
      </p:sp>
      <p:graphicFrame>
        <p:nvGraphicFramePr>
          <p:cNvPr id="23" name="图表 22"/>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996110" y="56552"/>
            <a:ext cx="8298180" cy="943528"/>
          </a:xfrm>
          <a:prstGeom prst="rect">
            <a:avLst/>
          </a:prstGeom>
          <a:noFill/>
        </p:spPr>
        <p:txBody>
          <a:bodyPr wrap="square" rtlCol="0">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6.1.2.1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列宁领导下的苏维埃俄国对社会主义的探索</a:t>
            </a:r>
          </a:p>
          <a:p>
            <a:pPr>
              <a:lnSpc>
                <a:spcPct val="150000"/>
              </a:lnSpc>
            </a:pP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6.1.2.2斯大林领导下的苏联对社会主义的探索</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5361" name="文本框 56"/>
          <p:cNvSpPr txBox="1">
            <a:spLocks noChangeArrowheads="1"/>
          </p:cNvSpPr>
          <p:nvPr/>
        </p:nvSpPr>
        <p:spPr bwMode="auto">
          <a:xfrm>
            <a:off x="1806371" y="1385889"/>
            <a:ext cx="9268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lang="en-US" altLang="zh-CN" sz="1200" i="1">
                <a:solidFill>
                  <a:schemeClr val="bg1"/>
                </a:solidFill>
                <a:latin typeface="方正兰亭黑_GBK" panose="02000000000000000000" pitchFamily="2" charset="-122"/>
                <a:ea typeface="方正兰亭黑_GBK" panose="02000000000000000000" pitchFamily="2" charset="-122"/>
              </a:rPr>
              <a:t>1.</a:t>
            </a:r>
            <a:r>
              <a:rPr lang="zh-CN" altLang="en-US" sz="1200" i="1">
                <a:solidFill>
                  <a:schemeClr val="bg1"/>
                </a:solidFill>
                <a:latin typeface="方正兰亭黑_GBK" panose="02000000000000000000" pitchFamily="2" charset="-122"/>
                <a:ea typeface="方正兰亭黑_GBK" panose="02000000000000000000" pitchFamily="2" charset="-122"/>
              </a:rPr>
              <a:t>教材概述</a:t>
            </a:r>
          </a:p>
        </p:txBody>
      </p:sp>
      <p:sp>
        <p:nvSpPr>
          <p:cNvPr id="15362" name="矩形 72"/>
          <p:cNvSpPr>
            <a:spLocks noChangeArrowheads="1"/>
          </p:cNvSpPr>
          <p:nvPr/>
        </p:nvSpPr>
        <p:spPr bwMode="auto">
          <a:xfrm>
            <a:off x="5124451" y="3405189"/>
            <a:ext cx="4856163" cy="2821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88925">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spcBef>
                <a:spcPts val="1000"/>
              </a:spcBef>
              <a:spcAft>
                <a:spcPts val="1000"/>
              </a:spcAft>
            </a:pPr>
            <a:r>
              <a:rPr lang="en-US" altLang="zh-CN" sz="1600">
                <a:latin typeface="Arial" panose="020B0604020202020204" pitchFamily="34" charset="0"/>
                <a:ea typeface="方正兰亭超细黑简体" panose="02000000000000000000" pitchFamily="2" charset="-122"/>
              </a:rPr>
              <a:t>尚德机构学术中心教学、教研名师倾力之作——“</a:t>
            </a:r>
            <a:r>
              <a:rPr lang="zh-CN" altLang="en-US" sz="1600">
                <a:latin typeface="Arial" panose="020B0604020202020204" pitchFamily="34" charset="0"/>
                <a:ea typeface="方正兰亭超细黑简体" panose="02000000000000000000" pitchFamily="2" charset="-122"/>
              </a:rPr>
              <a:t>尚考通</a:t>
            </a:r>
            <a:r>
              <a:rPr lang="en-US" altLang="zh-CN" sz="1600">
                <a:latin typeface="Arial" panose="020B0604020202020204" pitchFamily="34" charset="0"/>
                <a:ea typeface="方正兰亭超细黑简体" panose="02000000000000000000" pitchFamily="2" charset="-122"/>
              </a:rPr>
              <a:t>”系列教材·四大公共课书籍</a:t>
            </a:r>
          </a:p>
          <a:p>
            <a:pPr>
              <a:spcBef>
                <a:spcPts val="1000"/>
              </a:spcBef>
              <a:spcAft>
                <a:spcPts val="1000"/>
              </a:spcAft>
            </a:pPr>
            <a:r>
              <a:rPr lang="en-US" altLang="zh-CN" sz="1600">
                <a:latin typeface="Arial" panose="020B0604020202020204" pitchFamily="34" charset="0"/>
                <a:ea typeface="方正兰亭超细黑简体" panose="02000000000000000000" pitchFamily="2" charset="-122"/>
              </a:rPr>
              <a:t>此次问</a:t>
            </a:r>
            <a:r>
              <a:rPr lang="zh-CN" altLang="en-US" sz="1600">
                <a:latin typeface="Arial" panose="020B0604020202020204" pitchFamily="34" charset="0"/>
                <a:ea typeface="方正兰亭超细黑简体" panose="02000000000000000000" pitchFamily="2" charset="-122"/>
              </a:rPr>
              <a:t>市</a:t>
            </a:r>
            <a:r>
              <a:rPr lang="en-US" altLang="zh-CN" sz="1600">
                <a:latin typeface="Arial" panose="020B0604020202020204" pitchFamily="34" charset="0"/>
                <a:ea typeface="方正兰亭超细黑简体" panose="02000000000000000000" pitchFamily="2" charset="-122"/>
              </a:rPr>
              <a:t>的四本教材为</a:t>
            </a:r>
            <a:r>
              <a:rPr lang="zh-CN" altLang="en-US" sz="1600">
                <a:latin typeface="Arial" panose="020B0604020202020204" pitchFamily="34" charset="0"/>
                <a:ea typeface="方正兰亭超细黑简体" panose="02000000000000000000" pitchFamily="2" charset="-122"/>
              </a:rPr>
              <a:t>：</a:t>
            </a:r>
            <a:r>
              <a:rPr lang="en-US" altLang="zh-CN" sz="1600">
                <a:latin typeface="Arial" panose="020B0604020202020204" pitchFamily="34" charset="0"/>
                <a:ea typeface="方正兰亭超细黑简体" panose="02000000000000000000" pitchFamily="2" charset="-122"/>
              </a:rPr>
              <a:t>《中国近现代史纲要》《思想道德修养与法律基础》《毛泽东思想和中国特色社会主义理论体系概论》《马克思主义基本原理概论》。</a:t>
            </a:r>
          </a:p>
          <a:p>
            <a:pPr>
              <a:spcBef>
                <a:spcPts val="1000"/>
              </a:spcBef>
              <a:spcAft>
                <a:spcPts val="1000"/>
              </a:spcAft>
            </a:pPr>
            <a:r>
              <a:rPr lang="en-US" altLang="zh-CN" sz="1600">
                <a:latin typeface="Arial" panose="020B0604020202020204" pitchFamily="34" charset="0"/>
                <a:ea typeface="方正兰亭超细黑简体" panose="02000000000000000000" pitchFamily="2" charset="-122"/>
                <a:sym typeface="宋体" panose="02010600030101010101" pitchFamily="2" charset="-122"/>
              </a:rPr>
              <a:t>尚德机构“</a:t>
            </a:r>
            <a:r>
              <a:rPr lang="zh-CN" altLang="en-US" sz="1600">
                <a:latin typeface="Arial" panose="020B0604020202020204" pitchFamily="34" charset="0"/>
                <a:ea typeface="方正兰亭超细黑简体" panose="02000000000000000000" pitchFamily="2" charset="-122"/>
                <a:sym typeface="宋体" panose="02010600030101010101" pitchFamily="2" charset="-122"/>
              </a:rPr>
              <a:t>尚考通</a:t>
            </a:r>
            <a:r>
              <a:rPr lang="en-US" altLang="zh-CN" sz="1600">
                <a:latin typeface="Arial" panose="020B0604020202020204" pitchFamily="34" charset="0"/>
                <a:ea typeface="方正兰亭超细黑简体" panose="02000000000000000000" pitchFamily="2" charset="-122"/>
                <a:sym typeface="宋体" panose="02010600030101010101" pitchFamily="2" charset="-122"/>
              </a:rPr>
              <a:t>”官方教材由尚德学术中心主编。</a:t>
            </a:r>
            <a:r>
              <a:rPr lang="en-US" altLang="zh-CN" sz="1600">
                <a:latin typeface="Arial" panose="020B0604020202020204" pitchFamily="34" charset="0"/>
                <a:ea typeface="方正兰亭超细黑简体" panose="02000000000000000000" pitchFamily="2" charset="-122"/>
              </a:rPr>
              <a:t>从四大公共课开始，尚德</a:t>
            </a:r>
            <a:r>
              <a:rPr lang="zh-CN" altLang="en-US" sz="1600">
                <a:latin typeface="Arial" panose="020B0604020202020204" pitchFamily="34" charset="0"/>
                <a:ea typeface="方正兰亭超细黑简体" panose="02000000000000000000" pitchFamily="2" charset="-122"/>
              </a:rPr>
              <a:t>教研</a:t>
            </a:r>
            <a:r>
              <a:rPr lang="en-US" altLang="zh-CN" sz="1600">
                <a:latin typeface="Arial" panose="020B0604020202020204" pitchFamily="34" charset="0"/>
                <a:ea typeface="方正兰亭超细黑简体" panose="02000000000000000000" pitchFamily="2" charset="-122"/>
              </a:rPr>
              <a:t>将精心打造自考系列教材。</a:t>
            </a:r>
          </a:p>
        </p:txBody>
      </p:sp>
      <p:sp>
        <p:nvSpPr>
          <p:cNvPr id="15363" name="矩形 73"/>
          <p:cNvSpPr>
            <a:spLocks noChangeArrowheads="1"/>
          </p:cNvSpPr>
          <p:nvPr/>
        </p:nvSpPr>
        <p:spPr bwMode="auto">
          <a:xfrm>
            <a:off x="3013344" y="381000"/>
            <a:ext cx="551946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lang="zh-CN" altLang="en-US" sz="3200">
                <a:solidFill>
                  <a:srgbClr val="EF8B81"/>
                </a:solidFill>
                <a:latin typeface="方正兰亭黑_GBK" panose="02000000000000000000" pitchFamily="2" charset="-122"/>
                <a:ea typeface="方正兰亭黑_GBK" panose="02000000000000000000" pitchFamily="2" charset="-122"/>
              </a:rPr>
              <a:t>尚德机构“尚考通”权威教材</a:t>
            </a:r>
          </a:p>
        </p:txBody>
      </p:sp>
      <p:pic>
        <p:nvPicPr>
          <p:cNvPr id="15364" name="图片 3" descr="推广图-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075" y="1012825"/>
            <a:ext cx="8275638" cy="217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图片 4" descr="WX20180920-1056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0076" y="3781425"/>
            <a:ext cx="3038475"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40039" y="1749731"/>
            <a:ext cx="9272339" cy="3323987"/>
          </a:xfrm>
          <a:prstGeom prst="rect">
            <a:avLst/>
          </a:prstGeom>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在前苏联推行所谓“社会主义苏联模式”的</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领导人是（）</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列宁 </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斯大林</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布哈林 </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托洛斯基</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40039" y="1749731"/>
            <a:ext cx="9272339" cy="3323987"/>
          </a:xfrm>
          <a:prstGeom prst="rect">
            <a:avLst/>
          </a:prstGeom>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在前苏联推行所谓“社会主义苏联模式”的领导人是（</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列宁 </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斯大林</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布哈林 </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托洛斯基</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40039" y="1749731"/>
            <a:ext cx="9272339" cy="3323987"/>
          </a:xfrm>
          <a:prstGeom prst="rect">
            <a:avLst/>
          </a:prstGeom>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提出并实施新经济政策的是（）</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列宁 </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恩格斯</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马克思 </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斯大林</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40039" y="1749731"/>
            <a:ext cx="9272339" cy="3323987"/>
          </a:xfrm>
          <a:prstGeom prst="rect">
            <a:avLst/>
          </a:prstGeom>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提出并实施新经济政策的是（</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列宁 </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恩格斯</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马克思 </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斯大林</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24</a:t>
            </a:fld>
            <a:endParaRPr lang="zh-CN" altLang="en-US"/>
          </a:p>
        </p:txBody>
      </p:sp>
      <p:sp>
        <p:nvSpPr>
          <p:cNvPr id="2" name="文本框 1"/>
          <p:cNvSpPr txBox="1"/>
          <p:nvPr/>
        </p:nvSpPr>
        <p:spPr>
          <a:xfrm>
            <a:off x="1311442" y="1806971"/>
            <a:ext cx="9516979" cy="1200329"/>
          </a:xfrm>
          <a:prstGeom prst="rect">
            <a:avLst/>
          </a:prstGeom>
          <a:noFill/>
        </p:spPr>
        <p:txBody>
          <a:bodyPr wrap="square" rtlCol="0">
            <a:spAutoFit/>
          </a:bodyPr>
          <a:lstStyle/>
          <a:p>
            <a:pPr>
              <a:lnSpc>
                <a:spcPct val="150000"/>
              </a:lnSpc>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多国：</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kumimoji="1"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第二次世界大战</a:t>
            </a: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以后社会主义事业从一国向多国发展壮大</a:t>
            </a:r>
            <a:r>
              <a:rPr kumimoji="1" lang="zh-CN" altLang="en-US"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（选择题）</a:t>
            </a:r>
          </a:p>
        </p:txBody>
      </p:sp>
      <p:pic>
        <p:nvPicPr>
          <p:cNvPr id="3" name="图片 2"/>
          <p:cNvPicPr>
            <a:picLocks noChangeAspect="1"/>
          </p:cNvPicPr>
          <p:nvPr/>
        </p:nvPicPr>
        <p:blipFill>
          <a:blip r:embed="rId2"/>
          <a:stretch>
            <a:fillRect/>
          </a:stretch>
        </p:blipFill>
        <p:spPr>
          <a:xfrm>
            <a:off x="3850439" y="3179449"/>
            <a:ext cx="4760161" cy="3315703"/>
          </a:xfrm>
          <a:prstGeom prst="rect">
            <a:avLst/>
          </a:prstGeom>
        </p:spPr>
      </p:pic>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982746" y="113036"/>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6.1.3</a:t>
            </a:r>
            <a:r>
              <a:rPr lang="zh-CN" altLang="en-US" sz="2000" dirty="0">
                <a:solidFill>
                  <a:schemeClr val="bg1">
                    <a:lumMod val="95000"/>
                  </a:schemeClr>
                </a:solidFill>
                <a:latin typeface="宋体" panose="02010600030101010101" pitchFamily="2" charset="-122"/>
                <a:ea typeface="宋体" panose="02010600030101010101" pitchFamily="2" charset="-122"/>
              </a:rPr>
              <a:t>社会主义从一国到多国的发展</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25</a:t>
            </a:fld>
            <a:endParaRPr lang="zh-CN" altLang="en-US"/>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p:cNvSpPr txBox="1"/>
          <p:nvPr/>
        </p:nvSpPr>
        <p:spPr>
          <a:xfrm>
            <a:off x="1014663" y="2018806"/>
            <a:ext cx="8686800" cy="2601546"/>
          </a:xfrm>
          <a:prstGeom prst="rect">
            <a:avLst/>
          </a:prstGeom>
          <a:noFill/>
        </p:spPr>
        <p:txBody>
          <a:bodyPr wrap="square" rtlCol="0">
            <a:spAutoFit/>
          </a:bodyPr>
          <a:lstStyle/>
          <a:p>
            <a:pPr>
              <a:lnSpc>
                <a:spcPct val="150000"/>
              </a:lnSpc>
            </a:pPr>
            <a:r>
              <a:rPr kumimoji="1" lang="en-US" altLang="zh-CN" sz="2800" dirty="0">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东欧社会主义国家的建立和发展</a:t>
            </a:r>
            <a:endParaRPr kumimoji="1"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第二次世界大战以后，出现了波兰，捷克斯洛伐克，罗马尼亚，保加利亚，匈牙利，民主德国，南斯拉夫和阿尔巴尼亚等一批社会主义国家</a:t>
            </a:r>
            <a:endParaRPr kumimoji="1"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1468883" y="282808"/>
            <a:ext cx="6771005" cy="481863"/>
          </a:xfrm>
          <a:prstGeom prst="rect">
            <a:avLst/>
          </a:prstGeom>
          <a:noFill/>
        </p:spPr>
        <p:txBody>
          <a:bodyPr wrap="square" rtlCol="0" anchor="t">
            <a:spAutoFit/>
          </a:bodyPr>
          <a:lstStyle/>
          <a:p>
            <a:pPr>
              <a:lnSpc>
                <a:spcPct val="150000"/>
              </a:lnSpc>
            </a:pPr>
            <a:r>
              <a:rPr lang="en-US" altLang="zh-CN" sz="2000" dirty="0">
                <a:solidFill>
                  <a:schemeClr val="bg1"/>
                </a:solidFill>
                <a:latin typeface="宋体" panose="02010600030101010101" pitchFamily="2" charset="-122"/>
                <a:ea typeface="宋体" panose="02010600030101010101" pitchFamily="2" charset="-122"/>
              </a:rPr>
              <a:t>6.1.3</a:t>
            </a:r>
            <a:r>
              <a:rPr lang="zh-CN" altLang="en-US" sz="2000" dirty="0">
                <a:solidFill>
                  <a:schemeClr val="bg1"/>
                </a:solidFill>
                <a:latin typeface="宋体" panose="02010600030101010101" pitchFamily="2" charset="-122"/>
                <a:ea typeface="宋体" panose="02010600030101010101" pitchFamily="2" charset="-122"/>
              </a:rPr>
              <a:t>社会主义从一国到多国的发展</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26</a:t>
            </a:fld>
            <a:endParaRPr lang="zh-CN" altLang="en-US"/>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p:cNvSpPr txBox="1"/>
          <p:nvPr/>
        </p:nvSpPr>
        <p:spPr>
          <a:xfrm>
            <a:off x="844215" y="2617918"/>
            <a:ext cx="11107153" cy="1569660"/>
          </a:xfrm>
          <a:prstGeom prst="rect">
            <a:avLst/>
          </a:prstGeom>
          <a:noFill/>
        </p:spPr>
        <p:txBody>
          <a:bodyPr wrap="square" rtlCol="0">
            <a:spAutoFit/>
          </a:bodyPr>
          <a:lstStyle/>
          <a:p>
            <a:pPr>
              <a:lnSpc>
                <a:spcPct val="150000"/>
              </a:lnSpc>
            </a:pPr>
            <a:r>
              <a:rPr kumimoji="1" lang="en-US" altLang="zh-CN" sz="3200" dirty="0">
                <a:latin typeface="微软雅黑" panose="020B0503020204020204" pitchFamily="34" charset="-122"/>
                <a:ea typeface="微软雅黑" panose="020B0503020204020204" pitchFamily="34" charset="-122"/>
                <a:cs typeface="微软雅黑" panose="020B0503020204020204" pitchFamily="34" charset="-122"/>
              </a:rPr>
              <a:t>2.</a:t>
            </a:r>
            <a:r>
              <a:rPr kumimoji="1" lang="zh-CN" altLang="en-US" sz="3200" dirty="0">
                <a:latin typeface="微软雅黑" panose="020B0503020204020204" pitchFamily="34" charset="-122"/>
                <a:ea typeface="微软雅黑" panose="020B0503020204020204" pitchFamily="34" charset="-122"/>
                <a:cs typeface="微软雅黑" panose="020B0503020204020204" pitchFamily="34" charset="-122"/>
              </a:rPr>
              <a:t>中国等亚洲社会主义国家建立和发展</a:t>
            </a:r>
            <a:endParaRPr kumimoji="1" lang="en-US" altLang="zh-CN" sz="32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kumimoji="1" lang="zh-CN" altLang="en-US" sz="3200" dirty="0">
                <a:latin typeface="微软雅黑" panose="020B0503020204020204" pitchFamily="34" charset="-122"/>
                <a:ea typeface="微软雅黑" panose="020B0503020204020204" pitchFamily="34" charset="-122"/>
                <a:cs typeface="微软雅黑" panose="020B0503020204020204" pitchFamily="34" charset="-122"/>
              </a:rPr>
              <a:t>中国，朝鲜，越南，老挝和蒙古，古巴建立社会主义制度</a:t>
            </a:r>
            <a:endParaRPr kumimoji="1" lang="en-US" altLang="zh-CN" sz="3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1225815" y="208214"/>
            <a:ext cx="6771005" cy="481863"/>
          </a:xfrm>
          <a:prstGeom prst="rect">
            <a:avLst/>
          </a:prstGeom>
          <a:noFill/>
        </p:spPr>
        <p:txBody>
          <a:bodyPr wrap="square" rtlCol="0" anchor="t">
            <a:spAutoFit/>
          </a:bodyPr>
          <a:lstStyle/>
          <a:p>
            <a:pPr>
              <a:lnSpc>
                <a:spcPct val="150000"/>
              </a:lnSpc>
            </a:pPr>
            <a:r>
              <a:rPr lang="en-US" altLang="zh-CN" sz="2000" dirty="0">
                <a:solidFill>
                  <a:schemeClr val="bg1"/>
                </a:solidFill>
                <a:latin typeface="宋体" panose="02010600030101010101" pitchFamily="2" charset="-122"/>
                <a:ea typeface="宋体" panose="02010600030101010101" pitchFamily="2" charset="-122"/>
              </a:rPr>
              <a:t>6.1.3</a:t>
            </a:r>
            <a:r>
              <a:rPr lang="zh-CN" altLang="en-US" sz="2000" dirty="0">
                <a:solidFill>
                  <a:schemeClr val="bg1"/>
                </a:solidFill>
                <a:latin typeface="宋体" panose="02010600030101010101" pitchFamily="2" charset="-122"/>
                <a:ea typeface="宋体" panose="02010600030101010101" pitchFamily="2" charset="-122"/>
              </a:rPr>
              <a:t>社会主义从一国到多国的发展</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223210" y="1221906"/>
            <a:ext cx="10515600" cy="4987141"/>
          </a:xfrm>
        </p:spPr>
        <p:txBody>
          <a:bodyPr>
            <a:normAutofit/>
          </a:bodyPr>
          <a:lstStyle/>
          <a:p>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第二次世界大战以后，以下（）是社会主义国家</a:t>
            </a:r>
            <a:endParaRPr kumimoji="1"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lphaUcPeriod"/>
            </a:pP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美国</a:t>
            </a:r>
            <a:endParaRPr kumimoji="1"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lphaUcPeriod"/>
            </a:pP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日本</a:t>
            </a:r>
            <a:endParaRPr kumimoji="1"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lphaUcPeriod"/>
            </a:pP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英国</a:t>
            </a:r>
            <a:endParaRPr kumimoji="1"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lphaUcPeriod"/>
            </a:pP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罗马尼亚</a:t>
            </a:r>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t>27</a:t>
            </a:fld>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223210" y="1221906"/>
            <a:ext cx="10515600" cy="4987141"/>
          </a:xfrm>
        </p:spPr>
        <p:txBody>
          <a:bodyPr>
            <a:normAutofit/>
          </a:bodyPr>
          <a:lstStyle/>
          <a:p>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第二次世界大战以后，以下（</a:t>
            </a:r>
            <a:r>
              <a:rPr kumimoji="1"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D</a:t>
            </a: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）是社会主义国家</a:t>
            </a:r>
            <a:endParaRPr kumimoji="1"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lphaUcPeriod"/>
            </a:pP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美国</a:t>
            </a:r>
            <a:endParaRPr kumimoji="1"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lphaUcPeriod"/>
            </a:pP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日本</a:t>
            </a:r>
            <a:endParaRPr kumimoji="1"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lphaUcPeriod"/>
            </a:pP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英国</a:t>
            </a:r>
            <a:endParaRPr kumimoji="1"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buFont typeface="+mj-lt"/>
              <a:buAutoNum type="alphaUcPeriod"/>
            </a:pP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罗马尼亚</a:t>
            </a:r>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t>28</a:t>
            </a:fld>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29</a:t>
            </a:fld>
            <a:endParaRPr lang="zh-CN" altLang="en-US"/>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p:cNvSpPr txBox="1"/>
          <p:nvPr/>
        </p:nvSpPr>
        <p:spPr>
          <a:xfrm>
            <a:off x="413084" y="2324493"/>
            <a:ext cx="11915278" cy="1135054"/>
          </a:xfrm>
          <a:prstGeom prst="rect">
            <a:avLst/>
          </a:prstGeom>
          <a:noFill/>
        </p:spPr>
        <p:txBody>
          <a:bodyPr wrap="square" rtlCol="0">
            <a:spAutoFit/>
          </a:bodyPr>
          <a:lstStyle/>
          <a:p>
            <a:pPr>
              <a:lnSpc>
                <a:spcPct val="150000"/>
              </a:lnSpc>
            </a:pPr>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3.</a:t>
            </a: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社会主义国家从一国到多国发展的</a:t>
            </a:r>
            <a:r>
              <a:rPr kumimoji="1"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历史贡献</a:t>
            </a: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和经验教训</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50000"/>
              </a:lnSpc>
              <a:buFont typeface="+mj-ea"/>
              <a:buAutoNum type="circleNumDbPlain"/>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社会主义制度推动了人类历史的发展和社会制度的演进</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1468884" y="278572"/>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6.1.3</a:t>
            </a:r>
            <a:r>
              <a:rPr lang="zh-CN" altLang="en-US" sz="2000" dirty="0">
                <a:solidFill>
                  <a:schemeClr val="bg1">
                    <a:lumMod val="95000"/>
                  </a:schemeClr>
                </a:solidFill>
                <a:latin typeface="宋体" panose="02010600030101010101" pitchFamily="2" charset="-122"/>
                <a:ea typeface="宋体" panose="02010600030101010101" pitchFamily="2" charset="-122"/>
              </a:rPr>
              <a:t>社会主义从一国到多国的发展</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6385" name="文本框 56"/>
          <p:cNvSpPr txBox="1">
            <a:spLocks noChangeArrowheads="1"/>
          </p:cNvSpPr>
          <p:nvPr/>
        </p:nvSpPr>
        <p:spPr bwMode="auto">
          <a:xfrm>
            <a:off x="1783403" y="1385889"/>
            <a:ext cx="10807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lang="en-US" altLang="zh-CN" sz="1200" i="1">
                <a:solidFill>
                  <a:schemeClr val="bg1"/>
                </a:solidFill>
                <a:latin typeface="方正兰亭黑_GBK" panose="02000000000000000000" pitchFamily="2" charset="-122"/>
                <a:ea typeface="方正兰亭黑_GBK" panose="02000000000000000000" pitchFamily="2" charset="-122"/>
              </a:rPr>
              <a:t>2.</a:t>
            </a:r>
            <a:r>
              <a:rPr lang="zh-CN" altLang="en-US" sz="1200" i="1">
                <a:solidFill>
                  <a:schemeClr val="bg1"/>
                </a:solidFill>
                <a:latin typeface="方正兰亭黑_GBK" panose="02000000000000000000" pitchFamily="2" charset="-122"/>
                <a:ea typeface="方正兰亭黑_GBK" panose="02000000000000000000" pitchFamily="2" charset="-122"/>
              </a:rPr>
              <a:t>教材卖点二</a:t>
            </a:r>
          </a:p>
        </p:txBody>
      </p:sp>
      <p:sp>
        <p:nvSpPr>
          <p:cNvPr id="16386" name="椭圆 84"/>
          <p:cNvSpPr>
            <a:spLocks noChangeArrowheads="1"/>
          </p:cNvSpPr>
          <p:nvPr/>
        </p:nvSpPr>
        <p:spPr bwMode="auto">
          <a:xfrm>
            <a:off x="3175000" y="2654300"/>
            <a:ext cx="471488" cy="471488"/>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6387" name="椭圆 91"/>
          <p:cNvSpPr>
            <a:spLocks noChangeArrowheads="1"/>
          </p:cNvSpPr>
          <p:nvPr/>
        </p:nvSpPr>
        <p:spPr bwMode="auto">
          <a:xfrm>
            <a:off x="5589588" y="4591050"/>
            <a:ext cx="584200" cy="584200"/>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6388" name="椭圆 92"/>
          <p:cNvSpPr>
            <a:spLocks noChangeArrowheads="1"/>
          </p:cNvSpPr>
          <p:nvPr/>
        </p:nvSpPr>
        <p:spPr bwMode="auto">
          <a:xfrm flipH="1">
            <a:off x="1989138" y="3724275"/>
            <a:ext cx="228600" cy="228600"/>
          </a:xfrm>
          <a:prstGeom prst="ellipse">
            <a:avLst/>
          </a:prstGeom>
          <a:solidFill>
            <a:srgbClr val="88D0E0">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6389" name="椭圆 93"/>
          <p:cNvSpPr>
            <a:spLocks noChangeArrowheads="1"/>
          </p:cNvSpPr>
          <p:nvPr/>
        </p:nvSpPr>
        <p:spPr bwMode="auto">
          <a:xfrm flipH="1">
            <a:off x="4252914" y="2260600"/>
            <a:ext cx="307975" cy="306388"/>
          </a:xfrm>
          <a:prstGeom prst="ellipse">
            <a:avLst/>
          </a:prstGeom>
          <a:solidFill>
            <a:srgbClr val="FCDD65">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6390" name="椭圆 95"/>
          <p:cNvSpPr>
            <a:spLocks noChangeArrowheads="1"/>
          </p:cNvSpPr>
          <p:nvPr/>
        </p:nvSpPr>
        <p:spPr bwMode="auto">
          <a:xfrm>
            <a:off x="7397751" y="2568576"/>
            <a:ext cx="447675" cy="447675"/>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6391" name="椭圆 97"/>
          <p:cNvSpPr>
            <a:spLocks noChangeArrowheads="1"/>
          </p:cNvSpPr>
          <p:nvPr/>
        </p:nvSpPr>
        <p:spPr bwMode="auto">
          <a:xfrm flipH="1">
            <a:off x="6173788" y="3000376"/>
            <a:ext cx="239712" cy="239713"/>
          </a:xfrm>
          <a:prstGeom prst="ellipse">
            <a:avLst/>
          </a:prstGeom>
          <a:solidFill>
            <a:srgbClr val="F28A5F">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6392" name="椭圆 99"/>
          <p:cNvSpPr>
            <a:spLocks noChangeArrowheads="1"/>
          </p:cNvSpPr>
          <p:nvPr/>
        </p:nvSpPr>
        <p:spPr bwMode="auto">
          <a:xfrm>
            <a:off x="9317038" y="5057776"/>
            <a:ext cx="558800" cy="557213"/>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6393" name="椭圆 101"/>
          <p:cNvSpPr>
            <a:spLocks noChangeArrowheads="1"/>
          </p:cNvSpPr>
          <p:nvPr/>
        </p:nvSpPr>
        <p:spPr bwMode="auto">
          <a:xfrm flipH="1">
            <a:off x="8629651" y="1662113"/>
            <a:ext cx="449263" cy="449262"/>
          </a:xfrm>
          <a:prstGeom prst="ellipse">
            <a:avLst/>
          </a:prstGeom>
          <a:solidFill>
            <a:srgbClr val="88D0E0">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pic>
        <p:nvPicPr>
          <p:cNvPr id="1639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1500" y="9525"/>
            <a:ext cx="8509000" cy="661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30</a:t>
            </a:fld>
            <a:endParaRPr lang="zh-CN" altLang="en-US"/>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p:cNvSpPr txBox="1"/>
          <p:nvPr/>
        </p:nvSpPr>
        <p:spPr>
          <a:xfrm>
            <a:off x="413084" y="2324493"/>
            <a:ext cx="11915278" cy="1754326"/>
          </a:xfrm>
          <a:prstGeom prst="rect">
            <a:avLst/>
          </a:prstGeom>
          <a:noFill/>
        </p:spPr>
        <p:txBody>
          <a:bodyPr wrap="square" rtlCol="0">
            <a:spAutoFit/>
          </a:bodyPr>
          <a:lstStyle/>
          <a:p>
            <a:pPr>
              <a:lnSpc>
                <a:spcPct val="150000"/>
              </a:lnSpc>
            </a:pPr>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3.</a:t>
            </a: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社会主义国家从一国到多国发展的</a:t>
            </a:r>
            <a:r>
              <a:rPr kumimoji="1"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历史贡献</a:t>
            </a: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和经验教训</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50000"/>
              </a:lnSpc>
              <a:buFont typeface="+mj-ea"/>
              <a:buAutoNum type="circleNumDbPlain"/>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社会制度推动了人类历史的发展和社会制度的演进</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50000"/>
              </a:lnSpc>
              <a:buFont typeface="+mj-ea"/>
              <a:buAutoNum type="circleNumDbPlain"/>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社会主义国家的存在改变了世界格局，遏制了资本主义和霸权主义在世界的扩张</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1225815" y="504267"/>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6.1.3</a:t>
            </a:r>
            <a:r>
              <a:rPr lang="zh-CN" altLang="en-US" sz="2000" dirty="0">
                <a:solidFill>
                  <a:schemeClr val="bg1">
                    <a:lumMod val="95000"/>
                  </a:schemeClr>
                </a:solidFill>
                <a:latin typeface="宋体" panose="02010600030101010101" pitchFamily="2" charset="-122"/>
                <a:ea typeface="宋体" panose="02010600030101010101" pitchFamily="2" charset="-122"/>
              </a:rPr>
              <a:t>社会主义从一国到多国的发展</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31</a:t>
            </a:fld>
            <a:endParaRPr lang="zh-CN" altLang="en-US"/>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p:cNvSpPr txBox="1"/>
          <p:nvPr/>
        </p:nvSpPr>
        <p:spPr>
          <a:xfrm>
            <a:off x="413084" y="2324493"/>
            <a:ext cx="11915278" cy="2308324"/>
          </a:xfrm>
          <a:prstGeom prst="rect">
            <a:avLst/>
          </a:prstGeom>
          <a:noFill/>
        </p:spPr>
        <p:txBody>
          <a:bodyPr wrap="square" rtlCol="0">
            <a:spAutoFit/>
          </a:bodyPr>
          <a:lstStyle/>
          <a:p>
            <a:pPr>
              <a:lnSpc>
                <a:spcPct val="150000"/>
              </a:lnSpc>
            </a:pPr>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3.</a:t>
            </a: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社会主义国家从一国到多国发展的</a:t>
            </a:r>
            <a:r>
              <a:rPr kumimoji="1"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历史贡献</a:t>
            </a: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和经验教训</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50000"/>
              </a:lnSpc>
              <a:buFont typeface="+mj-ea"/>
              <a:buAutoNum type="circleNumDbPlain"/>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社会制度推动了人类历史的发展和社会制度的演进</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50000"/>
              </a:lnSpc>
              <a:buFont typeface="+mj-ea"/>
              <a:buAutoNum type="circleNumDbPlain"/>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社会主义国家的存在改变了世界格局，遏制了资本主义和霸权主义在世界的扩张</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50000"/>
              </a:lnSpc>
              <a:buFont typeface="+mj-ea"/>
              <a:buAutoNum type="circleNumDbPlain"/>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社会主义力量推动着和平与发展的世界时代潮流</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1260539" y="351148"/>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6.1.3</a:t>
            </a:r>
            <a:r>
              <a:rPr lang="zh-CN" altLang="en-US" sz="2000" dirty="0">
                <a:solidFill>
                  <a:schemeClr val="bg1">
                    <a:lumMod val="95000"/>
                  </a:schemeClr>
                </a:solidFill>
                <a:latin typeface="宋体" panose="02010600030101010101" pitchFamily="2" charset="-122"/>
                <a:ea typeface="宋体" panose="02010600030101010101" pitchFamily="2" charset="-122"/>
              </a:rPr>
              <a:t>社会主义从一国到多国的发展</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32</a:t>
            </a:fld>
            <a:endParaRPr lang="zh-CN" altLang="en-US"/>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p:cNvSpPr txBox="1"/>
          <p:nvPr/>
        </p:nvSpPr>
        <p:spPr>
          <a:xfrm>
            <a:off x="413084" y="2324493"/>
            <a:ext cx="11915278" cy="2862322"/>
          </a:xfrm>
          <a:prstGeom prst="rect">
            <a:avLst/>
          </a:prstGeom>
          <a:noFill/>
        </p:spPr>
        <p:txBody>
          <a:bodyPr wrap="square" rtlCol="0">
            <a:spAutoFit/>
          </a:bodyPr>
          <a:lstStyle/>
          <a:p>
            <a:pPr>
              <a:lnSpc>
                <a:spcPct val="150000"/>
              </a:lnSpc>
            </a:pPr>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3.</a:t>
            </a: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社会主义国家从一国到多国发展的</a:t>
            </a:r>
            <a:r>
              <a:rPr kumimoji="1"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历史贡献</a:t>
            </a: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和经验教训</a:t>
            </a:r>
            <a:r>
              <a:rPr kumimoji="1" lang="en-US" altLang="zh-CN"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简答题</a:t>
            </a:r>
            <a:r>
              <a:rPr kumimoji="1" lang="en-US" altLang="zh-CN" sz="24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a:t>
            </a:r>
          </a:p>
          <a:p>
            <a:pPr marL="457200" indent="-457200">
              <a:lnSpc>
                <a:spcPct val="150000"/>
              </a:lnSpc>
              <a:buFont typeface="+mj-ea"/>
              <a:buAutoNum type="circleNumDbPlain"/>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社会制度推动了人类历史的发展和社会制度的演进</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50000"/>
              </a:lnSpc>
              <a:buFont typeface="+mj-ea"/>
              <a:buAutoNum type="circleNumDbPlain"/>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社会主义国家的存在改变了世界格局，遏制了资本主义和霸权主义在世界的扩张</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50000"/>
              </a:lnSpc>
              <a:buFont typeface="+mj-ea"/>
              <a:buAutoNum type="circleNumDbPlain"/>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社会主义力量推动着和平与发展的世界时代潮流</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50000"/>
              </a:lnSpc>
              <a:buFont typeface="+mj-ea"/>
              <a:buAutoNum type="circleNumDbPlain"/>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社会主义引导着世界人民的前进</a:t>
            </a:r>
          </a:p>
        </p:txBody>
      </p:sp>
      <p:sp>
        <p:nvSpPr>
          <p:cNvPr id="5" name="文本框 4"/>
          <p:cNvSpPr txBox="1"/>
          <p:nvPr/>
        </p:nvSpPr>
        <p:spPr>
          <a:xfrm>
            <a:off x="809127" y="336445"/>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6.1.3</a:t>
            </a:r>
            <a:r>
              <a:rPr lang="zh-CN" altLang="en-US" sz="2000" dirty="0">
                <a:solidFill>
                  <a:schemeClr val="bg1">
                    <a:lumMod val="95000"/>
                  </a:schemeClr>
                </a:solidFill>
                <a:latin typeface="宋体" panose="02010600030101010101" pitchFamily="2" charset="-122"/>
                <a:ea typeface="宋体" panose="02010600030101010101" pitchFamily="2" charset="-122"/>
              </a:rPr>
              <a:t>社会主义从一国到多国的发展</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33</a:t>
            </a:fld>
            <a:endParaRPr lang="zh-CN" altLang="en-US"/>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p:cNvSpPr txBox="1"/>
          <p:nvPr/>
        </p:nvSpPr>
        <p:spPr>
          <a:xfrm>
            <a:off x="413084" y="2324493"/>
            <a:ext cx="11915278" cy="3416320"/>
          </a:xfrm>
          <a:prstGeom prst="rect">
            <a:avLst/>
          </a:prstGeom>
          <a:noFill/>
        </p:spPr>
        <p:txBody>
          <a:bodyPr wrap="square" rtlCol="0">
            <a:spAutoFit/>
          </a:bodyPr>
          <a:lstStyle/>
          <a:p>
            <a:pPr>
              <a:lnSpc>
                <a:spcPct val="150000"/>
              </a:lnSpc>
            </a:pPr>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3.</a:t>
            </a: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社会主义国家从一国到多国发展的历史贡献和</a:t>
            </a:r>
            <a:r>
              <a:rPr kumimoji="1"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经验教训</a:t>
            </a:r>
            <a:endParaRPr kumimoji="1" lang="en-US" altLang="zh-CN"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50000"/>
              </a:lnSpc>
              <a:buFont typeface="+mj-ea"/>
              <a:buAutoNum type="circleNumDbPlain"/>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科学社会主义与各国的实践相结合，探索符合本国国情的社会主义发展道路</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50000"/>
              </a:lnSpc>
              <a:buFont typeface="+mj-ea"/>
              <a:buAutoNum type="circleNumDbPlain"/>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理论和实践要创新</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50000"/>
              </a:lnSpc>
              <a:buFont typeface="+mj-ea"/>
              <a:buAutoNum type="circleNumDbPlain"/>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市场经济体制是迄今为止较为有效的资源配置方式</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50000"/>
              </a:lnSpc>
              <a:buFont typeface="+mj-ea"/>
              <a:buAutoNum type="circleNumDbPlain"/>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坚持共产党领导，重视意识形态领域的斗争和思想教育</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kumimoji="1" lang="en-US" altLang="zh-CN"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标题 1"/>
          <p:cNvSpPr txBox="1"/>
          <p:nvPr/>
        </p:nvSpPr>
        <p:spPr>
          <a:xfrm>
            <a:off x="1014663" y="406061"/>
            <a:ext cx="5049253"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第一节  社会主义五百年历史进程</a:t>
            </a:r>
          </a:p>
        </p:txBody>
      </p:sp>
      <p:sp>
        <p:nvSpPr>
          <p:cNvPr id="5" name="文本框 4"/>
          <p:cNvSpPr txBox="1"/>
          <p:nvPr/>
        </p:nvSpPr>
        <p:spPr>
          <a:xfrm>
            <a:off x="137795" y="-10795"/>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6.1.3</a:t>
            </a:r>
            <a:r>
              <a:rPr lang="zh-CN" altLang="en-US" sz="2000" dirty="0">
                <a:solidFill>
                  <a:schemeClr val="bg1">
                    <a:lumMod val="95000"/>
                  </a:schemeClr>
                </a:solidFill>
                <a:latin typeface="宋体" panose="02010600030101010101" pitchFamily="2" charset="-122"/>
                <a:ea typeface="宋体" panose="02010600030101010101" pitchFamily="2" charset="-122"/>
              </a:rPr>
              <a:t>社会主义从一国到多国的发展</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34</a:t>
            </a:fld>
            <a:endParaRPr lang="zh-CN" altLang="en-US"/>
          </a:p>
        </p:txBody>
      </p:sp>
      <p:sp>
        <p:nvSpPr>
          <p:cNvPr id="5" name="标题 1"/>
          <p:cNvSpPr>
            <a:spLocks noGrp="1"/>
          </p:cNvSpPr>
          <p:nvPr>
            <p:ph type="title"/>
          </p:nvPr>
        </p:nvSpPr>
        <p:spPr>
          <a:xfrm>
            <a:off x="1014663" y="406061"/>
            <a:ext cx="5049253"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第一节  社会主义五百年历史进程</a:t>
            </a:r>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文本框 8"/>
          <p:cNvSpPr txBox="1"/>
          <p:nvPr/>
        </p:nvSpPr>
        <p:spPr>
          <a:xfrm>
            <a:off x="1014663" y="1254491"/>
            <a:ext cx="11915278" cy="581057"/>
          </a:xfrm>
          <a:prstGeom prst="rect">
            <a:avLst/>
          </a:prstGeom>
          <a:noFill/>
        </p:spPr>
        <p:txBody>
          <a:bodyPr wrap="square" rtlCol="0">
            <a:spAutoFit/>
          </a:bodyPr>
          <a:lstStyle/>
          <a:p>
            <a:pPr>
              <a:lnSpc>
                <a:spcPct val="150000"/>
              </a:lnSpc>
            </a:pPr>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4.</a:t>
            </a: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社会主义在中国焕发出强大的生机活力</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图表 5"/>
          <p:cNvGraphicFramePr/>
          <p:nvPr/>
        </p:nvGraphicFramePr>
        <p:xfrm>
          <a:off x="1130969" y="2219607"/>
          <a:ext cx="9865894" cy="3816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35</a:t>
            </a:fld>
            <a:endParaRPr lang="zh-CN" altLang="en-US"/>
          </a:p>
        </p:txBody>
      </p:sp>
      <p:sp>
        <p:nvSpPr>
          <p:cNvPr id="5" name="标题 1"/>
          <p:cNvSpPr>
            <a:spLocks noGrp="1"/>
          </p:cNvSpPr>
          <p:nvPr>
            <p:ph type="title"/>
          </p:nvPr>
        </p:nvSpPr>
        <p:spPr>
          <a:xfrm>
            <a:off x="1014663" y="406061"/>
            <a:ext cx="5049253"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第一节  社会主义五百年历史进程</a:t>
            </a:r>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文本框 8"/>
          <p:cNvSpPr txBox="1"/>
          <p:nvPr/>
        </p:nvSpPr>
        <p:spPr>
          <a:xfrm>
            <a:off x="1014663" y="1254491"/>
            <a:ext cx="8642684" cy="646331"/>
          </a:xfrm>
          <a:prstGeom prst="rect">
            <a:avLst/>
          </a:prstGeom>
          <a:noFill/>
        </p:spPr>
        <p:txBody>
          <a:bodyPr wrap="square" rtlCol="0">
            <a:spAutoFit/>
          </a:bodyPr>
          <a:lstStyle/>
          <a:p>
            <a:pPr>
              <a:lnSpc>
                <a:spcPct val="150000"/>
              </a:lnSpc>
            </a:pPr>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5.</a:t>
            </a: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新时代中国特色社会主义</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1219200" y="2534652"/>
            <a:ext cx="9689432" cy="1422954"/>
          </a:xfrm>
          <a:prstGeom prst="rect">
            <a:avLst/>
          </a:prstGeom>
          <a:noFill/>
        </p:spPr>
        <p:txBody>
          <a:bodyPr wrap="square" rtlCol="0">
            <a:spAutoFit/>
          </a:bodyPr>
          <a:lstStyle/>
          <a:p>
            <a:pPr>
              <a:lnSpc>
                <a:spcPct val="150000"/>
              </a:lnSpc>
            </a:pP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十八大</a:t>
            </a:r>
            <a:r>
              <a:rPr kumimoji="1" lang="en-US" altLang="zh-CN" sz="20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20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选择题</a:t>
            </a:r>
            <a:r>
              <a:rPr kumimoji="1" lang="en-US" altLang="zh-CN" sz="200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a:t>
            </a:r>
          </a:p>
          <a:p>
            <a:pPr>
              <a:lnSpc>
                <a:spcPct val="150000"/>
              </a:lnSpc>
            </a:pP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五位一体：（   ）建设、 （   ）建设、 （   ）建设、 （   ）建设和（   ）建设</a:t>
            </a:r>
            <a:endPar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四个全面：全面建成（   ） 、全面（   ） 、全面（   ） 、全面（   ）</a:t>
            </a:r>
          </a:p>
        </p:txBody>
      </p:sp>
      <p:sp>
        <p:nvSpPr>
          <p:cNvPr id="6" name="文本框 5"/>
          <p:cNvSpPr txBox="1"/>
          <p:nvPr/>
        </p:nvSpPr>
        <p:spPr>
          <a:xfrm>
            <a:off x="137795" y="-10795"/>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6.1.5</a:t>
            </a:r>
            <a:r>
              <a:rPr lang="zh-CN" altLang="en-US" sz="2000" dirty="0">
                <a:solidFill>
                  <a:schemeClr val="bg1">
                    <a:lumMod val="95000"/>
                  </a:schemeClr>
                </a:solidFill>
                <a:latin typeface="宋体" panose="02010600030101010101" pitchFamily="2" charset="-122"/>
                <a:ea typeface="宋体" panose="02010600030101010101" pitchFamily="2" charset="-122"/>
              </a:rPr>
              <a:t>新时代中国特色社会主义</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36</a:t>
            </a:fld>
            <a:endParaRPr lang="zh-CN" altLang="en-US"/>
          </a:p>
        </p:txBody>
      </p:sp>
      <p:sp>
        <p:nvSpPr>
          <p:cNvPr id="5" name="标题 1"/>
          <p:cNvSpPr>
            <a:spLocks noGrp="1"/>
          </p:cNvSpPr>
          <p:nvPr>
            <p:ph type="title"/>
          </p:nvPr>
        </p:nvSpPr>
        <p:spPr>
          <a:xfrm>
            <a:off x="1014663" y="406061"/>
            <a:ext cx="5049253"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第一节  社会主义五百年历史进程</a:t>
            </a:r>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文本框 8"/>
          <p:cNvSpPr txBox="1"/>
          <p:nvPr/>
        </p:nvSpPr>
        <p:spPr>
          <a:xfrm>
            <a:off x="1014663" y="1254491"/>
            <a:ext cx="8642684" cy="646331"/>
          </a:xfrm>
          <a:prstGeom prst="rect">
            <a:avLst/>
          </a:prstGeom>
          <a:noFill/>
        </p:spPr>
        <p:txBody>
          <a:bodyPr wrap="square" rtlCol="0">
            <a:spAutoFit/>
          </a:bodyPr>
          <a:lstStyle/>
          <a:p>
            <a:pPr>
              <a:lnSpc>
                <a:spcPct val="150000"/>
              </a:lnSpc>
            </a:pPr>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5.</a:t>
            </a: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新时代中国特色社会主义</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1219200" y="2534652"/>
            <a:ext cx="9689432" cy="1477328"/>
          </a:xfrm>
          <a:prstGeom prst="rect">
            <a:avLst/>
          </a:prstGeom>
          <a:noFill/>
        </p:spPr>
        <p:txBody>
          <a:bodyPr wrap="square" rtlCol="0">
            <a:spAutoFit/>
          </a:bodyPr>
          <a:lstStyle/>
          <a:p>
            <a:pPr>
              <a:lnSpc>
                <a:spcPct val="150000"/>
              </a:lnSpc>
            </a:pP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十八大</a:t>
            </a:r>
            <a:endPar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五位一体：</a:t>
            </a:r>
            <a:r>
              <a:rPr kumimoji="1"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经济</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建设、</a:t>
            </a:r>
            <a:r>
              <a:rPr kumimoji="1"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政治</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建设、</a:t>
            </a:r>
            <a:r>
              <a:rPr kumimoji="1"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文化</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建设、</a:t>
            </a:r>
            <a:r>
              <a:rPr kumimoji="1"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社会</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建设和</a:t>
            </a:r>
            <a:r>
              <a:rPr kumimoji="1"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生态文明</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建设</a:t>
            </a:r>
            <a:endPar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四个全面：全面建成</a:t>
            </a:r>
            <a:r>
              <a:rPr kumimoji="1"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小康社会</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、全面</a:t>
            </a:r>
            <a:r>
              <a:rPr kumimoji="1"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深化改革</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、全面</a:t>
            </a:r>
            <a:r>
              <a:rPr kumimoji="1"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依法治国</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、全面</a:t>
            </a:r>
            <a:r>
              <a:rPr kumimoji="1"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从严治党</a:t>
            </a:r>
          </a:p>
        </p:txBody>
      </p:sp>
      <p:sp>
        <p:nvSpPr>
          <p:cNvPr id="6" name="文本框 5"/>
          <p:cNvSpPr txBox="1"/>
          <p:nvPr/>
        </p:nvSpPr>
        <p:spPr>
          <a:xfrm>
            <a:off x="137795" y="-10795"/>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6.1.5</a:t>
            </a:r>
            <a:r>
              <a:rPr lang="zh-CN" altLang="en-US" sz="2000" dirty="0">
                <a:solidFill>
                  <a:schemeClr val="bg1">
                    <a:lumMod val="95000"/>
                  </a:schemeClr>
                </a:solidFill>
                <a:latin typeface="宋体" panose="02010600030101010101" pitchFamily="2" charset="-122"/>
                <a:ea typeface="宋体" panose="02010600030101010101" pitchFamily="2" charset="-122"/>
              </a:rPr>
              <a:t>新时代中国特色社会主义</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37</a:t>
            </a:fld>
            <a:endParaRPr lang="zh-CN" altLang="en-US"/>
          </a:p>
        </p:txBody>
      </p:sp>
      <p:sp>
        <p:nvSpPr>
          <p:cNvPr id="5" name="标题 1"/>
          <p:cNvSpPr>
            <a:spLocks noGrp="1"/>
          </p:cNvSpPr>
          <p:nvPr>
            <p:ph type="title"/>
          </p:nvPr>
        </p:nvSpPr>
        <p:spPr>
          <a:xfrm>
            <a:off x="998670" y="746278"/>
            <a:ext cx="5049253" cy="645130"/>
          </a:xfrm>
        </p:spPr>
        <p:txBody>
          <a:bodyPr>
            <a:normAutofit/>
          </a:bodyPr>
          <a:lstStyle/>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第一节  社会主义五百年历史进程</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文本框 8"/>
          <p:cNvSpPr txBox="1"/>
          <p:nvPr/>
        </p:nvSpPr>
        <p:spPr>
          <a:xfrm>
            <a:off x="1014663" y="1254491"/>
            <a:ext cx="8642684" cy="646331"/>
          </a:xfrm>
          <a:prstGeom prst="rect">
            <a:avLst/>
          </a:prstGeom>
          <a:noFill/>
        </p:spPr>
        <p:txBody>
          <a:bodyPr wrap="square" rtlCol="0">
            <a:spAutoFit/>
          </a:bodyPr>
          <a:lstStyle/>
          <a:p>
            <a:pPr>
              <a:lnSpc>
                <a:spcPct val="150000"/>
              </a:lnSpc>
            </a:pPr>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5.</a:t>
            </a: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新时代中国特色社会主义</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2638930" y="2598820"/>
            <a:ext cx="9689432" cy="2797048"/>
          </a:xfrm>
          <a:prstGeom prst="rect">
            <a:avLst/>
          </a:prstGeom>
          <a:noFill/>
        </p:spPr>
        <p:txBody>
          <a:bodyPr wrap="square" rtlCol="0">
            <a:spAutoFit/>
          </a:bodyPr>
          <a:lstStyle/>
          <a:p>
            <a:pPr>
              <a:lnSpc>
                <a:spcPct val="150000"/>
              </a:lnSpc>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十九大</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kumimoji="1"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新时代中国特色社会主义思想</a:t>
            </a:r>
            <a:endParaRPr kumimoji="1" lang="en-US" altLang="zh-CN"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“八个明确”</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“十四个基本方略”</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137795" y="-10795"/>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6.1.5</a:t>
            </a:r>
            <a:r>
              <a:rPr lang="zh-CN" altLang="en-US" sz="2000" dirty="0">
                <a:solidFill>
                  <a:schemeClr val="bg1">
                    <a:lumMod val="95000"/>
                  </a:schemeClr>
                </a:solidFill>
                <a:latin typeface="宋体" panose="02010600030101010101" pitchFamily="2" charset="-122"/>
                <a:ea typeface="宋体" panose="02010600030101010101" pitchFamily="2" charset="-122"/>
              </a:rPr>
              <a:t>新时代中国特色社会主义</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38</a:t>
            </a:fld>
            <a:endParaRPr lang="zh-CN" altLang="en-US"/>
          </a:p>
        </p:txBody>
      </p:sp>
      <p:sp>
        <p:nvSpPr>
          <p:cNvPr id="5" name="标题 1"/>
          <p:cNvSpPr>
            <a:spLocks noGrp="1"/>
          </p:cNvSpPr>
          <p:nvPr>
            <p:ph type="title"/>
          </p:nvPr>
        </p:nvSpPr>
        <p:spPr>
          <a:xfrm>
            <a:off x="1014663" y="406061"/>
            <a:ext cx="5049253" cy="645130"/>
          </a:xfrm>
        </p:spPr>
        <p:txBody>
          <a:bodyPr>
            <a:normAutofit/>
          </a:bodyPr>
          <a:lstStyle/>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第一节  社会主义五百年历史进程</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文本框 8"/>
          <p:cNvSpPr txBox="1"/>
          <p:nvPr/>
        </p:nvSpPr>
        <p:spPr>
          <a:xfrm>
            <a:off x="1014663" y="1051191"/>
            <a:ext cx="8642684" cy="646331"/>
          </a:xfrm>
          <a:prstGeom prst="rect">
            <a:avLst/>
          </a:prstGeom>
          <a:noFill/>
        </p:spPr>
        <p:txBody>
          <a:bodyPr wrap="square" rtlCol="0">
            <a:spAutoFit/>
          </a:bodyPr>
          <a:lstStyle/>
          <a:p>
            <a:pPr>
              <a:lnSpc>
                <a:spcPct val="150000"/>
              </a:lnSpc>
            </a:pPr>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5.</a:t>
            </a: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新时代中国特色社会主义</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1014663" y="1853418"/>
            <a:ext cx="9689432" cy="2815386"/>
          </a:xfrm>
          <a:prstGeom prst="rect">
            <a:avLst/>
          </a:prstGeom>
          <a:noFill/>
        </p:spPr>
        <p:txBody>
          <a:bodyPr wrap="square" rtlCol="0">
            <a:spAutoFit/>
          </a:bodyPr>
          <a:lstStyle/>
          <a:p>
            <a:pPr>
              <a:lnSpc>
                <a:spcPct val="150000"/>
              </a:lnSpc>
            </a:pP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八个明确</a:t>
            </a:r>
            <a:endPar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新时代中国特色社会主义思想，</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明确坚持和发展中国特色社会主义</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，总任务是实现社会主义现代化和中华民族伟大复兴，在全面建成小康社会的基础上，分两步走在本世纪中叶建成富强民主文明和谐美丽的社会主义现代化强国；</a:t>
            </a:r>
          </a:p>
          <a:p>
            <a:pPr>
              <a:lnSpc>
                <a:spcPct val="150000"/>
              </a:lnSpc>
            </a:pPr>
            <a:endParaRPr kumimoji="1" lang="en-US" altLang="zh-CN" sz="2000" dirty="0">
              <a:latin typeface="等线" panose="02010600030101010101" pitchFamily="2" charset="-122"/>
              <a:ea typeface="等线" panose="02010600030101010101" pitchFamily="2" charset="-122"/>
            </a:endParaRPr>
          </a:p>
        </p:txBody>
      </p:sp>
      <p:sp>
        <p:nvSpPr>
          <p:cNvPr id="6" name="文本框 5"/>
          <p:cNvSpPr txBox="1"/>
          <p:nvPr/>
        </p:nvSpPr>
        <p:spPr>
          <a:xfrm>
            <a:off x="137795" y="-10795"/>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6.1.5</a:t>
            </a:r>
            <a:r>
              <a:rPr lang="zh-CN" altLang="en-US" sz="2000" dirty="0">
                <a:solidFill>
                  <a:schemeClr val="bg1">
                    <a:lumMod val="95000"/>
                  </a:schemeClr>
                </a:solidFill>
                <a:latin typeface="宋体" panose="02010600030101010101" pitchFamily="2" charset="-122"/>
                <a:ea typeface="宋体" panose="02010600030101010101" pitchFamily="2" charset="-122"/>
              </a:rPr>
              <a:t>新时代中国特色社会主义</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39</a:t>
            </a:fld>
            <a:endParaRPr lang="zh-CN" altLang="en-US"/>
          </a:p>
        </p:txBody>
      </p:sp>
      <p:sp>
        <p:nvSpPr>
          <p:cNvPr id="5" name="标题 1"/>
          <p:cNvSpPr>
            <a:spLocks noGrp="1"/>
          </p:cNvSpPr>
          <p:nvPr>
            <p:ph type="title"/>
          </p:nvPr>
        </p:nvSpPr>
        <p:spPr>
          <a:xfrm>
            <a:off x="1014663" y="406061"/>
            <a:ext cx="5049253" cy="645130"/>
          </a:xfrm>
        </p:spPr>
        <p:txBody>
          <a:bodyPr>
            <a:normAutofit/>
          </a:bodyPr>
          <a:lstStyle/>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第一节  社会主义五百年历史进程</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文本框 8"/>
          <p:cNvSpPr txBox="1"/>
          <p:nvPr/>
        </p:nvSpPr>
        <p:spPr>
          <a:xfrm>
            <a:off x="1014663" y="1051191"/>
            <a:ext cx="8642684" cy="646331"/>
          </a:xfrm>
          <a:prstGeom prst="rect">
            <a:avLst/>
          </a:prstGeom>
          <a:noFill/>
        </p:spPr>
        <p:txBody>
          <a:bodyPr wrap="square" rtlCol="0">
            <a:spAutoFit/>
          </a:bodyPr>
          <a:lstStyle/>
          <a:p>
            <a:pPr>
              <a:lnSpc>
                <a:spcPct val="150000"/>
              </a:lnSpc>
            </a:pPr>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5.</a:t>
            </a: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新时代中国特色社会主义</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1219200" y="2018806"/>
            <a:ext cx="9689432" cy="2815386"/>
          </a:xfrm>
          <a:prstGeom prst="rect">
            <a:avLst/>
          </a:prstGeom>
          <a:noFill/>
        </p:spPr>
        <p:txBody>
          <a:bodyPr wrap="square" rtlCol="0">
            <a:spAutoFit/>
          </a:bodyPr>
          <a:lstStyle/>
          <a:p>
            <a:pPr>
              <a:lnSpc>
                <a:spcPct val="150000"/>
              </a:lnSpc>
            </a:pP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八个明确</a:t>
            </a:r>
            <a:endPar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明确新时代我国社会主要矛盾是人民日益增长的美好生活需要和不平衡不充分的发展之间的矛盾</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，必须坚持以人民为中心的发展思想，不断促进人的全面发展、全体人民共同富裕；</a:t>
            </a:r>
          </a:p>
          <a:p>
            <a:pPr>
              <a:lnSpc>
                <a:spcPct val="150000"/>
              </a:lnSpc>
            </a:pPr>
            <a:endParaRPr kumimoji="1" lang="en-US" altLang="zh-CN" sz="2000" dirty="0">
              <a:latin typeface="等线" panose="02010600030101010101" pitchFamily="2" charset="-122"/>
              <a:ea typeface="等线" panose="02010600030101010101" pitchFamily="2" charset="-122"/>
            </a:endParaRPr>
          </a:p>
        </p:txBody>
      </p:sp>
      <p:sp>
        <p:nvSpPr>
          <p:cNvPr id="6" name="文本框 5"/>
          <p:cNvSpPr txBox="1"/>
          <p:nvPr/>
        </p:nvSpPr>
        <p:spPr>
          <a:xfrm>
            <a:off x="137795" y="-10795"/>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6.1.5</a:t>
            </a:r>
            <a:r>
              <a:rPr lang="zh-CN" altLang="en-US" sz="2000" dirty="0">
                <a:solidFill>
                  <a:schemeClr val="bg1">
                    <a:lumMod val="95000"/>
                  </a:schemeClr>
                </a:solidFill>
                <a:latin typeface="宋体" panose="02010600030101010101" pitchFamily="2" charset="-122"/>
                <a:ea typeface="宋体" panose="02010600030101010101" pitchFamily="2" charset="-122"/>
              </a:rPr>
              <a:t>新时代中国特色社会主义</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7409" name="文本框 56"/>
          <p:cNvSpPr txBox="1">
            <a:spLocks noChangeArrowheads="1"/>
          </p:cNvSpPr>
          <p:nvPr/>
        </p:nvSpPr>
        <p:spPr bwMode="auto">
          <a:xfrm>
            <a:off x="1783403" y="1385889"/>
            <a:ext cx="10807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lang="en-US" altLang="zh-CN" sz="1200" i="1">
                <a:solidFill>
                  <a:schemeClr val="bg1"/>
                </a:solidFill>
                <a:latin typeface="方正兰亭黑_GBK" panose="02000000000000000000" pitchFamily="2" charset="-122"/>
                <a:ea typeface="方正兰亭黑_GBK" panose="02000000000000000000" pitchFamily="2" charset="-122"/>
              </a:rPr>
              <a:t>2.</a:t>
            </a:r>
            <a:r>
              <a:rPr lang="zh-CN" altLang="en-US" sz="1200" i="1">
                <a:solidFill>
                  <a:schemeClr val="bg1"/>
                </a:solidFill>
                <a:latin typeface="方正兰亭黑_GBK" panose="02000000000000000000" pitchFamily="2" charset="-122"/>
                <a:ea typeface="方正兰亭黑_GBK" panose="02000000000000000000" pitchFamily="2" charset="-122"/>
              </a:rPr>
              <a:t>教材卖点三</a:t>
            </a:r>
          </a:p>
        </p:txBody>
      </p:sp>
      <p:sp>
        <p:nvSpPr>
          <p:cNvPr id="17410" name="椭圆 84"/>
          <p:cNvSpPr>
            <a:spLocks noChangeArrowheads="1"/>
          </p:cNvSpPr>
          <p:nvPr/>
        </p:nvSpPr>
        <p:spPr bwMode="auto">
          <a:xfrm>
            <a:off x="5461000" y="1590675"/>
            <a:ext cx="471488" cy="471488"/>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7411" name="椭圆 91"/>
          <p:cNvSpPr>
            <a:spLocks noChangeArrowheads="1"/>
          </p:cNvSpPr>
          <p:nvPr/>
        </p:nvSpPr>
        <p:spPr bwMode="auto">
          <a:xfrm>
            <a:off x="5829300" y="5221288"/>
            <a:ext cx="584200" cy="584200"/>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7412" name="椭圆 92"/>
          <p:cNvSpPr>
            <a:spLocks noChangeArrowheads="1"/>
          </p:cNvSpPr>
          <p:nvPr/>
        </p:nvSpPr>
        <p:spPr bwMode="auto">
          <a:xfrm flipH="1">
            <a:off x="1989138" y="3724275"/>
            <a:ext cx="228600" cy="228600"/>
          </a:xfrm>
          <a:prstGeom prst="ellipse">
            <a:avLst/>
          </a:prstGeom>
          <a:solidFill>
            <a:srgbClr val="88D0E0">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7413" name="椭圆 93"/>
          <p:cNvSpPr>
            <a:spLocks noChangeArrowheads="1"/>
          </p:cNvSpPr>
          <p:nvPr/>
        </p:nvSpPr>
        <p:spPr bwMode="auto">
          <a:xfrm flipH="1">
            <a:off x="4252914" y="2260600"/>
            <a:ext cx="307975" cy="306388"/>
          </a:xfrm>
          <a:prstGeom prst="ellipse">
            <a:avLst/>
          </a:prstGeom>
          <a:solidFill>
            <a:srgbClr val="FCDD65">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7414" name="椭圆 95"/>
          <p:cNvSpPr>
            <a:spLocks noChangeArrowheads="1"/>
          </p:cNvSpPr>
          <p:nvPr/>
        </p:nvSpPr>
        <p:spPr bwMode="auto">
          <a:xfrm>
            <a:off x="7397751" y="2568576"/>
            <a:ext cx="447675" cy="447675"/>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7415" name="椭圆 97"/>
          <p:cNvSpPr>
            <a:spLocks noChangeArrowheads="1"/>
          </p:cNvSpPr>
          <p:nvPr/>
        </p:nvSpPr>
        <p:spPr bwMode="auto">
          <a:xfrm flipH="1">
            <a:off x="6173788" y="3000376"/>
            <a:ext cx="239712" cy="239713"/>
          </a:xfrm>
          <a:prstGeom prst="ellipse">
            <a:avLst/>
          </a:prstGeom>
          <a:solidFill>
            <a:srgbClr val="F28A5F">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7416" name="椭圆 99"/>
          <p:cNvSpPr>
            <a:spLocks noChangeArrowheads="1"/>
          </p:cNvSpPr>
          <p:nvPr/>
        </p:nvSpPr>
        <p:spPr bwMode="auto">
          <a:xfrm>
            <a:off x="9561513" y="2568576"/>
            <a:ext cx="558800" cy="557213"/>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7417" name="椭圆 101"/>
          <p:cNvSpPr>
            <a:spLocks noChangeArrowheads="1"/>
          </p:cNvSpPr>
          <p:nvPr/>
        </p:nvSpPr>
        <p:spPr bwMode="auto">
          <a:xfrm flipH="1">
            <a:off x="8108951" y="2446338"/>
            <a:ext cx="449263" cy="449262"/>
          </a:xfrm>
          <a:prstGeom prst="ellipse">
            <a:avLst/>
          </a:prstGeom>
          <a:solidFill>
            <a:srgbClr val="88D0E0">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pic>
        <p:nvPicPr>
          <p:cNvPr id="17418"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638" y="1155701"/>
            <a:ext cx="8604250"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40</a:t>
            </a:fld>
            <a:endParaRPr lang="zh-CN" altLang="en-US"/>
          </a:p>
        </p:txBody>
      </p:sp>
      <p:sp>
        <p:nvSpPr>
          <p:cNvPr id="5" name="标题 1"/>
          <p:cNvSpPr>
            <a:spLocks noGrp="1"/>
          </p:cNvSpPr>
          <p:nvPr>
            <p:ph type="title"/>
          </p:nvPr>
        </p:nvSpPr>
        <p:spPr>
          <a:xfrm>
            <a:off x="1014663" y="406061"/>
            <a:ext cx="5049253" cy="645130"/>
          </a:xfrm>
        </p:spPr>
        <p:txBody>
          <a:bodyPr>
            <a:normAutofit/>
          </a:bodyPr>
          <a:lstStyle/>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第一节  社会主义五百年历史进程</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框 1"/>
          <p:cNvSpPr txBox="1"/>
          <p:nvPr/>
        </p:nvSpPr>
        <p:spPr>
          <a:xfrm>
            <a:off x="1014663" y="2342652"/>
            <a:ext cx="9689432" cy="3600986"/>
          </a:xfrm>
          <a:prstGeom prst="rect">
            <a:avLst/>
          </a:prstGeom>
          <a:noFill/>
        </p:spPr>
        <p:txBody>
          <a:bodyPr wrap="square" rtlCol="0">
            <a:spAutoFit/>
          </a:bodyPr>
          <a:lstStyle/>
          <a:p>
            <a:pPr>
              <a:lnSpc>
                <a:spcPct val="20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明确中国特色社会主义事业总体布局是“五位一体”、战略布局是“四个全面”</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，强调坚定道路自信、理论自信、制度自信、文化自信；</a:t>
            </a:r>
          </a:p>
          <a:p>
            <a:pPr>
              <a:lnSpc>
                <a:spcPct val="20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明确全面深化改革总目标是完善和发展中国特色社会主义制度、推进国家治理体系和治理能力现代化；</a:t>
            </a:r>
          </a:p>
          <a:p>
            <a:pPr>
              <a:lnSpc>
                <a:spcPct val="150000"/>
              </a:lnSpc>
            </a:pPr>
            <a:endParaRPr kumimoji="1" lang="en-US" altLang="zh-CN" sz="2400" dirty="0">
              <a:latin typeface="等线" panose="02010600030101010101" pitchFamily="2" charset="-122"/>
              <a:ea typeface="等线" panose="02010600030101010101" pitchFamily="2" charset="-122"/>
            </a:endParaRPr>
          </a:p>
        </p:txBody>
      </p:sp>
      <p:sp>
        <p:nvSpPr>
          <p:cNvPr id="6" name="文本框 5"/>
          <p:cNvSpPr txBox="1"/>
          <p:nvPr/>
        </p:nvSpPr>
        <p:spPr>
          <a:xfrm>
            <a:off x="137795" y="-10795"/>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6.1.5</a:t>
            </a:r>
            <a:r>
              <a:rPr lang="zh-CN" altLang="en-US" sz="2000" dirty="0">
                <a:solidFill>
                  <a:schemeClr val="bg1">
                    <a:lumMod val="95000"/>
                  </a:schemeClr>
                </a:solidFill>
                <a:latin typeface="宋体" panose="02010600030101010101" pitchFamily="2" charset="-122"/>
                <a:ea typeface="宋体" panose="02010600030101010101" pitchFamily="2" charset="-122"/>
              </a:rPr>
              <a:t>新时代中国特色社会主义</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41</a:t>
            </a:fld>
            <a:endParaRPr lang="zh-CN" altLang="en-US"/>
          </a:p>
        </p:txBody>
      </p:sp>
      <p:sp>
        <p:nvSpPr>
          <p:cNvPr id="5" name="标题 1"/>
          <p:cNvSpPr>
            <a:spLocks noGrp="1"/>
          </p:cNvSpPr>
          <p:nvPr>
            <p:ph type="title"/>
          </p:nvPr>
        </p:nvSpPr>
        <p:spPr>
          <a:xfrm>
            <a:off x="1014663" y="406061"/>
            <a:ext cx="5049253"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第一节  社会主义五百年历史进程</a:t>
            </a:r>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框 1"/>
          <p:cNvSpPr txBox="1"/>
          <p:nvPr/>
        </p:nvSpPr>
        <p:spPr>
          <a:xfrm>
            <a:off x="1138988" y="2553301"/>
            <a:ext cx="10539663" cy="2308324"/>
          </a:xfrm>
          <a:prstGeom prst="rect">
            <a:avLst/>
          </a:prstGeom>
          <a:noFill/>
        </p:spPr>
        <p:txBody>
          <a:bodyPr wrap="square" rtlCol="0">
            <a:spAutoFit/>
          </a:bodyPr>
          <a:lstStyle/>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明确全面推进</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依法治国</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总目标是建设中国特色社会主义法治体系、建设社会主义法治国家；</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明确党在新时代的强军目标是建设一支听党指挥、能打胜仗、作风优良的人民军队，把人民军队建设成为世界一流军队；</a:t>
            </a:r>
          </a:p>
        </p:txBody>
      </p:sp>
      <p:sp>
        <p:nvSpPr>
          <p:cNvPr id="6" name="文本框 5"/>
          <p:cNvSpPr txBox="1"/>
          <p:nvPr/>
        </p:nvSpPr>
        <p:spPr>
          <a:xfrm>
            <a:off x="137795" y="-10795"/>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6.1.5</a:t>
            </a:r>
            <a:r>
              <a:rPr lang="zh-CN" altLang="en-US" sz="2000" dirty="0">
                <a:solidFill>
                  <a:schemeClr val="bg1">
                    <a:lumMod val="95000"/>
                  </a:schemeClr>
                </a:solidFill>
                <a:latin typeface="宋体" panose="02010600030101010101" pitchFamily="2" charset="-122"/>
                <a:ea typeface="宋体" panose="02010600030101010101" pitchFamily="2" charset="-122"/>
              </a:rPr>
              <a:t>新时代中国特色社会主义</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42</a:t>
            </a:fld>
            <a:endParaRPr lang="zh-CN" altLang="en-US"/>
          </a:p>
        </p:txBody>
      </p:sp>
      <p:sp>
        <p:nvSpPr>
          <p:cNvPr id="5" name="标题 1"/>
          <p:cNvSpPr>
            <a:spLocks noGrp="1"/>
          </p:cNvSpPr>
          <p:nvPr>
            <p:ph type="title"/>
          </p:nvPr>
        </p:nvSpPr>
        <p:spPr>
          <a:xfrm>
            <a:off x="1014663" y="406061"/>
            <a:ext cx="5049253"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第一节  社会主义五百年历史进程</a:t>
            </a:r>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框 1"/>
          <p:cNvSpPr txBox="1"/>
          <p:nvPr/>
        </p:nvSpPr>
        <p:spPr>
          <a:xfrm>
            <a:off x="1014663" y="2168290"/>
            <a:ext cx="10539663" cy="3662541"/>
          </a:xfrm>
          <a:prstGeom prst="rect">
            <a:avLst/>
          </a:prstGeom>
          <a:noFill/>
        </p:spPr>
        <p:txBody>
          <a:bodyPr wrap="square" rtlCol="0">
            <a:spAutoFit/>
          </a:bodyPr>
          <a:lstStyle/>
          <a:p>
            <a:pPr>
              <a:lnSpc>
                <a:spcPct val="200000"/>
              </a:lnSpc>
            </a:pPr>
            <a:r>
              <a:rPr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明确中国特色大国外交要推动构建新型国际关系，推动构建人类命运共同体；</a:t>
            </a:r>
          </a:p>
          <a:p>
            <a:pPr>
              <a:lnSpc>
                <a:spcPct val="200000"/>
              </a:lnSpc>
            </a:pPr>
            <a:r>
              <a:rPr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明确中国特色社会主义最本质的特征是中国共产党领导，</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中国特色社会主义制度的最大优势是中国共产党领导，党是最高政治领导力量，提出新时代党的建设总要求，突出政治建设在党的建设中的重要地位。</a:t>
            </a:r>
          </a:p>
          <a:p>
            <a:pPr>
              <a:lnSpc>
                <a:spcPct val="200000"/>
              </a:lnSpc>
            </a:pPr>
            <a:endParaRPr kumimoji="1" lang="en-US" altLang="zh-CN" sz="2000" dirty="0">
              <a:latin typeface="等线" panose="02010600030101010101" pitchFamily="2" charset="-122"/>
              <a:ea typeface="等线" panose="02010600030101010101" pitchFamily="2" charset="-122"/>
            </a:endParaRPr>
          </a:p>
        </p:txBody>
      </p:sp>
      <p:sp>
        <p:nvSpPr>
          <p:cNvPr id="6" name="文本框 5"/>
          <p:cNvSpPr txBox="1"/>
          <p:nvPr/>
        </p:nvSpPr>
        <p:spPr>
          <a:xfrm>
            <a:off x="137795" y="-10795"/>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6.1.5</a:t>
            </a:r>
            <a:r>
              <a:rPr lang="zh-CN" altLang="en-US" sz="2000" dirty="0">
                <a:solidFill>
                  <a:schemeClr val="bg1">
                    <a:lumMod val="95000"/>
                  </a:schemeClr>
                </a:solidFill>
                <a:latin typeface="宋体" panose="02010600030101010101" pitchFamily="2" charset="-122"/>
                <a:ea typeface="宋体" panose="02010600030101010101" pitchFamily="2" charset="-122"/>
              </a:rPr>
              <a:t>新时代中国特色社会主义</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2253917" y="942171"/>
            <a:ext cx="10515600" cy="4987141"/>
          </a:xfrm>
        </p:spPr>
        <p:txBody>
          <a:bodyPr>
            <a:normAutofit/>
          </a:bodyPr>
          <a:lstStyle/>
          <a:p>
            <a:r>
              <a:rPr kumimoji="1"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简单记忆</a:t>
            </a:r>
            <a:endParaRPr kumimoji="1" lang="en-US" altLang="zh-CN"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明确中国特色社会主义</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明确主要矛盾</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明确五位一体，四个全面</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明确全面深化改革</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明确依法治国</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明确强军目标</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明确外交</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明确中国共产党领导</a:t>
            </a:r>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t>43</a:t>
            </a:fld>
            <a:endParaRPr lang="zh-CN" altLang="en-US"/>
          </a:p>
        </p:txBody>
      </p:sp>
      <p:sp>
        <p:nvSpPr>
          <p:cNvPr id="6" name="文本框 5"/>
          <p:cNvSpPr txBox="1"/>
          <p:nvPr/>
        </p:nvSpPr>
        <p:spPr>
          <a:xfrm>
            <a:off x="137795" y="-10795"/>
            <a:ext cx="6771005" cy="481863"/>
          </a:xfrm>
          <a:prstGeom prst="rect">
            <a:avLst/>
          </a:prstGeom>
          <a:noFill/>
        </p:spPr>
        <p:txBody>
          <a:bodyPr wrap="square" rtlCol="0" anchor="t">
            <a:spAutoFit/>
          </a:bodyPr>
          <a:lstStyle/>
          <a:p>
            <a:pPr>
              <a:lnSpc>
                <a:spcPct val="150000"/>
              </a:lnSpc>
            </a:pPr>
            <a:r>
              <a:rPr lang="en-US" altLang="zh-CN" sz="2000" dirty="0">
                <a:solidFill>
                  <a:schemeClr val="bg1"/>
                </a:solidFill>
                <a:latin typeface="宋体" panose="02010600030101010101" pitchFamily="2" charset="-122"/>
                <a:ea typeface="宋体" panose="02010600030101010101" pitchFamily="2" charset="-122"/>
              </a:rPr>
              <a:t>6.1.5</a:t>
            </a:r>
            <a:r>
              <a:rPr lang="zh-CN" altLang="en-US" sz="2000" dirty="0">
                <a:solidFill>
                  <a:schemeClr val="bg1"/>
                </a:solidFill>
                <a:latin typeface="宋体" panose="02010600030101010101" pitchFamily="2" charset="-122"/>
                <a:ea typeface="宋体" panose="02010600030101010101" pitchFamily="2" charset="-122"/>
              </a:rPr>
              <a:t>新时代中国特色社会主义</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44</a:t>
            </a:fld>
            <a:endParaRPr lang="zh-CN" altLang="en-US"/>
          </a:p>
        </p:txBody>
      </p:sp>
      <p:sp>
        <p:nvSpPr>
          <p:cNvPr id="5" name="标题 1"/>
          <p:cNvSpPr>
            <a:spLocks noGrp="1"/>
          </p:cNvSpPr>
          <p:nvPr>
            <p:ph type="title"/>
          </p:nvPr>
        </p:nvSpPr>
        <p:spPr>
          <a:xfrm>
            <a:off x="1014663" y="406061"/>
            <a:ext cx="5049253"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第一节  社会主义五百年历史进程</a:t>
            </a:r>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框 1"/>
          <p:cNvSpPr txBox="1"/>
          <p:nvPr/>
        </p:nvSpPr>
        <p:spPr>
          <a:xfrm>
            <a:off x="1207169" y="1417241"/>
            <a:ext cx="10539663" cy="4939109"/>
          </a:xfrm>
          <a:prstGeom prst="rect">
            <a:avLst/>
          </a:prstGeom>
          <a:noFill/>
        </p:spPr>
        <p:txBody>
          <a:bodyPr wrap="square" rtlCol="0">
            <a:spAutoFit/>
          </a:bodyPr>
          <a:lstStyle/>
          <a:p>
            <a:pPr>
              <a:lnSpc>
                <a:spcPct val="150000"/>
              </a:lnSpc>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十四个基本方略（十四个坚持）</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50000"/>
              </a:lnSpc>
              <a:buFont typeface="+mj-ea"/>
              <a:buAutoNum type="circleNumDbPlain"/>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坚持党对一切工作的领导</a:t>
            </a:r>
          </a:p>
          <a:p>
            <a:pPr marL="457200" indent="-457200">
              <a:lnSpc>
                <a:spcPct val="150000"/>
              </a:lnSpc>
              <a:buFont typeface="+mj-ea"/>
              <a:buAutoNum type="circleNumDbPlain"/>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坚持以人民为中心</a:t>
            </a:r>
          </a:p>
          <a:p>
            <a:pPr marL="457200" indent="-457200">
              <a:lnSpc>
                <a:spcPct val="150000"/>
              </a:lnSpc>
              <a:buFont typeface="+mj-ea"/>
              <a:buAutoNum type="circleNumDbPlain"/>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坚持全面深化改革</a:t>
            </a:r>
          </a:p>
          <a:p>
            <a:pPr marL="457200" indent="-457200">
              <a:lnSpc>
                <a:spcPct val="150000"/>
              </a:lnSpc>
              <a:buFont typeface="+mj-ea"/>
              <a:buAutoNum type="circleNumDbPlain"/>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坚持新发展理念</a:t>
            </a:r>
          </a:p>
          <a:p>
            <a:pPr marL="457200" indent="-457200">
              <a:lnSpc>
                <a:spcPct val="150000"/>
              </a:lnSpc>
              <a:buFont typeface="+mj-ea"/>
              <a:buAutoNum type="circleNumDbPlain"/>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坚持人民当家作主</a:t>
            </a:r>
          </a:p>
          <a:p>
            <a:pPr marL="457200" indent="-457200">
              <a:lnSpc>
                <a:spcPct val="150000"/>
              </a:lnSpc>
              <a:buFont typeface="+mj-ea"/>
              <a:buAutoNum type="circleNumDbPlain"/>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坚持全面依法治国</a:t>
            </a:r>
          </a:p>
          <a:p>
            <a:pPr marL="457200" indent="-457200">
              <a:lnSpc>
                <a:spcPct val="150000"/>
              </a:lnSpc>
              <a:buFont typeface="+mj-ea"/>
              <a:buAutoNum type="circleNumDbPlain"/>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坚持社会主义核心价值体系</a:t>
            </a:r>
          </a:p>
          <a:p>
            <a:pPr>
              <a:lnSpc>
                <a:spcPct val="150000"/>
              </a:lnSpc>
            </a:pPr>
            <a:endParaRPr kumimoji="1" lang="en-US" altLang="zh-CN" sz="2000" dirty="0">
              <a:latin typeface="等线" panose="02010600030101010101" pitchFamily="2" charset="-122"/>
              <a:ea typeface="等线" panose="02010600030101010101" pitchFamily="2" charset="-122"/>
            </a:endParaRPr>
          </a:p>
        </p:txBody>
      </p:sp>
      <p:sp>
        <p:nvSpPr>
          <p:cNvPr id="6" name="文本框 5"/>
          <p:cNvSpPr txBox="1"/>
          <p:nvPr/>
        </p:nvSpPr>
        <p:spPr>
          <a:xfrm>
            <a:off x="137795" y="-10795"/>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6.1.5</a:t>
            </a:r>
            <a:r>
              <a:rPr lang="zh-CN" altLang="en-US" sz="2000" dirty="0">
                <a:solidFill>
                  <a:schemeClr val="bg1">
                    <a:lumMod val="95000"/>
                  </a:schemeClr>
                </a:solidFill>
                <a:latin typeface="宋体" panose="02010600030101010101" pitchFamily="2" charset="-122"/>
                <a:ea typeface="宋体" panose="02010600030101010101" pitchFamily="2" charset="-122"/>
              </a:rPr>
              <a:t>新时代中国特色社会主义</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45</a:t>
            </a:fld>
            <a:endParaRPr lang="zh-CN" altLang="en-US"/>
          </a:p>
        </p:txBody>
      </p:sp>
      <p:sp>
        <p:nvSpPr>
          <p:cNvPr id="5" name="标题 1"/>
          <p:cNvSpPr>
            <a:spLocks noGrp="1"/>
          </p:cNvSpPr>
          <p:nvPr>
            <p:ph type="title"/>
          </p:nvPr>
        </p:nvSpPr>
        <p:spPr>
          <a:xfrm>
            <a:off x="1014663" y="406061"/>
            <a:ext cx="5049253"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第一节  社会主义五百年历史进程</a:t>
            </a:r>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框 1"/>
          <p:cNvSpPr txBox="1"/>
          <p:nvPr/>
        </p:nvSpPr>
        <p:spPr>
          <a:xfrm>
            <a:off x="1159042" y="1399043"/>
            <a:ext cx="10539663" cy="5139869"/>
          </a:xfrm>
          <a:prstGeom prst="rect">
            <a:avLst/>
          </a:prstGeom>
          <a:noFill/>
        </p:spPr>
        <p:txBody>
          <a:bodyPr wrap="square" rtlCol="0">
            <a:spAutoFit/>
          </a:bodyPr>
          <a:lstStyle/>
          <a:p>
            <a:pPr>
              <a:lnSpc>
                <a:spcPct val="150000"/>
              </a:lnSpc>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十四个基本方略（十四个坚持）</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50000"/>
              </a:lnSpc>
              <a:buFont typeface="+mj-ea"/>
              <a:buAutoNum type="circleNumDbPlain" startAt="8"/>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坚持在发展中保障和改善民生</a:t>
            </a:r>
          </a:p>
          <a:p>
            <a:pPr marL="457200" indent="-457200">
              <a:lnSpc>
                <a:spcPct val="150000"/>
              </a:lnSpc>
              <a:buFont typeface="+mj-ea"/>
              <a:buAutoNum type="circleNumDbPlain" startAt="8"/>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坚持人与自然和谐共生</a:t>
            </a:r>
          </a:p>
          <a:p>
            <a:pPr marL="457200" indent="-457200">
              <a:lnSpc>
                <a:spcPct val="150000"/>
              </a:lnSpc>
              <a:buFont typeface="+mj-ea"/>
              <a:buAutoNum type="circleNumDbPlain" startAt="8"/>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坚持总体国家安全观</a:t>
            </a:r>
          </a:p>
          <a:p>
            <a:pPr marL="457200" indent="-457200">
              <a:lnSpc>
                <a:spcPct val="150000"/>
              </a:lnSpc>
              <a:buFont typeface="+mj-ea"/>
              <a:buAutoNum type="circleNumDbPlain" startAt="8"/>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坚持党对人民军队的绝对领导</a:t>
            </a:r>
          </a:p>
          <a:p>
            <a:pPr marL="457200" indent="-457200">
              <a:lnSpc>
                <a:spcPct val="150000"/>
              </a:lnSpc>
              <a:buFont typeface="+mj-ea"/>
              <a:buAutoNum type="circleNumDbPlain" startAt="8"/>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坚持“一国两制”和推进祖国统一</a:t>
            </a:r>
          </a:p>
          <a:p>
            <a:pPr marL="457200" indent="-457200">
              <a:lnSpc>
                <a:spcPct val="150000"/>
              </a:lnSpc>
              <a:buFont typeface="+mj-ea"/>
              <a:buAutoNum type="circleNumDbPlain" startAt="8"/>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坚持推动构建人类命运共同体</a:t>
            </a:r>
          </a:p>
          <a:p>
            <a:pPr marL="457200" indent="-457200">
              <a:lnSpc>
                <a:spcPct val="150000"/>
              </a:lnSpc>
              <a:buFont typeface="+mj-ea"/>
              <a:buAutoNum type="circleNumDbPlain" startAt="8"/>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坚持全面从严治党</a:t>
            </a:r>
          </a:p>
          <a:p>
            <a:pPr>
              <a:lnSpc>
                <a:spcPct val="200000"/>
              </a:lnSpc>
            </a:pPr>
            <a:endParaRPr kumimoji="1" lang="en-US" altLang="zh-CN" sz="2000" dirty="0">
              <a:latin typeface="等线" panose="02010600030101010101" pitchFamily="2" charset="-122"/>
              <a:ea typeface="等线" panose="02010600030101010101" pitchFamily="2" charset="-122"/>
            </a:endParaRPr>
          </a:p>
        </p:txBody>
      </p:sp>
      <p:sp>
        <p:nvSpPr>
          <p:cNvPr id="6" name="文本框 5"/>
          <p:cNvSpPr txBox="1"/>
          <p:nvPr/>
        </p:nvSpPr>
        <p:spPr>
          <a:xfrm>
            <a:off x="137795" y="-10795"/>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6.1.5</a:t>
            </a:r>
            <a:r>
              <a:rPr lang="zh-CN" altLang="en-US" sz="2000" dirty="0">
                <a:solidFill>
                  <a:schemeClr val="bg1">
                    <a:lumMod val="95000"/>
                  </a:schemeClr>
                </a:solidFill>
                <a:latin typeface="宋体" panose="02010600030101010101" pitchFamily="2" charset="-122"/>
                <a:ea typeface="宋体" panose="02010600030101010101" pitchFamily="2" charset="-122"/>
              </a:rPr>
              <a:t>新时代中国特色社会主义</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46</a:t>
            </a:fld>
            <a:endParaRPr lang="zh-CN" altLang="en-US"/>
          </a:p>
        </p:txBody>
      </p:sp>
      <p:sp>
        <p:nvSpPr>
          <p:cNvPr id="5" name="标题 1"/>
          <p:cNvSpPr>
            <a:spLocks noGrp="1"/>
          </p:cNvSpPr>
          <p:nvPr>
            <p:ph type="title"/>
          </p:nvPr>
        </p:nvSpPr>
        <p:spPr>
          <a:xfrm>
            <a:off x="1014663" y="406061"/>
            <a:ext cx="5049253"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第一节  社会主义五百年历史进程</a:t>
            </a:r>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框 1"/>
          <p:cNvSpPr txBox="1"/>
          <p:nvPr/>
        </p:nvSpPr>
        <p:spPr>
          <a:xfrm>
            <a:off x="1159042" y="1399043"/>
            <a:ext cx="10539663" cy="3761799"/>
          </a:xfrm>
          <a:prstGeom prst="rect">
            <a:avLst/>
          </a:prstGeom>
          <a:noFill/>
        </p:spPr>
        <p:txBody>
          <a:bodyPr wrap="square" rtlCol="0">
            <a:spAutoFit/>
          </a:bodyPr>
          <a:lstStyle/>
          <a:p>
            <a:pPr>
              <a:lnSpc>
                <a:spcPct val="150000"/>
              </a:lnSpc>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十四个基本方略（十四个坚持）</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kumimoji="1" lang="zh-CN" altLang="en-US" sz="2000" dirty="0">
                <a:latin typeface="等线" panose="02010600030101010101" pitchFamily="2" charset="-122"/>
                <a:ea typeface="等线" panose="02010600030101010101" pitchFamily="2" charset="-122"/>
              </a:rPr>
              <a:t>党：</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坚持党对一切工作的领导</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坚持党对人民军队的绝对领导</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坚持全面从严治党</a:t>
            </a:r>
          </a:p>
          <a:p>
            <a:pPr>
              <a:lnSpc>
                <a:spcPct val="200000"/>
              </a:lnSpc>
            </a:pP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endParaRPr kumimoji="1" lang="en-US" altLang="zh-CN" sz="2000" dirty="0">
              <a:latin typeface="等线" panose="02010600030101010101" pitchFamily="2" charset="-122"/>
              <a:ea typeface="等线" panose="02010600030101010101" pitchFamily="2" charset="-122"/>
            </a:endParaRPr>
          </a:p>
        </p:txBody>
      </p:sp>
      <p:sp>
        <p:nvSpPr>
          <p:cNvPr id="6" name="文本框 5"/>
          <p:cNvSpPr txBox="1"/>
          <p:nvPr/>
        </p:nvSpPr>
        <p:spPr>
          <a:xfrm>
            <a:off x="137795" y="-10795"/>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6.1.5</a:t>
            </a:r>
            <a:r>
              <a:rPr lang="zh-CN" altLang="en-US" sz="2000" dirty="0">
                <a:solidFill>
                  <a:schemeClr val="bg1">
                    <a:lumMod val="95000"/>
                  </a:schemeClr>
                </a:solidFill>
                <a:latin typeface="宋体" panose="02010600030101010101" pitchFamily="2" charset="-122"/>
                <a:ea typeface="宋体" panose="02010600030101010101" pitchFamily="2" charset="-122"/>
              </a:rPr>
              <a:t>新时代中国特色社会主义</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47</a:t>
            </a:fld>
            <a:endParaRPr lang="zh-CN" altLang="en-US"/>
          </a:p>
        </p:txBody>
      </p:sp>
      <p:sp>
        <p:nvSpPr>
          <p:cNvPr id="5" name="标题 1"/>
          <p:cNvSpPr>
            <a:spLocks noGrp="1"/>
          </p:cNvSpPr>
          <p:nvPr>
            <p:ph type="title"/>
          </p:nvPr>
        </p:nvSpPr>
        <p:spPr>
          <a:xfrm>
            <a:off x="1014663" y="406061"/>
            <a:ext cx="5049253"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第一节  社会主义五百年历史进程</a:t>
            </a:r>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框 1"/>
          <p:cNvSpPr txBox="1"/>
          <p:nvPr/>
        </p:nvSpPr>
        <p:spPr>
          <a:xfrm>
            <a:off x="1159042" y="1399043"/>
            <a:ext cx="10539663" cy="4992905"/>
          </a:xfrm>
          <a:prstGeom prst="rect">
            <a:avLst/>
          </a:prstGeom>
          <a:noFill/>
        </p:spPr>
        <p:txBody>
          <a:bodyPr wrap="square" rtlCol="0">
            <a:spAutoFit/>
          </a:bodyPr>
          <a:lstStyle/>
          <a:p>
            <a:pPr>
              <a:lnSpc>
                <a:spcPct val="150000"/>
              </a:lnSpc>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十四个基本方略（十四个坚持）</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国家：坚持全面依法治国</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坚持总体国家安全观</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坚持“一国两制”和推进祖国统一</a:t>
            </a:r>
          </a:p>
          <a:p>
            <a:pPr>
              <a:lnSpc>
                <a:spcPct val="200000"/>
              </a:lnSpc>
            </a:pP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endParaRPr kumimoji="1" lang="en-US" altLang="zh-CN" sz="2000" dirty="0">
              <a:latin typeface="等线" panose="02010600030101010101" pitchFamily="2" charset="-122"/>
              <a:ea typeface="等线" panose="02010600030101010101" pitchFamily="2" charset="-122"/>
            </a:endParaRPr>
          </a:p>
        </p:txBody>
      </p:sp>
      <p:sp>
        <p:nvSpPr>
          <p:cNvPr id="6" name="文本框 5"/>
          <p:cNvSpPr txBox="1"/>
          <p:nvPr/>
        </p:nvSpPr>
        <p:spPr>
          <a:xfrm>
            <a:off x="137795" y="-10795"/>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6.1.5</a:t>
            </a:r>
            <a:r>
              <a:rPr lang="zh-CN" altLang="en-US" sz="2000" dirty="0">
                <a:solidFill>
                  <a:schemeClr val="bg1">
                    <a:lumMod val="95000"/>
                  </a:schemeClr>
                </a:solidFill>
                <a:latin typeface="宋体" panose="02010600030101010101" pitchFamily="2" charset="-122"/>
                <a:ea typeface="宋体" panose="02010600030101010101" pitchFamily="2" charset="-122"/>
              </a:rPr>
              <a:t>新时代中国特色社会主义</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48</a:t>
            </a:fld>
            <a:endParaRPr lang="zh-CN" altLang="en-US"/>
          </a:p>
        </p:txBody>
      </p:sp>
      <p:sp>
        <p:nvSpPr>
          <p:cNvPr id="5" name="标题 1"/>
          <p:cNvSpPr>
            <a:spLocks noGrp="1"/>
          </p:cNvSpPr>
          <p:nvPr>
            <p:ph type="title"/>
          </p:nvPr>
        </p:nvSpPr>
        <p:spPr>
          <a:xfrm>
            <a:off x="1014663" y="406061"/>
            <a:ext cx="5049253"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第一节  社会主义五百年历史进程</a:t>
            </a:r>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框 1"/>
          <p:cNvSpPr txBox="1"/>
          <p:nvPr/>
        </p:nvSpPr>
        <p:spPr>
          <a:xfrm>
            <a:off x="1198406" y="1715100"/>
            <a:ext cx="10539663" cy="8686224"/>
          </a:xfrm>
          <a:prstGeom prst="rect">
            <a:avLst/>
          </a:prstGeom>
          <a:noFill/>
        </p:spPr>
        <p:txBody>
          <a:bodyPr wrap="square" rtlCol="0">
            <a:spAutoFit/>
          </a:bodyPr>
          <a:lstStyle/>
          <a:p>
            <a:pPr>
              <a:lnSpc>
                <a:spcPct val="150000"/>
              </a:lnSpc>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十四个基本方略（十四个坚持）</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人民：坚持以人民为中心</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坚持人民当家作主</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坚持在发展中保障和改善民生</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坚持人与自然和谐共生</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坚持推动构建人类命运共同体</a:t>
            </a:r>
          </a:p>
          <a:p>
            <a:pPr>
              <a:lnSpc>
                <a:spcPct val="200000"/>
              </a:lnSpc>
            </a:pP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endParaRPr kumimoji="1" lang="en-US" altLang="zh-CN" sz="2000" dirty="0">
              <a:latin typeface="等线" panose="02010600030101010101" pitchFamily="2" charset="-122"/>
              <a:ea typeface="等线" panose="02010600030101010101" pitchFamily="2" charset="-122"/>
            </a:endParaRPr>
          </a:p>
        </p:txBody>
      </p:sp>
      <p:sp>
        <p:nvSpPr>
          <p:cNvPr id="6" name="文本框 5"/>
          <p:cNvSpPr txBox="1"/>
          <p:nvPr/>
        </p:nvSpPr>
        <p:spPr>
          <a:xfrm>
            <a:off x="137795" y="-10795"/>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6.1.5</a:t>
            </a:r>
            <a:r>
              <a:rPr lang="zh-CN" altLang="en-US" sz="2000" dirty="0">
                <a:solidFill>
                  <a:schemeClr val="bg1">
                    <a:lumMod val="95000"/>
                  </a:schemeClr>
                </a:solidFill>
                <a:latin typeface="宋体" panose="02010600030101010101" pitchFamily="2" charset="-122"/>
                <a:ea typeface="宋体" panose="02010600030101010101" pitchFamily="2" charset="-122"/>
              </a:rPr>
              <a:t>新时代中国特色社会主义</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49</a:t>
            </a:fld>
            <a:endParaRPr lang="zh-CN" altLang="en-US"/>
          </a:p>
        </p:txBody>
      </p:sp>
      <p:sp>
        <p:nvSpPr>
          <p:cNvPr id="5" name="标题 1"/>
          <p:cNvSpPr>
            <a:spLocks noGrp="1"/>
          </p:cNvSpPr>
          <p:nvPr>
            <p:ph type="title"/>
          </p:nvPr>
        </p:nvSpPr>
        <p:spPr>
          <a:xfrm>
            <a:off x="1014663" y="406061"/>
            <a:ext cx="5049253"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第一节  社会主义五百年历史进程</a:t>
            </a:r>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2"/>
          <p:cNvSpPr/>
          <p:nvPr/>
        </p:nvSpPr>
        <p:spPr>
          <a:xfrm>
            <a:off x="1014663" y="1445246"/>
            <a:ext cx="7221031" cy="2286332"/>
          </a:xfrm>
          <a:prstGeom prst="rect">
            <a:avLst/>
          </a:prstGeom>
        </p:spPr>
        <p:txBody>
          <a:bodyPr wrap="square">
            <a:spAutoFit/>
          </a:bodyPr>
          <a:lstStyle/>
          <a:p>
            <a:pPr>
              <a:lnSpc>
                <a:spcPct val="200000"/>
              </a:lnSpc>
            </a:pP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十四个基本方略（十四个坚持）</a:t>
            </a:r>
            <a:endPar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新：坚持全面深化改革</a:t>
            </a:r>
          </a:p>
          <a:p>
            <a:pPr>
              <a:lnSpc>
                <a:spcPct val="20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       坚持新发展理念</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       坚持社会主义核心价值体系</a:t>
            </a:r>
          </a:p>
        </p:txBody>
      </p:sp>
      <p:sp>
        <p:nvSpPr>
          <p:cNvPr id="6" name="文本框 5"/>
          <p:cNvSpPr txBox="1"/>
          <p:nvPr/>
        </p:nvSpPr>
        <p:spPr>
          <a:xfrm>
            <a:off x="137795" y="-10795"/>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6.1.5</a:t>
            </a:r>
            <a:r>
              <a:rPr lang="zh-CN" altLang="en-US" sz="2000" dirty="0">
                <a:solidFill>
                  <a:schemeClr val="bg1">
                    <a:lumMod val="95000"/>
                  </a:schemeClr>
                </a:solidFill>
                <a:latin typeface="宋体" panose="02010600030101010101" pitchFamily="2" charset="-122"/>
                <a:ea typeface="宋体" panose="02010600030101010101" pitchFamily="2" charset="-122"/>
              </a:rPr>
              <a:t>新时代中国特色社会主义</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8433" name="文本框 56"/>
          <p:cNvSpPr txBox="1">
            <a:spLocks noChangeArrowheads="1"/>
          </p:cNvSpPr>
          <p:nvPr/>
        </p:nvSpPr>
        <p:spPr bwMode="auto">
          <a:xfrm>
            <a:off x="1783403" y="1385889"/>
            <a:ext cx="10807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lang="en-US" altLang="zh-CN" sz="1200" i="1">
                <a:solidFill>
                  <a:schemeClr val="bg1"/>
                </a:solidFill>
                <a:latin typeface="方正兰亭黑_GBK" panose="02000000000000000000" pitchFamily="2" charset="-122"/>
                <a:ea typeface="方正兰亭黑_GBK" panose="02000000000000000000" pitchFamily="2" charset="-122"/>
              </a:rPr>
              <a:t>2.</a:t>
            </a:r>
            <a:r>
              <a:rPr lang="zh-CN" altLang="en-US" sz="1200" i="1">
                <a:solidFill>
                  <a:schemeClr val="bg1"/>
                </a:solidFill>
                <a:latin typeface="方正兰亭黑_GBK" panose="02000000000000000000" pitchFamily="2" charset="-122"/>
                <a:ea typeface="方正兰亭黑_GBK" panose="02000000000000000000" pitchFamily="2" charset="-122"/>
              </a:rPr>
              <a:t>教材卖点四</a:t>
            </a:r>
          </a:p>
        </p:txBody>
      </p:sp>
      <p:sp>
        <p:nvSpPr>
          <p:cNvPr id="18434" name="椭圆 93"/>
          <p:cNvSpPr>
            <a:spLocks noChangeArrowheads="1"/>
          </p:cNvSpPr>
          <p:nvPr/>
        </p:nvSpPr>
        <p:spPr bwMode="auto">
          <a:xfrm flipH="1">
            <a:off x="4252914" y="2260600"/>
            <a:ext cx="307975" cy="306388"/>
          </a:xfrm>
          <a:prstGeom prst="ellipse">
            <a:avLst/>
          </a:prstGeom>
          <a:solidFill>
            <a:srgbClr val="FCDD65">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8435" name="椭圆 99"/>
          <p:cNvSpPr>
            <a:spLocks noChangeArrowheads="1"/>
          </p:cNvSpPr>
          <p:nvPr/>
        </p:nvSpPr>
        <p:spPr bwMode="auto">
          <a:xfrm>
            <a:off x="9561513" y="2568576"/>
            <a:ext cx="558800" cy="557213"/>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8436" name="椭圆 101"/>
          <p:cNvSpPr>
            <a:spLocks noChangeArrowheads="1"/>
          </p:cNvSpPr>
          <p:nvPr/>
        </p:nvSpPr>
        <p:spPr bwMode="auto">
          <a:xfrm flipH="1">
            <a:off x="8108951" y="2446338"/>
            <a:ext cx="449263" cy="449262"/>
          </a:xfrm>
          <a:prstGeom prst="ellipse">
            <a:avLst/>
          </a:prstGeom>
          <a:solidFill>
            <a:srgbClr val="88D0E0">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pic>
        <p:nvPicPr>
          <p:cNvPr id="18437" name="图片 4" descr="焦点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639" y="306389"/>
            <a:ext cx="8518525"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文本框 6"/>
          <p:cNvSpPr txBox="1">
            <a:spLocks noChangeArrowheads="1"/>
          </p:cNvSpPr>
          <p:nvPr/>
        </p:nvSpPr>
        <p:spPr bwMode="auto">
          <a:xfrm>
            <a:off x="1671638" y="5865813"/>
            <a:ext cx="88185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r>
              <a:rPr lang="zh-CN" altLang="en-US" sz="2400">
                <a:solidFill>
                  <a:srgbClr val="FF0000"/>
                </a:solidFill>
                <a:latin typeface="黑体-简" pitchFamily="2" charset="-128"/>
                <a:ea typeface="黑体-简" pitchFamily="2" charset="-128"/>
              </a:rPr>
              <a:t>尚德官方教材均配有全套视频解析与精选习题</a:t>
            </a:r>
          </a:p>
          <a:p>
            <a:pPr algn="ctr" eaLnBrk="1" hangingPunct="1"/>
            <a:r>
              <a:rPr lang="zh-CN" altLang="en-US" sz="2400">
                <a:solidFill>
                  <a:srgbClr val="FF0000"/>
                </a:solidFill>
                <a:latin typeface="黑体-简" pitchFamily="2" charset="-128"/>
                <a:ea typeface="黑体-简" pitchFamily="2" charset="-128"/>
              </a:rPr>
              <a:t>以及名师直播讲解课程</a:t>
            </a:r>
          </a:p>
        </p:txBody>
      </p:sp>
      <p:pic>
        <p:nvPicPr>
          <p:cNvPr id="18439" name="图片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639" y="2568576"/>
            <a:ext cx="2230437"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图片 9"/>
          <p:cNvPicPr>
            <a:picLocks noChangeAspect="1" noChangeArrowheads="1"/>
          </p:cNvPicPr>
          <p:nvPr/>
        </p:nvPicPr>
        <p:blipFill>
          <a:blip r:embed="rId4">
            <a:extLst>
              <a:ext uri="{28A0092B-C50C-407E-A947-70E740481C1C}">
                <a14:useLocalDpi xmlns:a14="http://schemas.microsoft.com/office/drawing/2010/main" val="0"/>
              </a:ext>
            </a:extLst>
          </a:blip>
          <a:srcRect b="1842"/>
          <a:stretch>
            <a:fillRect/>
          </a:stretch>
        </p:blipFill>
        <p:spPr bwMode="auto">
          <a:xfrm>
            <a:off x="3543301" y="2640014"/>
            <a:ext cx="2208213" cy="290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图片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1988" y="2649539"/>
            <a:ext cx="2222500" cy="294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图片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8950" y="2568575"/>
            <a:ext cx="2039938" cy="329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F525CE8-A4D9-4C72-B3B7-D1ED057FD700}" type="slidenum">
              <a:rPr lang="zh-CN" altLang="en-US" smtClean="0"/>
              <a:t>50</a:t>
            </a:fld>
            <a:endParaRPr lang="zh-CN" altLang="en-US"/>
          </a:p>
        </p:txBody>
      </p:sp>
      <p:sp>
        <p:nvSpPr>
          <p:cNvPr id="5" name="矩形 4"/>
          <p:cNvSpPr/>
          <p:nvPr/>
        </p:nvSpPr>
        <p:spPr>
          <a:xfrm>
            <a:off x="996778" y="1829484"/>
            <a:ext cx="6096000" cy="2951898"/>
          </a:xfrm>
          <a:prstGeom prst="rect">
            <a:avLst/>
          </a:prstGeom>
        </p:spPr>
        <p:txBody>
          <a:bodyPr>
            <a:spAutoFit/>
          </a:bodyPr>
          <a:lstStyle/>
          <a:p>
            <a:pPr marL="457200" indent="-4572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坚持党对一切工作的领导</a:t>
            </a:r>
          </a:p>
          <a:p>
            <a:pPr marL="457200" indent="-4572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坚持以人民为中心</a:t>
            </a:r>
          </a:p>
          <a:p>
            <a:pPr marL="457200" indent="-4572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坚持全面深化改革</a:t>
            </a:r>
          </a:p>
          <a:p>
            <a:pPr marL="457200" indent="-4572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坚持新发展理念</a:t>
            </a:r>
          </a:p>
          <a:p>
            <a:pPr marL="457200" indent="-4572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坚持人民当家作主</a:t>
            </a:r>
          </a:p>
          <a:p>
            <a:pPr marL="457200" indent="-4572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坚持全面依法治国</a:t>
            </a:r>
          </a:p>
          <a:p>
            <a:pPr marL="457200" indent="-4572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坚持社会主义核心价值体系</a:t>
            </a:r>
          </a:p>
        </p:txBody>
      </p:sp>
      <p:sp>
        <p:nvSpPr>
          <p:cNvPr id="6" name="矩形 5"/>
          <p:cNvSpPr/>
          <p:nvPr/>
        </p:nvSpPr>
        <p:spPr>
          <a:xfrm>
            <a:off x="6934200" y="1829484"/>
            <a:ext cx="6096000" cy="2951898"/>
          </a:xfrm>
          <a:prstGeom prst="rect">
            <a:avLst/>
          </a:prstGeom>
        </p:spPr>
        <p:txBody>
          <a:bodyPr>
            <a:spAutoFit/>
          </a:bodyPr>
          <a:lstStyle/>
          <a:p>
            <a:pPr marL="457200" indent="-457200">
              <a:lnSpc>
                <a:spcPct val="150000"/>
              </a:lnSpc>
              <a:buFont typeface="+mj-ea"/>
              <a:buAutoNum type="circleNumDbPlain" startAt="8"/>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坚持在发展中保障和改善民生</a:t>
            </a:r>
          </a:p>
          <a:p>
            <a:pPr marL="457200" indent="-457200">
              <a:lnSpc>
                <a:spcPct val="150000"/>
              </a:lnSpc>
              <a:buFont typeface="+mj-ea"/>
              <a:buAutoNum type="circleNumDbPlain" startAt="8"/>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坚持人与自然和谐共生</a:t>
            </a:r>
          </a:p>
          <a:p>
            <a:pPr marL="457200" indent="-457200">
              <a:lnSpc>
                <a:spcPct val="150000"/>
              </a:lnSpc>
              <a:buFont typeface="+mj-ea"/>
              <a:buAutoNum type="circleNumDbPlain" startAt="8"/>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坚持总体国家安全观</a:t>
            </a:r>
          </a:p>
          <a:p>
            <a:pPr marL="457200" indent="-457200">
              <a:lnSpc>
                <a:spcPct val="150000"/>
              </a:lnSpc>
              <a:buFont typeface="+mj-ea"/>
              <a:buAutoNum type="circleNumDbPlain" startAt="8"/>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坚持党对人民军队的绝对领导</a:t>
            </a:r>
          </a:p>
          <a:p>
            <a:pPr marL="457200" indent="-457200">
              <a:lnSpc>
                <a:spcPct val="150000"/>
              </a:lnSpc>
              <a:buFont typeface="+mj-ea"/>
              <a:buAutoNum type="circleNumDbPlain" startAt="8"/>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坚持“一国两制”和推进祖国统一</a:t>
            </a:r>
          </a:p>
          <a:p>
            <a:pPr marL="457200" indent="-457200">
              <a:lnSpc>
                <a:spcPct val="150000"/>
              </a:lnSpc>
              <a:buFont typeface="+mj-ea"/>
              <a:buAutoNum type="circleNumDbPlain" startAt="8"/>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坚持推动构建人类命运共同体</a:t>
            </a:r>
          </a:p>
          <a:p>
            <a:pPr marL="457200" indent="-457200">
              <a:lnSpc>
                <a:spcPct val="150000"/>
              </a:lnSpc>
              <a:buFont typeface="+mj-ea"/>
              <a:buAutoNum type="circleNumDbPlain" startAt="8"/>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坚持全面从严治党</a:t>
            </a:r>
          </a:p>
        </p:txBody>
      </p:sp>
      <p:sp>
        <p:nvSpPr>
          <p:cNvPr id="7" name="文本框 6"/>
          <p:cNvSpPr txBox="1"/>
          <p:nvPr/>
        </p:nvSpPr>
        <p:spPr>
          <a:xfrm>
            <a:off x="4988004" y="1974146"/>
            <a:ext cx="1107996" cy="2807236"/>
          </a:xfrm>
          <a:prstGeom prst="rect">
            <a:avLst/>
          </a:prstGeom>
          <a:noFill/>
        </p:spPr>
        <p:txBody>
          <a:bodyPr vert="eaVert" wrap="square" rtlCol="0">
            <a:spAutoFit/>
          </a:bodyPr>
          <a:lstStyle/>
          <a:p>
            <a:pPr>
              <a:lnSpc>
                <a:spcPct val="150000"/>
              </a:lnSpc>
            </a:pPr>
            <a:r>
              <a:rPr kumimoji="1" lang="zh-CN" altLang="en-US" sz="2000" dirty="0">
                <a:latin typeface="等线" panose="02010600030101010101" pitchFamily="2" charset="-122"/>
                <a:ea typeface="等线" panose="02010600030101010101" pitchFamily="2" charset="-122"/>
              </a:rPr>
              <a:t>党     国家      人民     新</a:t>
            </a:r>
            <a:endParaRPr kumimoji="1" lang="en-US" altLang="zh-CN" sz="2000" dirty="0">
              <a:latin typeface="等线" panose="02010600030101010101" pitchFamily="2" charset="-122"/>
              <a:ea typeface="等线" panose="02010600030101010101" pitchFamily="2" charset="-122"/>
            </a:endParaRPr>
          </a:p>
          <a:p>
            <a:pPr>
              <a:lnSpc>
                <a:spcPct val="150000"/>
              </a:lnSpc>
            </a:pPr>
            <a:endParaRPr kumimoji="1" lang="en-US" altLang="zh-CN" sz="2000" dirty="0">
              <a:latin typeface="等线" panose="02010600030101010101" pitchFamily="2" charset="-122"/>
              <a:ea typeface="等线" panose="02010600030101010101" pitchFamily="2" charset="-122"/>
            </a:endParaRPr>
          </a:p>
        </p:txBody>
      </p:sp>
      <p:sp>
        <p:nvSpPr>
          <p:cNvPr id="8" name="文本框 7"/>
          <p:cNvSpPr txBox="1"/>
          <p:nvPr/>
        </p:nvSpPr>
        <p:spPr>
          <a:xfrm>
            <a:off x="889686" y="395416"/>
            <a:ext cx="1606379" cy="507062"/>
          </a:xfrm>
          <a:prstGeom prst="rect">
            <a:avLst/>
          </a:prstGeom>
          <a:noFill/>
        </p:spPr>
        <p:txBody>
          <a:bodyPr wrap="square" rtlCol="0">
            <a:spAutoFit/>
          </a:bodyPr>
          <a:lstStyle/>
          <a:p>
            <a:pPr>
              <a:lnSpc>
                <a:spcPct val="150000"/>
              </a:lnSpc>
            </a:pPr>
            <a:r>
              <a:rPr kumimoji="1" lang="zh-CN" altLang="en-US" sz="2000" dirty="0">
                <a:latin typeface="等线" panose="02010600030101010101" pitchFamily="2" charset="-122"/>
                <a:ea typeface="等线" panose="02010600030101010101" pitchFamily="2" charset="-122"/>
              </a:rPr>
              <a:t>连线</a:t>
            </a:r>
          </a:p>
        </p:txBody>
      </p:sp>
      <p:sp>
        <p:nvSpPr>
          <p:cNvPr id="2" name="文本框 1"/>
          <p:cNvSpPr txBox="1"/>
          <p:nvPr/>
        </p:nvSpPr>
        <p:spPr>
          <a:xfrm>
            <a:off x="137795" y="-10795"/>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6.1.5</a:t>
            </a:r>
            <a:r>
              <a:rPr lang="zh-CN" altLang="en-US" sz="2000" dirty="0">
                <a:solidFill>
                  <a:schemeClr val="bg1">
                    <a:lumMod val="95000"/>
                  </a:schemeClr>
                </a:solidFill>
                <a:latin typeface="宋体" panose="02010600030101010101" pitchFamily="2" charset="-122"/>
                <a:ea typeface="宋体" panose="02010600030101010101" pitchFamily="2" charset="-122"/>
              </a:rPr>
              <a:t>新时代中国特色社会主义</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F525CE8-A4D9-4C72-B3B7-D1ED057FD700}" type="slidenum">
              <a:rPr lang="zh-CN" altLang="en-US" smtClean="0"/>
              <a:t>51</a:t>
            </a:fld>
            <a:endParaRPr lang="zh-CN" altLang="en-US"/>
          </a:p>
        </p:txBody>
      </p:sp>
      <p:sp>
        <p:nvSpPr>
          <p:cNvPr id="5" name="矩形 4"/>
          <p:cNvSpPr/>
          <p:nvPr/>
        </p:nvSpPr>
        <p:spPr>
          <a:xfrm>
            <a:off x="996778" y="1829484"/>
            <a:ext cx="6096000" cy="2951898"/>
          </a:xfrm>
          <a:prstGeom prst="rect">
            <a:avLst/>
          </a:prstGeom>
        </p:spPr>
        <p:txBody>
          <a:bodyPr>
            <a:spAutoFit/>
          </a:bodyPr>
          <a:lstStyle/>
          <a:p>
            <a:pPr marL="457200" indent="-4572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坚持党对一切工作的领导</a:t>
            </a:r>
          </a:p>
          <a:p>
            <a:pPr marL="457200" indent="-4572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坚持以人民为中心</a:t>
            </a:r>
          </a:p>
          <a:p>
            <a:pPr marL="457200" indent="-4572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坚持全面深化改革</a:t>
            </a:r>
          </a:p>
          <a:p>
            <a:pPr marL="457200" indent="-4572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坚持新发展理念</a:t>
            </a:r>
          </a:p>
          <a:p>
            <a:pPr marL="457200" indent="-4572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坚持人民当家作主</a:t>
            </a:r>
          </a:p>
          <a:p>
            <a:pPr marL="457200" indent="-4572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坚持全面依法治国</a:t>
            </a:r>
          </a:p>
          <a:p>
            <a:pPr marL="457200" indent="-4572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坚持社会主义核心价值体系</a:t>
            </a:r>
          </a:p>
        </p:txBody>
      </p:sp>
      <p:sp>
        <p:nvSpPr>
          <p:cNvPr id="6" name="矩形 5"/>
          <p:cNvSpPr/>
          <p:nvPr/>
        </p:nvSpPr>
        <p:spPr>
          <a:xfrm>
            <a:off x="6934200" y="1829484"/>
            <a:ext cx="6096000" cy="2951898"/>
          </a:xfrm>
          <a:prstGeom prst="rect">
            <a:avLst/>
          </a:prstGeom>
        </p:spPr>
        <p:txBody>
          <a:bodyPr>
            <a:spAutoFit/>
          </a:bodyPr>
          <a:lstStyle/>
          <a:p>
            <a:pPr marL="457200" indent="-457200">
              <a:lnSpc>
                <a:spcPct val="150000"/>
              </a:lnSpc>
              <a:buFont typeface="+mj-ea"/>
              <a:buAutoNum type="circleNumDbPlain" startAt="8"/>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坚持在发展中保障和改善民生</a:t>
            </a:r>
          </a:p>
          <a:p>
            <a:pPr marL="457200" indent="-457200">
              <a:lnSpc>
                <a:spcPct val="150000"/>
              </a:lnSpc>
              <a:buFont typeface="+mj-ea"/>
              <a:buAutoNum type="circleNumDbPlain" startAt="8"/>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坚持人与自然和谐共生</a:t>
            </a:r>
          </a:p>
          <a:p>
            <a:pPr marL="457200" indent="-457200">
              <a:lnSpc>
                <a:spcPct val="150000"/>
              </a:lnSpc>
              <a:buFont typeface="+mj-ea"/>
              <a:buAutoNum type="circleNumDbPlain" startAt="8"/>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坚持总体国家安全观</a:t>
            </a:r>
          </a:p>
          <a:p>
            <a:pPr marL="457200" indent="-457200">
              <a:lnSpc>
                <a:spcPct val="150000"/>
              </a:lnSpc>
              <a:buFont typeface="+mj-ea"/>
              <a:buAutoNum type="circleNumDbPlain" startAt="8"/>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坚持党对人民军队的绝对领导</a:t>
            </a:r>
          </a:p>
          <a:p>
            <a:pPr marL="457200" indent="-457200">
              <a:lnSpc>
                <a:spcPct val="150000"/>
              </a:lnSpc>
              <a:buFont typeface="+mj-ea"/>
              <a:buAutoNum type="circleNumDbPlain" startAt="8"/>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坚持“一国两制”和推进祖国统一</a:t>
            </a:r>
          </a:p>
          <a:p>
            <a:pPr marL="457200" indent="-457200">
              <a:lnSpc>
                <a:spcPct val="150000"/>
              </a:lnSpc>
              <a:buFont typeface="+mj-ea"/>
              <a:buAutoNum type="circleNumDbPlain" startAt="8"/>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坚持推动构建人类命运共同体</a:t>
            </a:r>
          </a:p>
          <a:p>
            <a:pPr marL="457200" indent="-457200">
              <a:lnSpc>
                <a:spcPct val="150000"/>
              </a:lnSpc>
              <a:buFont typeface="+mj-ea"/>
              <a:buAutoNum type="circleNumDbPlain" startAt="8"/>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坚持全面从严治党</a:t>
            </a:r>
          </a:p>
        </p:txBody>
      </p:sp>
      <p:sp>
        <p:nvSpPr>
          <p:cNvPr id="7" name="文本框 6"/>
          <p:cNvSpPr txBox="1"/>
          <p:nvPr/>
        </p:nvSpPr>
        <p:spPr>
          <a:xfrm>
            <a:off x="4988004" y="1974146"/>
            <a:ext cx="1107996" cy="2807236"/>
          </a:xfrm>
          <a:prstGeom prst="rect">
            <a:avLst/>
          </a:prstGeom>
          <a:noFill/>
        </p:spPr>
        <p:txBody>
          <a:bodyPr vert="eaVert" wrap="square" rtlCol="0">
            <a:spAutoFit/>
          </a:bodyPr>
          <a:lstStyle/>
          <a:p>
            <a:pPr>
              <a:lnSpc>
                <a:spcPct val="150000"/>
              </a:lnSpc>
            </a:pPr>
            <a:r>
              <a:rPr kumimoji="1" lang="zh-CN" altLang="en-US" sz="2000" dirty="0">
                <a:latin typeface="等线" panose="02010600030101010101" pitchFamily="2" charset="-122"/>
                <a:ea typeface="等线" panose="02010600030101010101" pitchFamily="2" charset="-122"/>
              </a:rPr>
              <a:t>党     国家      人民     新</a:t>
            </a:r>
            <a:endParaRPr kumimoji="1" lang="en-US" altLang="zh-CN" sz="2000" dirty="0">
              <a:latin typeface="等线" panose="02010600030101010101" pitchFamily="2" charset="-122"/>
              <a:ea typeface="等线" panose="02010600030101010101" pitchFamily="2" charset="-122"/>
            </a:endParaRPr>
          </a:p>
          <a:p>
            <a:pPr>
              <a:lnSpc>
                <a:spcPct val="150000"/>
              </a:lnSpc>
            </a:pPr>
            <a:endParaRPr kumimoji="1" lang="en-US" altLang="zh-CN" sz="2000" dirty="0">
              <a:latin typeface="等线" panose="02010600030101010101" pitchFamily="2" charset="-122"/>
              <a:ea typeface="等线" panose="02010600030101010101" pitchFamily="2" charset="-122"/>
            </a:endParaRPr>
          </a:p>
        </p:txBody>
      </p:sp>
      <p:cxnSp>
        <p:nvCxnSpPr>
          <p:cNvPr id="3" name="直线箭头连接符 2"/>
          <p:cNvCxnSpPr/>
          <p:nvPr/>
        </p:nvCxnSpPr>
        <p:spPr>
          <a:xfrm>
            <a:off x="3978876" y="2075935"/>
            <a:ext cx="1604316" cy="99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p:cNvCxnSpPr/>
          <p:nvPr/>
        </p:nvCxnSpPr>
        <p:spPr>
          <a:xfrm flipH="1" flipV="1">
            <a:off x="5837024" y="2187146"/>
            <a:ext cx="1255754" cy="1118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p:nvPr/>
        </p:nvCxnSpPr>
        <p:spPr>
          <a:xfrm flipH="1" flipV="1">
            <a:off x="5837024" y="2187146"/>
            <a:ext cx="1255754" cy="2319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p:nvPr/>
        </p:nvCxnSpPr>
        <p:spPr>
          <a:xfrm>
            <a:off x="3336324" y="2545492"/>
            <a:ext cx="2199503" cy="133453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p:nvPr/>
        </p:nvCxnSpPr>
        <p:spPr>
          <a:xfrm>
            <a:off x="3383689" y="3749593"/>
            <a:ext cx="2152138" cy="13042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p:nvPr/>
        </p:nvCxnSpPr>
        <p:spPr>
          <a:xfrm flipH="1">
            <a:off x="5837024" y="2545492"/>
            <a:ext cx="1255754" cy="133453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p:nvPr/>
        </p:nvCxnSpPr>
        <p:spPr>
          <a:xfrm flipH="1">
            <a:off x="5837024" y="2131540"/>
            <a:ext cx="1255754" cy="171557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p:cNvCxnSpPr/>
          <p:nvPr/>
        </p:nvCxnSpPr>
        <p:spPr>
          <a:xfrm flipH="1" flipV="1">
            <a:off x="5837025" y="3847113"/>
            <a:ext cx="1255753" cy="30205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a:off x="3383689" y="2989326"/>
            <a:ext cx="2199503" cy="1607388"/>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p:cNvCxnSpPr/>
          <p:nvPr/>
        </p:nvCxnSpPr>
        <p:spPr>
          <a:xfrm>
            <a:off x="4285992" y="4561790"/>
            <a:ext cx="1249835"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p:nvPr/>
        </p:nvCxnSpPr>
        <p:spPr>
          <a:xfrm>
            <a:off x="3162558" y="3345475"/>
            <a:ext cx="2373269" cy="121631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p:nvPr/>
        </p:nvCxnSpPr>
        <p:spPr>
          <a:xfrm flipV="1">
            <a:off x="3336324" y="2891481"/>
            <a:ext cx="2246868" cy="125768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p:cNvCxnSpPr/>
          <p:nvPr/>
        </p:nvCxnSpPr>
        <p:spPr>
          <a:xfrm flipH="1" flipV="1">
            <a:off x="5756958" y="2891481"/>
            <a:ext cx="1335821" cy="5595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p:nvPr/>
        </p:nvCxnSpPr>
        <p:spPr>
          <a:xfrm flipH="1" flipV="1">
            <a:off x="5804323" y="2886785"/>
            <a:ext cx="1288456" cy="90455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902043" y="321276"/>
            <a:ext cx="1606379" cy="507062"/>
          </a:xfrm>
          <a:prstGeom prst="rect">
            <a:avLst/>
          </a:prstGeom>
          <a:noFill/>
        </p:spPr>
        <p:txBody>
          <a:bodyPr wrap="square" rtlCol="0">
            <a:spAutoFit/>
          </a:bodyPr>
          <a:lstStyle/>
          <a:p>
            <a:pPr>
              <a:lnSpc>
                <a:spcPct val="150000"/>
              </a:lnSpc>
            </a:pPr>
            <a:r>
              <a:rPr kumimoji="1" lang="zh-CN" altLang="en-US" sz="2000" dirty="0">
                <a:latin typeface="等线" panose="02010600030101010101" pitchFamily="2" charset="-122"/>
                <a:ea typeface="等线" panose="02010600030101010101" pitchFamily="2" charset="-122"/>
              </a:rPr>
              <a:t>连线</a:t>
            </a:r>
          </a:p>
        </p:txBody>
      </p:sp>
      <p:sp>
        <p:nvSpPr>
          <p:cNvPr id="2" name="文本框 1"/>
          <p:cNvSpPr txBox="1"/>
          <p:nvPr/>
        </p:nvSpPr>
        <p:spPr>
          <a:xfrm>
            <a:off x="137795" y="-10795"/>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6.1.5</a:t>
            </a:r>
            <a:r>
              <a:rPr lang="zh-CN" altLang="en-US" sz="2000" dirty="0">
                <a:solidFill>
                  <a:schemeClr val="bg1">
                    <a:lumMod val="95000"/>
                  </a:schemeClr>
                </a:solidFill>
                <a:latin typeface="宋体" panose="02010600030101010101" pitchFamily="2" charset="-122"/>
                <a:ea typeface="宋体" panose="02010600030101010101" pitchFamily="2" charset="-122"/>
              </a:rPr>
              <a:t>新时代中国特色社会主义</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52</a:t>
            </a:fld>
            <a:endParaRPr lang="zh-CN" altLang="en-US"/>
          </a:p>
        </p:txBody>
      </p:sp>
      <p:graphicFrame>
        <p:nvGraphicFramePr>
          <p:cNvPr id="2" name="图表 1"/>
          <p:cNvGraphicFramePr/>
          <p:nvPr/>
        </p:nvGraphicFramePr>
        <p:xfrm>
          <a:off x="892747" y="929528"/>
          <a:ext cx="10020091" cy="54268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7" name="第三章：人类社会及其发展规律"/>
          <p:cNvSpPr txBox="1"/>
          <p:nvPr/>
        </p:nvSpPr>
        <p:spPr>
          <a:xfrm>
            <a:off x="2352953" y="923054"/>
            <a:ext cx="6169959"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a:latin typeface="微软雅黑" panose="020B0503020204020204" pitchFamily="34" charset="-122"/>
                <a:ea typeface="微软雅黑" panose="020B0503020204020204" pitchFamily="34" charset="-122"/>
                <a:cs typeface="微软雅黑" panose="020B0503020204020204" pitchFamily="34" charset="-122"/>
              </a:rPr>
              <a:t>第</a:t>
            </a:r>
            <a:r>
              <a:rPr lang="zh-CN" altLang="en-US" sz="3350" dirty="0">
                <a:latin typeface="微软雅黑" panose="020B0503020204020204" pitchFamily="34" charset="-122"/>
                <a:ea typeface="微软雅黑" panose="020B0503020204020204" pitchFamily="34" charset="-122"/>
                <a:cs typeface="微软雅黑" panose="020B0503020204020204" pitchFamily="34" charset="-122"/>
              </a:rPr>
              <a:t>六</a:t>
            </a:r>
            <a:r>
              <a:rPr sz="3350" dirty="0">
                <a:latin typeface="微软雅黑" panose="020B0503020204020204" pitchFamily="34" charset="-122"/>
                <a:ea typeface="微软雅黑" panose="020B0503020204020204" pitchFamily="34" charset="-122"/>
                <a:cs typeface="微软雅黑" panose="020B0503020204020204" pitchFamily="34" charset="-122"/>
              </a:rPr>
              <a:t>章</a:t>
            </a:r>
            <a:r>
              <a:rPr lang="en-US" altLang="zh-CN" sz="335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350" dirty="0">
                <a:latin typeface="微软雅黑" panose="020B0503020204020204" pitchFamily="34" charset="-122"/>
                <a:ea typeface="微软雅黑" panose="020B0503020204020204" pitchFamily="34" charset="-122"/>
                <a:cs typeface="微软雅黑" panose="020B0503020204020204" pitchFamily="34" charset="-122"/>
              </a:rPr>
              <a:t>社会主义的发展及其规律</a:t>
            </a:r>
            <a:endParaRPr sz="33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8" name="社会基本矛盾及其运动规律"/>
          <p:cNvSpPr txBox="1"/>
          <p:nvPr/>
        </p:nvSpPr>
        <p:spPr>
          <a:xfrm>
            <a:off x="3398396" y="2151253"/>
            <a:ext cx="6206827" cy="543739"/>
          </a:xfrm>
          <a:prstGeom prst="rect">
            <a:avLst/>
          </a:prstGeom>
          <a:solidFill>
            <a:schemeClr val="bg2"/>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a:solidFill>
                  <a:schemeClr val="bg1"/>
                </a:solidFill>
                <a:latin typeface="等线" panose="02010600030101010101" pitchFamily="2" charset="-122"/>
                <a:ea typeface="等线" panose="02010600030101010101" pitchFamily="2" charset="-122"/>
              </a:rPr>
              <a:t>社会主义</a:t>
            </a:r>
            <a:r>
              <a:rPr lang="zh-CN" altLang="en-US" sz="3200" dirty="0"/>
              <a:t>社会主义五百年历史进程</a:t>
            </a:r>
          </a:p>
        </p:txBody>
      </p:sp>
      <p:sp>
        <p:nvSpPr>
          <p:cNvPr id="149" name="1"/>
          <p:cNvSpPr/>
          <p:nvPr/>
        </p:nvSpPr>
        <p:spPr>
          <a:xfrm>
            <a:off x="2352953" y="2105623"/>
            <a:ext cx="635000" cy="635001"/>
          </a:xfrm>
          <a:prstGeom prst="ellipse">
            <a:avLst/>
          </a:prstGeom>
          <a:solidFill>
            <a:schemeClr val="bg2"/>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150" name="2"/>
          <p:cNvSpPr/>
          <p:nvPr/>
        </p:nvSpPr>
        <p:spPr>
          <a:xfrm>
            <a:off x="2352953" y="3298495"/>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151" name="社会历史发展的动力"/>
          <p:cNvSpPr txBox="1"/>
          <p:nvPr/>
        </p:nvSpPr>
        <p:spPr>
          <a:xfrm>
            <a:off x="3398396" y="3335452"/>
            <a:ext cx="4154984" cy="543739"/>
          </a:xfrm>
          <a:prstGeom prst="rect">
            <a:avLst/>
          </a:prstGeom>
          <a:solidFill>
            <a:srgbClr val="C00000"/>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a:solidFill>
                  <a:schemeClr val="bg1"/>
                </a:solidFill>
                <a:latin typeface="等线" panose="02010600030101010101" pitchFamily="2" charset="-122"/>
                <a:ea typeface="等线" panose="02010600030101010101" pitchFamily="2" charset="-122"/>
              </a:rPr>
              <a:t>科学社会主义一般原则</a:t>
            </a:r>
          </a:p>
        </p:txBody>
      </p:sp>
      <p:sp>
        <p:nvSpPr>
          <p:cNvPr id="152" name="3"/>
          <p:cNvSpPr/>
          <p:nvPr/>
        </p:nvSpPr>
        <p:spPr>
          <a:xfrm>
            <a:off x="2352953" y="4348189"/>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153" name="人民群众在历史发展中的作用"/>
          <p:cNvSpPr txBox="1"/>
          <p:nvPr/>
        </p:nvSpPr>
        <p:spPr>
          <a:xfrm>
            <a:off x="3398396" y="4393819"/>
            <a:ext cx="5796459"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a:t>在实践中探索社会主义发展规律</a:t>
            </a:r>
          </a:p>
        </p:txBody>
      </p:sp>
      <p:sp>
        <p:nvSpPr>
          <p:cNvPr id="9" name="3"/>
          <p:cNvSpPr/>
          <p:nvPr/>
        </p:nvSpPr>
        <p:spPr>
          <a:xfrm>
            <a:off x="2352953" y="5344378"/>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3000" dirty="0">
                <a:latin typeface="微软雅黑" panose="020B0503020204020204" pitchFamily="34" charset="-122"/>
                <a:ea typeface="微软雅黑" panose="020B0503020204020204" pitchFamily="34" charset="-122"/>
                <a:cs typeface="微软雅黑" panose="020B0503020204020204" pitchFamily="34" charset="-122"/>
              </a:rPr>
              <a:t>4</a:t>
            </a:r>
            <a:endParaRPr sz="3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人民群众在历史发展中的作用"/>
          <p:cNvSpPr txBox="1"/>
          <p:nvPr/>
        </p:nvSpPr>
        <p:spPr>
          <a:xfrm>
            <a:off x="3398395" y="5353710"/>
            <a:ext cx="8669040"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a:t>马克思主义政党在社会主义事业中的地位和作用</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2F525CE8-A4D9-4C72-B3B7-D1ED057FD700}" type="slidenum">
              <a:rPr lang="zh-CN" altLang="en-US" smtClean="0"/>
              <a:t>54</a:t>
            </a:fld>
            <a:endParaRPr lang="zh-CN" altLang="en-US"/>
          </a:p>
        </p:txBody>
      </p:sp>
      <p:graphicFrame>
        <p:nvGraphicFramePr>
          <p:cNvPr id="3" name="图表 2"/>
          <p:cNvGraphicFramePr/>
          <p:nvPr/>
        </p:nvGraphicFramePr>
        <p:xfrm>
          <a:off x="1219201" y="1375735"/>
          <a:ext cx="9632636" cy="4030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305"/>
            <a:ext cx="5731412"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科学社会主义一般原则</a:t>
            </a:r>
          </a:p>
        </p:txBody>
      </p:sp>
      <p:sp>
        <p:nvSpPr>
          <p:cNvPr id="3" name="内容占位符 2"/>
          <p:cNvSpPr>
            <a:spLocks noGrp="1"/>
          </p:cNvSpPr>
          <p:nvPr>
            <p:ph idx="1"/>
          </p:nvPr>
        </p:nvSpPr>
        <p:spPr>
          <a:xfrm>
            <a:off x="886326" y="631153"/>
            <a:ext cx="10940716" cy="2017290"/>
          </a:xfrm>
        </p:spPr>
        <p:txBody>
          <a:bodyPr>
            <a:normAutofit/>
          </a:bodyPr>
          <a:lstStyle/>
          <a:p>
            <a:pPr>
              <a:lnSpc>
                <a:spcPct val="2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一、科学社会主义一般原则及主要内容</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4" name="灯片编号占位符 3"/>
          <p:cNvSpPr>
            <a:spLocks noGrp="1"/>
          </p:cNvSpPr>
          <p:nvPr>
            <p:ph type="sldNum" sz="quarter" idx="12"/>
          </p:nvPr>
        </p:nvSpPr>
        <p:spPr/>
        <p:txBody>
          <a:bodyPr/>
          <a:lstStyle/>
          <a:p>
            <a:fld id="{2F525CE8-A4D9-4C72-B3B7-D1ED057FD700}" type="slidenum">
              <a:rPr lang="zh-CN" altLang="en-US" sz="2400" smtClean="0">
                <a:latin typeface="微软雅黑" panose="020B0503020204020204" pitchFamily="34" charset="-122"/>
                <a:ea typeface="微软雅黑" panose="020B0503020204020204" pitchFamily="34" charset="-122"/>
                <a:cs typeface="微软雅黑" panose="020B0503020204020204" pitchFamily="34" charset="-122"/>
              </a:rPr>
              <a:t>55</a:t>
            </a:fld>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图表 5"/>
          <p:cNvGraphicFramePr/>
          <p:nvPr/>
        </p:nvGraphicFramePr>
        <p:xfrm>
          <a:off x="8189843" y="-35970"/>
          <a:ext cx="3945361" cy="1334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矩形 7"/>
          <p:cNvSpPr/>
          <p:nvPr/>
        </p:nvSpPr>
        <p:spPr>
          <a:xfrm>
            <a:off x="1198632" y="2948330"/>
            <a:ext cx="1598515" cy="461665"/>
          </a:xfrm>
          <a:prstGeom prst="rect">
            <a:avLst/>
          </a:prstGeom>
          <a:solidFill>
            <a:srgbClr val="FFFF00"/>
          </a:solidFill>
          <a:ln>
            <a:solidFill>
              <a:srgbClr val="FFFF00"/>
            </a:solidFill>
          </a:ln>
        </p:spPr>
        <p:txBody>
          <a:bodyPr wrap="none">
            <a:spAutoFit/>
          </a:bodyPr>
          <a:lstStyle/>
          <a:p>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  ）主义</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a:off x="8746751" y="2922437"/>
            <a:ext cx="1689886" cy="461665"/>
          </a:xfrm>
          <a:prstGeom prst="rect">
            <a:avLst/>
          </a:prstGeom>
          <a:solidFill>
            <a:srgbClr val="FFFF00"/>
          </a:solidFill>
          <a:ln>
            <a:solidFill>
              <a:srgbClr val="FFFF00"/>
            </a:solidFill>
          </a:ln>
        </p:spPr>
        <p:txBody>
          <a:bodyPr wrap="none">
            <a:spAutoFit/>
          </a:bodyPr>
          <a:lstStyle/>
          <a:p>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   ）主义</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1965375" y="2262220"/>
            <a:ext cx="7669087" cy="523220"/>
          </a:xfrm>
          <a:prstGeom prst="rect">
            <a:avLst/>
          </a:prstGeom>
        </p:spPr>
        <p:txBody>
          <a:bodyPr wrap="none">
            <a:spAutoFit/>
          </a:bodyPr>
          <a:lstStyle/>
          <a:p>
            <a:r>
              <a:rPr kumimoji="1" lang="zh-CN" altLang="en-US" sz="2800" u="sng" dirty="0">
                <a:latin typeface="等线" panose="02010600030101010101" pitchFamily="2" charset="-122"/>
                <a:ea typeface="等线" panose="02010600030101010101" pitchFamily="2" charset="-122"/>
              </a:rPr>
              <a:t>（     ）阶级政党</a:t>
            </a:r>
            <a:r>
              <a:rPr kumimoji="1" lang="en-US" altLang="zh-CN" sz="2800" u="sng" dirty="0">
                <a:latin typeface="等线" panose="02010600030101010101" pitchFamily="2" charset="-122"/>
                <a:ea typeface="等线" panose="02010600030101010101" pitchFamily="2" charset="-122"/>
              </a:rPr>
              <a:t>/</a:t>
            </a:r>
            <a:r>
              <a:rPr kumimoji="1" lang="zh-CN" altLang="en-US" sz="2800" u="sng" dirty="0">
                <a:latin typeface="等线" panose="02010600030101010101" pitchFamily="2" charset="-122"/>
                <a:ea typeface="等线" panose="02010600030101010101" pitchFamily="2" charset="-122"/>
              </a:rPr>
              <a:t>（     ）阶级</a:t>
            </a:r>
            <a:r>
              <a:rPr kumimoji="1" lang="en-US" altLang="zh-CN" sz="2800" u="sng" dirty="0">
                <a:latin typeface="等线" panose="02010600030101010101" pitchFamily="2" charset="-122"/>
                <a:ea typeface="等线" panose="02010600030101010101" pitchFamily="2" charset="-122"/>
              </a:rPr>
              <a:t>/</a:t>
            </a:r>
            <a:r>
              <a:rPr kumimoji="1" lang="zh-CN" altLang="en-US" sz="2800" u="sng" dirty="0">
                <a:latin typeface="等线" panose="02010600030101010101" pitchFamily="2" charset="-122"/>
                <a:ea typeface="等线" panose="02010600030101010101" pitchFamily="2" charset="-122"/>
              </a:rPr>
              <a:t>（     ）阶级革命</a:t>
            </a:r>
            <a:endParaRPr lang="zh-CN" altLang="en-US" sz="2800" u="sng" dirty="0"/>
          </a:p>
        </p:txBody>
      </p:sp>
      <p:sp>
        <p:nvSpPr>
          <p:cNvPr id="11" name="文本框 10"/>
          <p:cNvSpPr txBox="1"/>
          <p:nvPr/>
        </p:nvSpPr>
        <p:spPr>
          <a:xfrm>
            <a:off x="9008890" y="4072146"/>
            <a:ext cx="2855494" cy="2308324"/>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pPr>
            <a:r>
              <a:rPr kumimoji="1" lang="zh-CN" altLang="en-US" sz="2400" dirty="0">
                <a:latin typeface="等线" panose="02010600030101010101" pitchFamily="2" charset="-122"/>
                <a:ea typeface="等线" panose="02010600030101010101" pitchFamily="2" charset="-122"/>
              </a:rPr>
              <a:t>生产资料</a:t>
            </a:r>
            <a:r>
              <a:rPr kumimoji="1" lang="en-US" altLang="zh-CN" sz="2400" dirty="0">
                <a:latin typeface="等线" panose="02010600030101010101" pitchFamily="2" charset="-122"/>
                <a:ea typeface="等线" panose="02010600030101010101" pitchFamily="2" charset="-122"/>
              </a:rPr>
              <a:t>_____</a:t>
            </a:r>
            <a:r>
              <a:rPr kumimoji="1" lang="zh-CN" altLang="en-US" sz="2400" dirty="0">
                <a:latin typeface="等线" panose="02010600030101010101" pitchFamily="2" charset="-122"/>
                <a:ea typeface="等线" panose="02010600030101010101" pitchFamily="2" charset="-122"/>
              </a:rPr>
              <a:t>有制</a:t>
            </a:r>
            <a:endParaRPr kumimoji="1" lang="en-US" altLang="zh-CN" sz="2400" dirty="0">
              <a:latin typeface="等线" panose="02010600030101010101" pitchFamily="2" charset="-122"/>
              <a:ea typeface="等线" panose="02010600030101010101" pitchFamily="2" charset="-122"/>
            </a:endParaRPr>
          </a:p>
          <a:p>
            <a:pPr>
              <a:lnSpc>
                <a:spcPct val="150000"/>
              </a:lnSpc>
            </a:pPr>
            <a:r>
              <a:rPr kumimoji="1" lang="zh-CN" altLang="en-US" sz="2400" dirty="0">
                <a:latin typeface="等线" panose="02010600030101010101" pitchFamily="2" charset="-122"/>
                <a:ea typeface="等线" panose="02010600030101010101" pitchFamily="2" charset="-122"/>
              </a:rPr>
              <a:t>按</a:t>
            </a:r>
            <a:r>
              <a:rPr kumimoji="1" lang="en-US" altLang="zh-CN" sz="2400" dirty="0">
                <a:latin typeface="等线" panose="02010600030101010101" pitchFamily="2" charset="-122"/>
                <a:ea typeface="等线" panose="02010600030101010101" pitchFamily="2" charset="-122"/>
              </a:rPr>
              <a:t>_____</a:t>
            </a:r>
            <a:r>
              <a:rPr kumimoji="1" lang="zh-CN" altLang="en-US" sz="2400" dirty="0">
                <a:latin typeface="等线" panose="02010600030101010101" pitchFamily="2" charset="-122"/>
                <a:ea typeface="等线" panose="02010600030101010101" pitchFamily="2" charset="-122"/>
              </a:rPr>
              <a:t>分配</a:t>
            </a:r>
            <a:endParaRPr kumimoji="1" lang="en-US" altLang="zh-CN" sz="2400" dirty="0">
              <a:latin typeface="等线" panose="02010600030101010101" pitchFamily="2" charset="-122"/>
              <a:ea typeface="等线" panose="02010600030101010101" pitchFamily="2" charset="-122"/>
            </a:endParaRPr>
          </a:p>
          <a:p>
            <a:pPr>
              <a:lnSpc>
                <a:spcPct val="150000"/>
              </a:lnSpc>
            </a:pPr>
            <a:r>
              <a:rPr kumimoji="1" lang="zh-CN" altLang="en-US" sz="2400" dirty="0">
                <a:latin typeface="等线" panose="02010600030101010101" pitchFamily="2" charset="-122"/>
                <a:ea typeface="等线" panose="02010600030101010101" pitchFamily="2" charset="-122"/>
              </a:rPr>
              <a:t>遵循自然规律</a:t>
            </a:r>
            <a:endParaRPr kumimoji="1" lang="en-US" altLang="zh-CN" sz="2400" dirty="0">
              <a:latin typeface="等线" panose="02010600030101010101" pitchFamily="2" charset="-122"/>
              <a:ea typeface="等线" panose="02010600030101010101" pitchFamily="2" charset="-122"/>
            </a:endParaRPr>
          </a:p>
          <a:p>
            <a:pPr>
              <a:lnSpc>
                <a:spcPct val="150000"/>
              </a:lnSpc>
            </a:pPr>
            <a:r>
              <a:rPr kumimoji="1" lang="zh-CN" altLang="en-US" sz="2400" dirty="0">
                <a:latin typeface="等线" panose="02010600030101010101" pitchFamily="2" charset="-122"/>
                <a:ea typeface="等线" panose="02010600030101010101" pitchFamily="2" charset="-122"/>
              </a:rPr>
              <a:t>发展先进文化</a:t>
            </a:r>
            <a:endParaRPr kumimoji="1" lang="en-US" altLang="zh-CN" sz="2400" dirty="0">
              <a:latin typeface="等线" panose="02010600030101010101" pitchFamily="2" charset="-122"/>
              <a:ea typeface="等线" panose="02010600030101010101" pitchFamily="2" charset="-122"/>
            </a:endParaRPr>
          </a:p>
        </p:txBody>
      </p:sp>
      <p:sp>
        <p:nvSpPr>
          <p:cNvPr id="12" name="文本框 11"/>
          <p:cNvSpPr txBox="1"/>
          <p:nvPr/>
        </p:nvSpPr>
        <p:spPr>
          <a:xfrm>
            <a:off x="1965375" y="3589042"/>
            <a:ext cx="7879080" cy="646331"/>
          </a:xfrm>
          <a:prstGeom prst="rect">
            <a:avLst/>
          </a:prstGeom>
          <a:noFill/>
        </p:spPr>
        <p:txBody>
          <a:bodyPr wrap="none" rtlCol="0">
            <a:spAutoFit/>
          </a:bodyPr>
          <a:lstStyle/>
          <a:p>
            <a:pPr>
              <a:lnSpc>
                <a:spcPct val="150000"/>
              </a:lnSpc>
            </a:pPr>
            <a:r>
              <a:rPr kumimoji="1" lang="zh-CN" altLang="en-US" sz="2400" dirty="0">
                <a:latin typeface="等线" panose="02010600030101010101" pitchFamily="2" charset="-122"/>
                <a:ea typeface="等线" panose="02010600030101010101" pitchFamily="2" charset="-122"/>
              </a:rPr>
              <a:t>解放、发展生产力、消灭剥削和分化，</a:t>
            </a:r>
            <a:r>
              <a:rPr kumimoji="1" lang="zh-CN" altLang="en-US" sz="2400">
                <a:latin typeface="等线" panose="02010600030101010101" pitchFamily="2" charset="-122"/>
                <a:ea typeface="等线" panose="02010600030101010101" pitchFamily="2" charset="-122"/>
              </a:rPr>
              <a:t>共同富裕进</a:t>
            </a:r>
            <a:r>
              <a:rPr kumimoji="1" lang="zh-CN" altLang="en-US" sz="2400" dirty="0">
                <a:latin typeface="等线" panose="02010600030101010101" pitchFamily="2" charset="-122"/>
                <a:ea typeface="等线" panose="02010600030101010101" pitchFamily="2" charset="-122"/>
              </a:rPr>
              <a:t>共产。</a:t>
            </a:r>
          </a:p>
        </p:txBody>
      </p:sp>
      <p:cxnSp>
        <p:nvCxnSpPr>
          <p:cNvPr id="14" name="直线箭头连接符 13"/>
          <p:cNvCxnSpPr>
            <a:stCxn id="8" idx="3"/>
            <a:endCxn id="9" idx="1"/>
          </p:cNvCxnSpPr>
          <p:nvPr/>
        </p:nvCxnSpPr>
        <p:spPr>
          <a:xfrm flipV="1">
            <a:off x="2797147" y="3153270"/>
            <a:ext cx="5949604" cy="258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37795" y="-10795"/>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6.2.1</a:t>
            </a:r>
            <a:r>
              <a:rPr lang="zh-CN" altLang="en-US" sz="2000" dirty="0">
                <a:solidFill>
                  <a:schemeClr val="bg1">
                    <a:lumMod val="95000"/>
                  </a:schemeClr>
                </a:solidFill>
                <a:latin typeface="宋体" panose="02010600030101010101" pitchFamily="2" charset="-122"/>
                <a:ea typeface="宋体" panose="02010600030101010101" pitchFamily="2" charset="-122"/>
              </a:rPr>
              <a:t>科学社会主义一般原则及其主要内容</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305"/>
            <a:ext cx="5731412"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科学社会主义一般原则</a:t>
            </a:r>
          </a:p>
        </p:txBody>
      </p:sp>
      <p:sp>
        <p:nvSpPr>
          <p:cNvPr id="3" name="内容占位符 2"/>
          <p:cNvSpPr>
            <a:spLocks noGrp="1"/>
          </p:cNvSpPr>
          <p:nvPr>
            <p:ph idx="1"/>
          </p:nvPr>
        </p:nvSpPr>
        <p:spPr>
          <a:xfrm>
            <a:off x="886326" y="631153"/>
            <a:ext cx="10940716" cy="2017290"/>
          </a:xfrm>
        </p:spPr>
        <p:txBody>
          <a:bodyPr>
            <a:normAutofit/>
          </a:bodyPr>
          <a:lstStyle/>
          <a:p>
            <a:pPr>
              <a:lnSpc>
                <a:spcPct val="2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一、科学社会主义一般原则及主要内容</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4" name="灯片编号占位符 3"/>
          <p:cNvSpPr>
            <a:spLocks noGrp="1"/>
          </p:cNvSpPr>
          <p:nvPr>
            <p:ph type="sldNum" sz="quarter" idx="12"/>
          </p:nvPr>
        </p:nvSpPr>
        <p:spPr/>
        <p:txBody>
          <a:bodyPr/>
          <a:lstStyle/>
          <a:p>
            <a:fld id="{2F525CE8-A4D9-4C72-B3B7-D1ED057FD700}" type="slidenum">
              <a:rPr lang="zh-CN" altLang="en-US" sz="2400" smtClean="0">
                <a:latin typeface="微软雅黑" panose="020B0503020204020204" pitchFamily="34" charset="-122"/>
                <a:ea typeface="微软雅黑" panose="020B0503020204020204" pitchFamily="34" charset="-122"/>
                <a:cs typeface="微软雅黑" panose="020B0503020204020204" pitchFamily="34" charset="-122"/>
              </a:rPr>
              <a:t>56</a:t>
            </a:fld>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图表 5"/>
          <p:cNvGraphicFramePr/>
          <p:nvPr/>
        </p:nvGraphicFramePr>
        <p:xfrm>
          <a:off x="8189843" y="-35970"/>
          <a:ext cx="3945361" cy="1334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矩形 7"/>
          <p:cNvSpPr/>
          <p:nvPr/>
        </p:nvSpPr>
        <p:spPr>
          <a:xfrm>
            <a:off x="1198632" y="2948330"/>
            <a:ext cx="1415772" cy="461665"/>
          </a:xfrm>
          <a:prstGeom prst="rect">
            <a:avLst/>
          </a:prstGeom>
          <a:solidFill>
            <a:srgbClr val="FFFF00"/>
          </a:solidFill>
          <a:ln>
            <a:solidFill>
              <a:srgbClr val="FFFF00"/>
            </a:solidFill>
          </a:ln>
        </p:spPr>
        <p:txBody>
          <a:bodyPr wrap="none">
            <a:spAutoFit/>
          </a:bodyPr>
          <a:lstStyle/>
          <a:p>
            <a:r>
              <a:rPr kumimoji="1" lang="zh-CN" altLang="en-US" sz="2400">
                <a:latin typeface="微软雅黑" panose="020B0503020204020204" pitchFamily="34" charset="-122"/>
                <a:ea typeface="微软雅黑" panose="020B0503020204020204" pitchFamily="34" charset="-122"/>
                <a:cs typeface="微软雅黑" panose="020B0503020204020204" pitchFamily="34" charset="-122"/>
              </a:rPr>
              <a:t>资本主义</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a:off x="8746751" y="2922437"/>
            <a:ext cx="1415772" cy="461665"/>
          </a:xfrm>
          <a:prstGeom prst="rect">
            <a:avLst/>
          </a:prstGeom>
          <a:solidFill>
            <a:srgbClr val="FFFF00"/>
          </a:solidFill>
          <a:ln>
            <a:solidFill>
              <a:srgbClr val="FFFF00"/>
            </a:solidFill>
          </a:ln>
        </p:spPr>
        <p:txBody>
          <a:bodyPr wrap="none">
            <a:spAutoFit/>
          </a:bodyPr>
          <a:lstStyle/>
          <a:p>
            <a:r>
              <a:rPr kumimoji="1" lang="zh-CN" altLang="en-US" sz="2400">
                <a:latin typeface="微软雅黑" panose="020B0503020204020204" pitchFamily="34" charset="-122"/>
                <a:ea typeface="微软雅黑" panose="020B0503020204020204" pitchFamily="34" charset="-122"/>
                <a:cs typeface="微软雅黑" panose="020B0503020204020204" pitchFamily="34" charset="-122"/>
              </a:rPr>
              <a:t>社会主义</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2635982" y="2247874"/>
            <a:ext cx="6202339" cy="523220"/>
          </a:xfrm>
          <a:prstGeom prst="rect">
            <a:avLst/>
          </a:prstGeom>
        </p:spPr>
        <p:txBody>
          <a:bodyPr wrap="none">
            <a:spAutoFit/>
          </a:bodyPr>
          <a:lstStyle/>
          <a:p>
            <a:r>
              <a:rPr kumimoji="1" lang="zh-CN" altLang="en-US" sz="2800" u="sng" dirty="0">
                <a:latin typeface="等线" panose="02010600030101010101" pitchFamily="2" charset="-122"/>
                <a:ea typeface="等线" panose="02010600030101010101" pitchFamily="2" charset="-122"/>
              </a:rPr>
              <a:t>无产阶级政党</a:t>
            </a:r>
            <a:r>
              <a:rPr kumimoji="1" lang="en-US" altLang="zh-CN" sz="2800" u="sng" dirty="0">
                <a:latin typeface="等线" panose="02010600030101010101" pitchFamily="2" charset="-122"/>
                <a:ea typeface="等线" panose="02010600030101010101" pitchFamily="2" charset="-122"/>
              </a:rPr>
              <a:t>/</a:t>
            </a:r>
            <a:r>
              <a:rPr kumimoji="1" lang="zh-CN" altLang="en-US" sz="2800" u="sng" dirty="0">
                <a:latin typeface="等线" panose="02010600030101010101" pitchFamily="2" charset="-122"/>
                <a:ea typeface="等线" panose="02010600030101010101" pitchFamily="2" charset="-122"/>
              </a:rPr>
              <a:t>无产阶级</a:t>
            </a:r>
            <a:r>
              <a:rPr kumimoji="1" lang="en-US" altLang="zh-CN" sz="2800" u="sng" dirty="0">
                <a:latin typeface="等线" panose="02010600030101010101" pitchFamily="2" charset="-122"/>
                <a:ea typeface="等线" panose="02010600030101010101" pitchFamily="2" charset="-122"/>
              </a:rPr>
              <a:t>/</a:t>
            </a:r>
            <a:r>
              <a:rPr kumimoji="1" lang="zh-CN" altLang="en-US" sz="2800" u="sng" dirty="0">
                <a:latin typeface="等线" panose="02010600030101010101" pitchFamily="2" charset="-122"/>
                <a:ea typeface="等线" panose="02010600030101010101" pitchFamily="2" charset="-122"/>
              </a:rPr>
              <a:t>无产阶级革命</a:t>
            </a:r>
            <a:endParaRPr lang="zh-CN" altLang="en-US" sz="2800" u="sng" dirty="0"/>
          </a:p>
        </p:txBody>
      </p:sp>
      <p:sp>
        <p:nvSpPr>
          <p:cNvPr id="11" name="文本框 10"/>
          <p:cNvSpPr txBox="1"/>
          <p:nvPr/>
        </p:nvSpPr>
        <p:spPr>
          <a:xfrm>
            <a:off x="9634462" y="3535445"/>
            <a:ext cx="2372405" cy="2308324"/>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pPr>
            <a:r>
              <a:rPr kumimoji="1" lang="zh-CN" altLang="en-US" sz="2400" dirty="0">
                <a:latin typeface="等线" panose="02010600030101010101" pitchFamily="2" charset="-122"/>
                <a:ea typeface="等线" panose="02010600030101010101" pitchFamily="2" charset="-122"/>
              </a:rPr>
              <a:t>生产资料公有制</a:t>
            </a:r>
            <a:endParaRPr kumimoji="1" lang="en-US" altLang="zh-CN" sz="2400" dirty="0">
              <a:latin typeface="等线" panose="02010600030101010101" pitchFamily="2" charset="-122"/>
              <a:ea typeface="等线" panose="02010600030101010101" pitchFamily="2" charset="-122"/>
            </a:endParaRPr>
          </a:p>
          <a:p>
            <a:pPr>
              <a:lnSpc>
                <a:spcPct val="150000"/>
              </a:lnSpc>
            </a:pPr>
            <a:r>
              <a:rPr kumimoji="1" lang="zh-CN" altLang="en-US" sz="2400" dirty="0">
                <a:latin typeface="等线" panose="02010600030101010101" pitchFamily="2" charset="-122"/>
                <a:ea typeface="等线" panose="02010600030101010101" pitchFamily="2" charset="-122"/>
              </a:rPr>
              <a:t>按劳分配</a:t>
            </a:r>
            <a:endParaRPr kumimoji="1" lang="en-US" altLang="zh-CN" sz="2400" dirty="0">
              <a:latin typeface="等线" panose="02010600030101010101" pitchFamily="2" charset="-122"/>
              <a:ea typeface="等线" panose="02010600030101010101" pitchFamily="2" charset="-122"/>
            </a:endParaRPr>
          </a:p>
          <a:p>
            <a:pPr>
              <a:lnSpc>
                <a:spcPct val="150000"/>
              </a:lnSpc>
            </a:pPr>
            <a:r>
              <a:rPr kumimoji="1" lang="zh-CN" altLang="en-US" sz="2400" dirty="0">
                <a:latin typeface="等线" panose="02010600030101010101" pitchFamily="2" charset="-122"/>
                <a:ea typeface="等线" panose="02010600030101010101" pitchFamily="2" charset="-122"/>
              </a:rPr>
              <a:t>遵循自然规律</a:t>
            </a:r>
            <a:endParaRPr kumimoji="1" lang="en-US" altLang="zh-CN" sz="2400" dirty="0">
              <a:latin typeface="等线" panose="02010600030101010101" pitchFamily="2" charset="-122"/>
              <a:ea typeface="等线" panose="02010600030101010101" pitchFamily="2" charset="-122"/>
            </a:endParaRPr>
          </a:p>
          <a:p>
            <a:pPr>
              <a:lnSpc>
                <a:spcPct val="150000"/>
              </a:lnSpc>
            </a:pPr>
            <a:r>
              <a:rPr kumimoji="1" lang="zh-CN" altLang="en-US" sz="2400" dirty="0">
                <a:latin typeface="等线" panose="02010600030101010101" pitchFamily="2" charset="-122"/>
                <a:ea typeface="等线" panose="02010600030101010101" pitchFamily="2" charset="-122"/>
              </a:rPr>
              <a:t>发展先进文化</a:t>
            </a:r>
            <a:endParaRPr kumimoji="1" lang="en-US" altLang="zh-CN" sz="2400" dirty="0">
              <a:latin typeface="等线" panose="02010600030101010101" pitchFamily="2" charset="-122"/>
              <a:ea typeface="等线" panose="02010600030101010101" pitchFamily="2" charset="-122"/>
            </a:endParaRPr>
          </a:p>
        </p:txBody>
      </p:sp>
      <p:sp>
        <p:nvSpPr>
          <p:cNvPr id="12" name="文本框 11"/>
          <p:cNvSpPr txBox="1"/>
          <p:nvPr/>
        </p:nvSpPr>
        <p:spPr>
          <a:xfrm>
            <a:off x="2028559" y="3535445"/>
            <a:ext cx="7879080" cy="646331"/>
          </a:xfrm>
          <a:prstGeom prst="rect">
            <a:avLst/>
          </a:prstGeom>
          <a:noFill/>
        </p:spPr>
        <p:txBody>
          <a:bodyPr wrap="none" rtlCol="0">
            <a:spAutoFit/>
          </a:bodyPr>
          <a:lstStyle/>
          <a:p>
            <a:pPr>
              <a:lnSpc>
                <a:spcPct val="150000"/>
              </a:lnSpc>
            </a:pPr>
            <a:r>
              <a:rPr kumimoji="1" lang="zh-CN" altLang="en-US" sz="2400" dirty="0">
                <a:latin typeface="等线" panose="02010600030101010101" pitchFamily="2" charset="-122"/>
                <a:ea typeface="等线" panose="02010600030101010101" pitchFamily="2" charset="-122"/>
              </a:rPr>
              <a:t>解放、发展生产力、消灭剥削和分化，</a:t>
            </a:r>
            <a:r>
              <a:rPr kumimoji="1" lang="zh-CN" altLang="en-US" sz="2400">
                <a:latin typeface="等线" panose="02010600030101010101" pitchFamily="2" charset="-122"/>
                <a:ea typeface="等线" panose="02010600030101010101" pitchFamily="2" charset="-122"/>
              </a:rPr>
              <a:t>共同富裕进</a:t>
            </a:r>
            <a:r>
              <a:rPr kumimoji="1" lang="zh-CN" altLang="en-US" sz="2400" dirty="0">
                <a:latin typeface="等线" panose="02010600030101010101" pitchFamily="2" charset="-122"/>
                <a:ea typeface="等线" panose="02010600030101010101" pitchFamily="2" charset="-122"/>
              </a:rPr>
              <a:t>共产。</a:t>
            </a:r>
          </a:p>
        </p:txBody>
      </p:sp>
      <p:cxnSp>
        <p:nvCxnSpPr>
          <p:cNvPr id="14" name="直线箭头连接符 13"/>
          <p:cNvCxnSpPr>
            <a:stCxn id="8" idx="3"/>
            <a:endCxn id="9" idx="1"/>
          </p:cNvCxnSpPr>
          <p:nvPr/>
        </p:nvCxnSpPr>
        <p:spPr>
          <a:xfrm flipV="1">
            <a:off x="2614404" y="3153270"/>
            <a:ext cx="6132347" cy="258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37795" y="-10795"/>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6.2.1</a:t>
            </a:r>
            <a:r>
              <a:rPr lang="zh-CN" altLang="en-US" sz="2000" dirty="0">
                <a:solidFill>
                  <a:schemeClr val="bg1">
                    <a:lumMod val="95000"/>
                  </a:schemeClr>
                </a:solidFill>
                <a:latin typeface="宋体" panose="02010600030101010101" pitchFamily="2" charset="-122"/>
                <a:ea typeface="宋体" panose="02010600030101010101" pitchFamily="2" charset="-122"/>
              </a:rPr>
              <a:t>科学社会主义一般原则及其主要内容</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305"/>
            <a:ext cx="5731412"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科学社会主义一般原则</a:t>
            </a:r>
          </a:p>
        </p:txBody>
      </p:sp>
      <p:sp>
        <p:nvSpPr>
          <p:cNvPr id="3" name="内容占位符 2"/>
          <p:cNvSpPr>
            <a:spLocks noGrp="1"/>
          </p:cNvSpPr>
          <p:nvPr>
            <p:ph idx="1"/>
          </p:nvPr>
        </p:nvSpPr>
        <p:spPr>
          <a:xfrm>
            <a:off x="886326" y="631153"/>
            <a:ext cx="10940716" cy="2017290"/>
          </a:xfrm>
        </p:spPr>
        <p:txBody>
          <a:bodyPr>
            <a:normAutofit/>
          </a:bodyPr>
          <a:lstStyle/>
          <a:p>
            <a:pPr>
              <a:lnSpc>
                <a:spcPct val="2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一、科学社会主义一般原则及主要内容</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4" name="灯片编号占位符 3"/>
          <p:cNvSpPr>
            <a:spLocks noGrp="1"/>
          </p:cNvSpPr>
          <p:nvPr>
            <p:ph type="sldNum" sz="quarter" idx="12"/>
          </p:nvPr>
        </p:nvSpPr>
        <p:spPr/>
        <p:txBody>
          <a:bodyPr/>
          <a:lstStyle/>
          <a:p>
            <a:fld id="{2F525CE8-A4D9-4C72-B3B7-D1ED057FD700}" type="slidenum">
              <a:rPr lang="zh-CN" altLang="en-US" sz="2400" smtClean="0">
                <a:latin typeface="微软雅黑" panose="020B0503020204020204" pitchFamily="34" charset="-122"/>
                <a:ea typeface="微软雅黑" panose="020B0503020204020204" pitchFamily="34" charset="-122"/>
                <a:cs typeface="微软雅黑" panose="020B0503020204020204" pitchFamily="34" charset="-122"/>
              </a:rPr>
              <a:t>57</a:t>
            </a:fld>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图表 5"/>
          <p:cNvGraphicFramePr/>
          <p:nvPr/>
        </p:nvGraphicFramePr>
        <p:xfrm>
          <a:off x="8189843" y="-35970"/>
          <a:ext cx="3945361" cy="1334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p:cNvSpPr txBox="1"/>
          <p:nvPr/>
        </p:nvSpPr>
        <p:spPr>
          <a:xfrm>
            <a:off x="578164" y="1677558"/>
            <a:ext cx="11248878" cy="1892056"/>
          </a:xfrm>
          <a:prstGeom prst="rect">
            <a:avLst/>
          </a:prstGeom>
          <a:noFill/>
        </p:spPr>
        <p:txBody>
          <a:bodyPr wrap="square" rtlCol="0">
            <a:spAutoFit/>
          </a:bodyPr>
          <a:lstStyle/>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1</a:t>
            </a:r>
            <a:r>
              <a:rPr kumimoji="1" lang="zh-CN" altLang="en-US" sz="2000" dirty="0">
                <a:latin typeface="等线" panose="02010600030101010101" pitchFamily="2" charset="-122"/>
                <a:ea typeface="等线" panose="02010600030101010101" pitchFamily="2" charset="-122"/>
              </a:rPr>
              <a:t>）</a:t>
            </a:r>
            <a:r>
              <a:rPr kumimoji="1" lang="zh-CN" altLang="en-US" sz="2000" dirty="0">
                <a:solidFill>
                  <a:srgbClr val="FF0000"/>
                </a:solidFill>
                <a:latin typeface="等线" panose="02010600030101010101" pitchFamily="2" charset="-122"/>
                <a:ea typeface="等线" panose="02010600030101010101" pitchFamily="2" charset="-122"/>
              </a:rPr>
              <a:t>资本主义</a:t>
            </a:r>
            <a:r>
              <a:rPr kumimoji="1" lang="zh-CN" altLang="en-US" sz="2000" dirty="0">
                <a:latin typeface="等线" panose="02010600030101010101" pitchFamily="2" charset="-122"/>
                <a:ea typeface="等线" panose="02010600030101010101" pitchFamily="2" charset="-122"/>
              </a:rPr>
              <a:t>必然灭亡，</a:t>
            </a:r>
            <a:r>
              <a:rPr kumimoji="1" lang="zh-CN" altLang="en-US" sz="2000" dirty="0">
                <a:solidFill>
                  <a:srgbClr val="FF0000"/>
                </a:solidFill>
                <a:latin typeface="等线" panose="02010600030101010101" pitchFamily="2" charset="-122"/>
                <a:ea typeface="等线" panose="02010600030101010101" pitchFamily="2" charset="-122"/>
              </a:rPr>
              <a:t>社会主义</a:t>
            </a:r>
            <a:r>
              <a:rPr kumimoji="1" lang="zh-CN" altLang="en-US" sz="2000" dirty="0">
                <a:latin typeface="等线" panose="02010600030101010101" pitchFamily="2" charset="-122"/>
                <a:ea typeface="等线" panose="02010600030101010101" pitchFamily="2" charset="-122"/>
              </a:rPr>
              <a:t>必然胜利的根本依据。</a:t>
            </a:r>
            <a:endParaRPr kumimoji="1" lang="en-US" altLang="zh-CN" sz="2000" dirty="0">
              <a:latin typeface="等线" panose="02010600030101010101" pitchFamily="2" charset="-122"/>
              <a:ea typeface="等线" panose="02010600030101010101" pitchFamily="2" charset="-122"/>
            </a:endParaRPr>
          </a:p>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2</a:t>
            </a:r>
            <a:r>
              <a:rPr kumimoji="1" lang="zh-CN" altLang="en-US" sz="2000" dirty="0">
                <a:latin typeface="等线" panose="02010600030101010101" pitchFamily="2" charset="-122"/>
                <a:ea typeface="等线" panose="02010600030101010101" pitchFamily="2" charset="-122"/>
              </a:rPr>
              <a:t>）</a:t>
            </a:r>
            <a:r>
              <a:rPr kumimoji="1" lang="zh-CN" altLang="en-US" sz="2000" dirty="0">
                <a:solidFill>
                  <a:srgbClr val="FF0000"/>
                </a:solidFill>
                <a:latin typeface="等线" panose="02010600030101010101" pitchFamily="2" charset="-122"/>
                <a:ea typeface="等线" panose="02010600030101010101" pitchFamily="2" charset="-122"/>
              </a:rPr>
              <a:t>无产阶级</a:t>
            </a:r>
            <a:r>
              <a:rPr kumimoji="1" lang="zh-CN" altLang="en-US" sz="2000" dirty="0">
                <a:latin typeface="等线" panose="02010600030101010101" pitchFamily="2" charset="-122"/>
                <a:ea typeface="等线" panose="02010600030101010101" pitchFamily="2" charset="-122"/>
              </a:rPr>
              <a:t>是最先进最革命的阶级。</a:t>
            </a:r>
            <a:endParaRPr kumimoji="1" lang="en-US" altLang="zh-CN" sz="2000" dirty="0">
              <a:latin typeface="等线" panose="02010600030101010101" pitchFamily="2" charset="-122"/>
              <a:ea typeface="等线" panose="02010600030101010101" pitchFamily="2" charset="-122"/>
            </a:endParaRPr>
          </a:p>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3</a:t>
            </a:r>
            <a:r>
              <a:rPr kumimoji="1" lang="zh-CN" altLang="en-US" sz="2000" dirty="0">
                <a:latin typeface="等线" panose="02010600030101010101" pitchFamily="2" charset="-122"/>
                <a:ea typeface="等线" panose="02010600030101010101" pitchFamily="2" charset="-122"/>
              </a:rPr>
              <a:t>）</a:t>
            </a:r>
            <a:r>
              <a:rPr kumimoji="1" lang="zh-CN" altLang="en-US" sz="2000" dirty="0">
                <a:solidFill>
                  <a:srgbClr val="FF0000"/>
                </a:solidFill>
                <a:latin typeface="等线" panose="02010600030101010101" pitchFamily="2" charset="-122"/>
                <a:ea typeface="等线" panose="02010600030101010101" pitchFamily="2" charset="-122"/>
              </a:rPr>
              <a:t>无产阶级革命</a:t>
            </a:r>
            <a:r>
              <a:rPr kumimoji="1" lang="zh-CN" altLang="en-US" sz="2000" dirty="0">
                <a:latin typeface="等线" panose="02010600030101010101" pitchFamily="2" charset="-122"/>
                <a:ea typeface="等线" panose="02010600030101010101" pitchFamily="2" charset="-122"/>
              </a:rPr>
              <a:t>是无产阶级进行斗争的最高形式。</a:t>
            </a:r>
            <a:endParaRPr kumimoji="1" lang="en-US" altLang="zh-CN" sz="2000" dirty="0">
              <a:latin typeface="等线" panose="02010600030101010101" pitchFamily="2" charset="-122"/>
              <a:ea typeface="等线" panose="02010600030101010101" pitchFamily="2" charset="-122"/>
            </a:endParaRPr>
          </a:p>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4</a:t>
            </a:r>
            <a:r>
              <a:rPr kumimoji="1" lang="zh-CN" altLang="en-US" sz="2000" dirty="0">
                <a:latin typeface="等线" panose="02010600030101010101" pitchFamily="2" charset="-122"/>
                <a:ea typeface="等线" panose="02010600030101010101" pitchFamily="2" charset="-122"/>
              </a:rPr>
              <a:t>）坚持</a:t>
            </a:r>
            <a:r>
              <a:rPr kumimoji="1" lang="zh-CN" altLang="en-US" sz="2000" dirty="0">
                <a:solidFill>
                  <a:srgbClr val="FF0000"/>
                </a:solidFill>
                <a:latin typeface="等线" panose="02010600030101010101" pitchFamily="2" charset="-122"/>
                <a:ea typeface="等线" panose="02010600030101010101" pitchFamily="2" charset="-122"/>
              </a:rPr>
              <a:t>无产阶级政党</a:t>
            </a:r>
            <a:r>
              <a:rPr kumimoji="1" lang="zh-CN" altLang="en-US" sz="2000" dirty="0">
                <a:latin typeface="等线" panose="02010600030101010101" pitchFamily="2" charset="-122"/>
                <a:ea typeface="等线" panose="02010600030101010101" pitchFamily="2" charset="-122"/>
              </a:rPr>
              <a:t>的领导。</a:t>
            </a:r>
            <a:endParaRPr kumimoji="1" lang="en-US" altLang="zh-CN" sz="2000" dirty="0">
              <a:latin typeface="等线" panose="02010600030101010101" pitchFamily="2" charset="-122"/>
              <a:ea typeface="等线" panose="02010600030101010101" pitchFamily="2" charset="-122"/>
            </a:endParaRPr>
          </a:p>
        </p:txBody>
      </p:sp>
      <p:sp>
        <p:nvSpPr>
          <p:cNvPr id="8" name="文本框 7"/>
          <p:cNvSpPr txBox="1"/>
          <p:nvPr/>
        </p:nvSpPr>
        <p:spPr>
          <a:xfrm>
            <a:off x="6169139" y="934138"/>
            <a:ext cx="1210588" cy="507127"/>
          </a:xfrm>
          <a:prstGeom prst="rect">
            <a:avLst/>
          </a:prstGeom>
          <a:noFill/>
        </p:spPr>
        <p:txBody>
          <a:bodyPr wrap="none" rtlCol="0">
            <a:spAutoFit/>
          </a:bodyPr>
          <a:lstStyle/>
          <a:p>
            <a:pPr>
              <a:lnSpc>
                <a:spcPct val="150000"/>
              </a:lnSpc>
            </a:pPr>
            <a:r>
              <a:rPr kumimoji="1" lang="en-US" altLang="zh-CN" sz="2000" dirty="0">
                <a:solidFill>
                  <a:srgbClr val="00B050"/>
                </a:solidFill>
                <a:latin typeface="等线" panose="02010600030101010101" pitchFamily="2" charset="-122"/>
                <a:ea typeface="等线" panose="02010600030101010101" pitchFamily="2" charset="-122"/>
              </a:rPr>
              <a:t>【</a:t>
            </a:r>
            <a:r>
              <a:rPr kumimoji="1" lang="zh-CN" altLang="en-US" sz="2000" dirty="0">
                <a:solidFill>
                  <a:srgbClr val="00B050"/>
                </a:solidFill>
                <a:latin typeface="等线" panose="02010600030101010101" pitchFamily="2" charset="-122"/>
                <a:ea typeface="等线" panose="02010600030101010101" pitchFamily="2" charset="-122"/>
              </a:rPr>
              <a:t>简答</a:t>
            </a:r>
            <a:r>
              <a:rPr kumimoji="1" lang="en-US" altLang="zh-CN" sz="2000" dirty="0">
                <a:solidFill>
                  <a:srgbClr val="00B050"/>
                </a:solidFill>
                <a:latin typeface="等线" panose="02010600030101010101" pitchFamily="2" charset="-122"/>
                <a:ea typeface="等线" panose="02010600030101010101" pitchFamily="2" charset="-122"/>
              </a:rPr>
              <a:t>】</a:t>
            </a:r>
            <a:endParaRPr kumimoji="1" lang="zh-CN" altLang="en-US" sz="2000" dirty="0">
              <a:solidFill>
                <a:srgbClr val="00B050"/>
              </a:solidFill>
              <a:latin typeface="等线" panose="02010600030101010101" pitchFamily="2" charset="-122"/>
              <a:ea typeface="等线" panose="02010600030101010101" pitchFamily="2" charset="-122"/>
            </a:endParaRPr>
          </a:p>
        </p:txBody>
      </p:sp>
      <p:sp>
        <p:nvSpPr>
          <p:cNvPr id="7" name="文本框 6"/>
          <p:cNvSpPr txBox="1"/>
          <p:nvPr/>
        </p:nvSpPr>
        <p:spPr>
          <a:xfrm>
            <a:off x="137795" y="-10795"/>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6.2.1</a:t>
            </a:r>
            <a:r>
              <a:rPr lang="zh-CN" altLang="en-US" sz="2000" dirty="0">
                <a:solidFill>
                  <a:schemeClr val="bg1">
                    <a:lumMod val="95000"/>
                  </a:schemeClr>
                </a:solidFill>
                <a:latin typeface="宋体" panose="02010600030101010101" pitchFamily="2" charset="-122"/>
                <a:ea typeface="宋体" panose="02010600030101010101" pitchFamily="2" charset="-122"/>
              </a:rPr>
              <a:t>科学社会主义一般原则及其主要内容</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305"/>
            <a:ext cx="5731412"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科学社会主义一般原则</a:t>
            </a:r>
          </a:p>
        </p:txBody>
      </p:sp>
      <p:sp>
        <p:nvSpPr>
          <p:cNvPr id="3" name="内容占位符 2"/>
          <p:cNvSpPr>
            <a:spLocks noGrp="1"/>
          </p:cNvSpPr>
          <p:nvPr>
            <p:ph idx="1"/>
          </p:nvPr>
        </p:nvSpPr>
        <p:spPr>
          <a:xfrm>
            <a:off x="886326" y="631153"/>
            <a:ext cx="10940716" cy="2017290"/>
          </a:xfrm>
        </p:spPr>
        <p:txBody>
          <a:bodyPr>
            <a:normAutofit/>
          </a:bodyPr>
          <a:lstStyle/>
          <a:p>
            <a:pPr>
              <a:lnSpc>
                <a:spcPct val="2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一、科学社会主义一般原则及主要内容</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4" name="灯片编号占位符 3"/>
          <p:cNvSpPr>
            <a:spLocks noGrp="1"/>
          </p:cNvSpPr>
          <p:nvPr>
            <p:ph type="sldNum" sz="quarter" idx="12"/>
          </p:nvPr>
        </p:nvSpPr>
        <p:spPr/>
        <p:txBody>
          <a:bodyPr/>
          <a:lstStyle/>
          <a:p>
            <a:fld id="{2F525CE8-A4D9-4C72-B3B7-D1ED057FD700}" type="slidenum">
              <a:rPr lang="zh-CN" altLang="en-US" sz="2400" smtClean="0">
                <a:latin typeface="微软雅黑" panose="020B0503020204020204" pitchFamily="34" charset="-122"/>
                <a:ea typeface="微软雅黑" panose="020B0503020204020204" pitchFamily="34" charset="-122"/>
                <a:cs typeface="微软雅黑" panose="020B0503020204020204" pitchFamily="34" charset="-122"/>
              </a:rPr>
              <a:t>58</a:t>
            </a:fld>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图表 5"/>
          <p:cNvGraphicFramePr/>
          <p:nvPr/>
        </p:nvGraphicFramePr>
        <p:xfrm>
          <a:off x="8189843" y="-35970"/>
          <a:ext cx="3945361" cy="1334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p:cNvSpPr txBox="1"/>
          <p:nvPr/>
        </p:nvSpPr>
        <p:spPr>
          <a:xfrm>
            <a:off x="578164" y="1677558"/>
            <a:ext cx="11248878" cy="2815386"/>
          </a:xfrm>
          <a:prstGeom prst="rect">
            <a:avLst/>
          </a:prstGeom>
          <a:noFill/>
        </p:spPr>
        <p:txBody>
          <a:bodyPr wrap="square" rtlCol="0">
            <a:spAutoFit/>
          </a:bodyPr>
          <a:lstStyle/>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1</a:t>
            </a:r>
            <a:r>
              <a:rPr kumimoji="1" lang="zh-CN" altLang="en-US" sz="2000" dirty="0">
                <a:latin typeface="等线" panose="02010600030101010101" pitchFamily="2" charset="-122"/>
                <a:ea typeface="等线" panose="02010600030101010101" pitchFamily="2" charset="-122"/>
              </a:rPr>
              <a:t>）</a:t>
            </a:r>
            <a:r>
              <a:rPr kumimoji="1" lang="zh-CN" altLang="en-US" sz="2000" dirty="0">
                <a:solidFill>
                  <a:srgbClr val="FF0000"/>
                </a:solidFill>
                <a:latin typeface="等线" panose="02010600030101010101" pitchFamily="2" charset="-122"/>
                <a:ea typeface="等线" panose="02010600030101010101" pitchFamily="2" charset="-122"/>
              </a:rPr>
              <a:t>资本主义</a:t>
            </a:r>
            <a:r>
              <a:rPr kumimoji="1" lang="zh-CN" altLang="en-US" sz="2000" dirty="0">
                <a:latin typeface="等线" panose="02010600030101010101" pitchFamily="2" charset="-122"/>
                <a:ea typeface="等线" panose="02010600030101010101" pitchFamily="2" charset="-122"/>
              </a:rPr>
              <a:t>必然灭亡，</a:t>
            </a:r>
            <a:r>
              <a:rPr kumimoji="1" lang="zh-CN" altLang="en-US" sz="2000" dirty="0">
                <a:solidFill>
                  <a:srgbClr val="FF0000"/>
                </a:solidFill>
                <a:latin typeface="等线" panose="02010600030101010101" pitchFamily="2" charset="-122"/>
                <a:ea typeface="等线" panose="02010600030101010101" pitchFamily="2" charset="-122"/>
              </a:rPr>
              <a:t>社会主义</a:t>
            </a:r>
            <a:r>
              <a:rPr kumimoji="1" lang="zh-CN" altLang="en-US" sz="2000" dirty="0">
                <a:latin typeface="等线" panose="02010600030101010101" pitchFamily="2" charset="-122"/>
                <a:ea typeface="等线" panose="02010600030101010101" pitchFamily="2" charset="-122"/>
              </a:rPr>
              <a:t>必然胜利的根本依据。</a:t>
            </a:r>
            <a:endParaRPr kumimoji="1" lang="en-US" altLang="zh-CN" sz="2000" dirty="0">
              <a:latin typeface="等线" panose="02010600030101010101" pitchFamily="2" charset="-122"/>
              <a:ea typeface="等线" panose="02010600030101010101" pitchFamily="2" charset="-122"/>
            </a:endParaRPr>
          </a:p>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2</a:t>
            </a:r>
            <a:r>
              <a:rPr kumimoji="1" lang="zh-CN" altLang="en-US" sz="2000" dirty="0">
                <a:latin typeface="等线" panose="02010600030101010101" pitchFamily="2" charset="-122"/>
                <a:ea typeface="等线" panose="02010600030101010101" pitchFamily="2" charset="-122"/>
              </a:rPr>
              <a:t>）</a:t>
            </a:r>
            <a:r>
              <a:rPr kumimoji="1" lang="zh-CN" altLang="en-US" sz="2000" dirty="0">
                <a:solidFill>
                  <a:srgbClr val="FF0000"/>
                </a:solidFill>
                <a:latin typeface="等线" panose="02010600030101010101" pitchFamily="2" charset="-122"/>
                <a:ea typeface="等线" panose="02010600030101010101" pitchFamily="2" charset="-122"/>
              </a:rPr>
              <a:t>无产阶级</a:t>
            </a:r>
            <a:r>
              <a:rPr kumimoji="1" lang="zh-CN" altLang="en-US" sz="2000" dirty="0">
                <a:latin typeface="等线" panose="02010600030101010101" pitchFamily="2" charset="-122"/>
                <a:ea typeface="等线" panose="02010600030101010101" pitchFamily="2" charset="-122"/>
              </a:rPr>
              <a:t>是最先进最革命的阶级。</a:t>
            </a:r>
            <a:endParaRPr kumimoji="1" lang="en-US" altLang="zh-CN" sz="2000" dirty="0">
              <a:latin typeface="等线" panose="02010600030101010101" pitchFamily="2" charset="-122"/>
              <a:ea typeface="等线" panose="02010600030101010101" pitchFamily="2" charset="-122"/>
            </a:endParaRPr>
          </a:p>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3</a:t>
            </a:r>
            <a:r>
              <a:rPr kumimoji="1" lang="zh-CN" altLang="en-US" sz="2000" dirty="0">
                <a:latin typeface="等线" panose="02010600030101010101" pitchFamily="2" charset="-122"/>
                <a:ea typeface="等线" panose="02010600030101010101" pitchFamily="2" charset="-122"/>
              </a:rPr>
              <a:t>）</a:t>
            </a:r>
            <a:r>
              <a:rPr kumimoji="1" lang="zh-CN" altLang="en-US" sz="2000" dirty="0">
                <a:solidFill>
                  <a:srgbClr val="FF0000"/>
                </a:solidFill>
                <a:latin typeface="等线" panose="02010600030101010101" pitchFamily="2" charset="-122"/>
                <a:ea typeface="等线" panose="02010600030101010101" pitchFamily="2" charset="-122"/>
              </a:rPr>
              <a:t>无产阶级革命</a:t>
            </a:r>
            <a:r>
              <a:rPr kumimoji="1" lang="zh-CN" altLang="en-US" sz="2000" dirty="0">
                <a:latin typeface="等线" panose="02010600030101010101" pitchFamily="2" charset="-122"/>
                <a:ea typeface="等线" panose="02010600030101010101" pitchFamily="2" charset="-122"/>
              </a:rPr>
              <a:t>是无产阶级进行斗争的最高形式。</a:t>
            </a:r>
            <a:endParaRPr kumimoji="1" lang="en-US" altLang="zh-CN" sz="2000" dirty="0">
              <a:latin typeface="等线" panose="02010600030101010101" pitchFamily="2" charset="-122"/>
              <a:ea typeface="等线" panose="02010600030101010101" pitchFamily="2" charset="-122"/>
            </a:endParaRPr>
          </a:p>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4</a:t>
            </a:r>
            <a:r>
              <a:rPr kumimoji="1" lang="zh-CN" altLang="en-US" sz="2000" dirty="0">
                <a:latin typeface="等线" panose="02010600030101010101" pitchFamily="2" charset="-122"/>
                <a:ea typeface="等线" panose="02010600030101010101" pitchFamily="2" charset="-122"/>
              </a:rPr>
              <a:t>）坚持</a:t>
            </a:r>
            <a:r>
              <a:rPr kumimoji="1" lang="zh-CN" altLang="en-US" sz="2000" dirty="0">
                <a:solidFill>
                  <a:srgbClr val="FF0000"/>
                </a:solidFill>
                <a:latin typeface="等线" panose="02010600030101010101" pitchFamily="2" charset="-122"/>
                <a:ea typeface="等线" panose="02010600030101010101" pitchFamily="2" charset="-122"/>
              </a:rPr>
              <a:t>无产阶级政党</a:t>
            </a:r>
            <a:r>
              <a:rPr kumimoji="1" lang="zh-CN" altLang="en-US" sz="2000" dirty="0">
                <a:latin typeface="等线" panose="02010600030101010101" pitchFamily="2" charset="-122"/>
                <a:ea typeface="等线" panose="02010600030101010101" pitchFamily="2" charset="-122"/>
              </a:rPr>
              <a:t>的领导。</a:t>
            </a:r>
            <a:endParaRPr kumimoji="1" lang="en-US" altLang="zh-CN" sz="2000" dirty="0">
              <a:latin typeface="等线" panose="02010600030101010101" pitchFamily="2" charset="-122"/>
              <a:ea typeface="等线" panose="02010600030101010101" pitchFamily="2" charset="-122"/>
            </a:endParaRPr>
          </a:p>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5</a:t>
            </a:r>
            <a:r>
              <a:rPr kumimoji="1" lang="zh-CN" altLang="en-US" sz="2000" dirty="0">
                <a:latin typeface="等线" panose="02010600030101010101" pitchFamily="2" charset="-122"/>
                <a:ea typeface="等线" panose="02010600030101010101" pitchFamily="2" charset="-122"/>
              </a:rPr>
              <a:t>）</a:t>
            </a:r>
            <a:r>
              <a:rPr kumimoji="1" lang="zh-CN" altLang="en-US" sz="2000" dirty="0">
                <a:solidFill>
                  <a:srgbClr val="FF0000"/>
                </a:solidFill>
                <a:latin typeface="等线" panose="02010600030101010101" pitchFamily="2" charset="-122"/>
                <a:ea typeface="等线" panose="02010600030101010101" pitchFamily="2" charset="-122"/>
              </a:rPr>
              <a:t>生产资料公有制</a:t>
            </a:r>
            <a:r>
              <a:rPr kumimoji="1" lang="zh-CN" altLang="en-US" sz="2000" dirty="0">
                <a:latin typeface="等线" panose="02010600030101010101" pitchFamily="2" charset="-122"/>
                <a:ea typeface="等线" panose="02010600030101010101" pitchFamily="2" charset="-122"/>
              </a:rPr>
              <a:t>基础上组织生产</a:t>
            </a:r>
            <a:endParaRPr kumimoji="1" lang="en-US" altLang="zh-CN" sz="2000" dirty="0">
              <a:latin typeface="等线" panose="02010600030101010101" pitchFamily="2" charset="-122"/>
              <a:ea typeface="等线" panose="02010600030101010101" pitchFamily="2" charset="-122"/>
            </a:endParaRPr>
          </a:p>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6</a:t>
            </a:r>
            <a:r>
              <a:rPr kumimoji="1" lang="zh-CN" altLang="en-US" sz="2000" dirty="0">
                <a:latin typeface="等线" panose="02010600030101010101" pitchFamily="2" charset="-122"/>
                <a:ea typeface="等线" panose="02010600030101010101" pitchFamily="2" charset="-122"/>
              </a:rPr>
              <a:t>）实行按</a:t>
            </a:r>
            <a:r>
              <a:rPr kumimoji="1" lang="zh-CN" altLang="en-US" sz="2000" dirty="0">
                <a:solidFill>
                  <a:srgbClr val="FF0000"/>
                </a:solidFill>
                <a:latin typeface="等线" panose="02010600030101010101" pitchFamily="2" charset="-122"/>
                <a:ea typeface="等线" panose="02010600030101010101" pitchFamily="2" charset="-122"/>
              </a:rPr>
              <a:t>劳分配原则</a:t>
            </a:r>
            <a:r>
              <a:rPr kumimoji="1" lang="zh-CN" altLang="en-US" sz="2000" dirty="0">
                <a:latin typeface="等线" panose="02010600030101010101" pitchFamily="2" charset="-122"/>
                <a:ea typeface="等线" panose="02010600030101010101" pitchFamily="2" charset="-122"/>
              </a:rPr>
              <a:t>。</a:t>
            </a:r>
            <a:endParaRPr kumimoji="1" lang="en-US" altLang="zh-CN" sz="2000" dirty="0">
              <a:latin typeface="等线" panose="02010600030101010101" pitchFamily="2" charset="-122"/>
              <a:ea typeface="等线" panose="02010600030101010101" pitchFamily="2" charset="-122"/>
            </a:endParaRPr>
          </a:p>
        </p:txBody>
      </p:sp>
      <p:sp>
        <p:nvSpPr>
          <p:cNvPr id="8" name="文本框 7"/>
          <p:cNvSpPr txBox="1"/>
          <p:nvPr/>
        </p:nvSpPr>
        <p:spPr>
          <a:xfrm>
            <a:off x="6169139" y="934138"/>
            <a:ext cx="1210588" cy="507127"/>
          </a:xfrm>
          <a:prstGeom prst="rect">
            <a:avLst/>
          </a:prstGeom>
          <a:noFill/>
        </p:spPr>
        <p:txBody>
          <a:bodyPr wrap="none" rtlCol="0">
            <a:spAutoFit/>
          </a:bodyPr>
          <a:lstStyle/>
          <a:p>
            <a:pPr>
              <a:lnSpc>
                <a:spcPct val="150000"/>
              </a:lnSpc>
            </a:pPr>
            <a:r>
              <a:rPr kumimoji="1" lang="en-US" altLang="zh-CN" sz="2000" dirty="0">
                <a:solidFill>
                  <a:srgbClr val="00B050"/>
                </a:solidFill>
                <a:latin typeface="等线" panose="02010600030101010101" pitchFamily="2" charset="-122"/>
                <a:ea typeface="等线" panose="02010600030101010101" pitchFamily="2" charset="-122"/>
              </a:rPr>
              <a:t>【</a:t>
            </a:r>
            <a:r>
              <a:rPr kumimoji="1" lang="zh-CN" altLang="en-US" sz="2000" dirty="0">
                <a:solidFill>
                  <a:srgbClr val="00B050"/>
                </a:solidFill>
                <a:latin typeface="等线" panose="02010600030101010101" pitchFamily="2" charset="-122"/>
                <a:ea typeface="等线" panose="02010600030101010101" pitchFamily="2" charset="-122"/>
              </a:rPr>
              <a:t>简答</a:t>
            </a:r>
            <a:r>
              <a:rPr kumimoji="1" lang="en-US" altLang="zh-CN" sz="2000" dirty="0">
                <a:solidFill>
                  <a:srgbClr val="00B050"/>
                </a:solidFill>
                <a:latin typeface="等线" panose="02010600030101010101" pitchFamily="2" charset="-122"/>
                <a:ea typeface="等线" panose="02010600030101010101" pitchFamily="2" charset="-122"/>
              </a:rPr>
              <a:t>】</a:t>
            </a:r>
            <a:endParaRPr kumimoji="1" lang="zh-CN" altLang="en-US" sz="2000" dirty="0">
              <a:solidFill>
                <a:srgbClr val="00B050"/>
              </a:solidFill>
              <a:latin typeface="等线" panose="02010600030101010101" pitchFamily="2" charset="-122"/>
              <a:ea typeface="等线" panose="02010600030101010101" pitchFamily="2" charset="-122"/>
            </a:endParaRPr>
          </a:p>
        </p:txBody>
      </p:sp>
      <p:sp>
        <p:nvSpPr>
          <p:cNvPr id="9" name="文本框 8"/>
          <p:cNvSpPr txBox="1"/>
          <p:nvPr/>
        </p:nvSpPr>
        <p:spPr>
          <a:xfrm>
            <a:off x="137795" y="-10795"/>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6.2.1</a:t>
            </a:r>
            <a:r>
              <a:rPr lang="zh-CN" altLang="en-US" sz="2000" dirty="0">
                <a:solidFill>
                  <a:schemeClr val="bg1">
                    <a:lumMod val="95000"/>
                  </a:schemeClr>
                </a:solidFill>
                <a:latin typeface="宋体" panose="02010600030101010101" pitchFamily="2" charset="-122"/>
                <a:ea typeface="宋体" panose="02010600030101010101" pitchFamily="2" charset="-122"/>
              </a:rPr>
              <a:t>科学社会主义一般原则及其主要内容</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305"/>
            <a:ext cx="5731412"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科学社会主义一般原则</a:t>
            </a:r>
          </a:p>
        </p:txBody>
      </p:sp>
      <p:sp>
        <p:nvSpPr>
          <p:cNvPr id="3" name="内容占位符 2"/>
          <p:cNvSpPr>
            <a:spLocks noGrp="1"/>
          </p:cNvSpPr>
          <p:nvPr>
            <p:ph idx="1"/>
          </p:nvPr>
        </p:nvSpPr>
        <p:spPr>
          <a:xfrm>
            <a:off x="886326" y="631153"/>
            <a:ext cx="10940716" cy="2017290"/>
          </a:xfrm>
        </p:spPr>
        <p:txBody>
          <a:bodyPr>
            <a:normAutofit/>
          </a:bodyPr>
          <a:lstStyle/>
          <a:p>
            <a:pPr>
              <a:lnSpc>
                <a:spcPct val="2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一、科学社会主义一般原则及主要内容</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4" name="灯片编号占位符 3"/>
          <p:cNvSpPr>
            <a:spLocks noGrp="1"/>
          </p:cNvSpPr>
          <p:nvPr>
            <p:ph type="sldNum" sz="quarter" idx="12"/>
          </p:nvPr>
        </p:nvSpPr>
        <p:spPr/>
        <p:txBody>
          <a:bodyPr/>
          <a:lstStyle/>
          <a:p>
            <a:fld id="{2F525CE8-A4D9-4C72-B3B7-D1ED057FD700}" type="slidenum">
              <a:rPr lang="zh-CN" altLang="en-US" sz="2400" smtClean="0">
                <a:latin typeface="微软雅黑" panose="020B0503020204020204" pitchFamily="34" charset="-122"/>
                <a:ea typeface="微软雅黑" panose="020B0503020204020204" pitchFamily="34" charset="-122"/>
                <a:cs typeface="微软雅黑" panose="020B0503020204020204" pitchFamily="34" charset="-122"/>
              </a:rPr>
              <a:t>59</a:t>
            </a:fld>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图表 5"/>
          <p:cNvGraphicFramePr/>
          <p:nvPr/>
        </p:nvGraphicFramePr>
        <p:xfrm>
          <a:off x="8189843" y="-35970"/>
          <a:ext cx="3945361" cy="1334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p:cNvSpPr txBox="1"/>
          <p:nvPr/>
        </p:nvSpPr>
        <p:spPr>
          <a:xfrm>
            <a:off x="578164" y="1677558"/>
            <a:ext cx="11248878" cy="4662045"/>
          </a:xfrm>
          <a:prstGeom prst="rect">
            <a:avLst/>
          </a:prstGeom>
          <a:noFill/>
        </p:spPr>
        <p:txBody>
          <a:bodyPr wrap="square" rtlCol="0">
            <a:spAutoFit/>
          </a:bodyPr>
          <a:lstStyle/>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1</a:t>
            </a:r>
            <a:r>
              <a:rPr kumimoji="1" lang="zh-CN" altLang="en-US" sz="2000" dirty="0">
                <a:latin typeface="等线" panose="02010600030101010101" pitchFamily="2" charset="-122"/>
                <a:ea typeface="等线" panose="02010600030101010101" pitchFamily="2" charset="-122"/>
              </a:rPr>
              <a:t>）</a:t>
            </a:r>
            <a:r>
              <a:rPr kumimoji="1" lang="zh-CN" altLang="en-US" sz="2000" dirty="0">
                <a:solidFill>
                  <a:srgbClr val="FF0000"/>
                </a:solidFill>
                <a:latin typeface="等线" panose="02010600030101010101" pitchFamily="2" charset="-122"/>
                <a:ea typeface="等线" panose="02010600030101010101" pitchFamily="2" charset="-122"/>
              </a:rPr>
              <a:t>资本主义</a:t>
            </a:r>
            <a:r>
              <a:rPr kumimoji="1" lang="zh-CN" altLang="en-US" sz="2000" dirty="0">
                <a:latin typeface="等线" panose="02010600030101010101" pitchFamily="2" charset="-122"/>
                <a:ea typeface="等线" panose="02010600030101010101" pitchFamily="2" charset="-122"/>
              </a:rPr>
              <a:t>必然灭亡，</a:t>
            </a:r>
            <a:r>
              <a:rPr kumimoji="1" lang="zh-CN" altLang="en-US" sz="2000" dirty="0">
                <a:solidFill>
                  <a:srgbClr val="FF0000"/>
                </a:solidFill>
                <a:latin typeface="等线" panose="02010600030101010101" pitchFamily="2" charset="-122"/>
                <a:ea typeface="等线" panose="02010600030101010101" pitchFamily="2" charset="-122"/>
              </a:rPr>
              <a:t>社会主义</a:t>
            </a:r>
            <a:r>
              <a:rPr kumimoji="1" lang="zh-CN" altLang="en-US" sz="2000" dirty="0">
                <a:latin typeface="等线" panose="02010600030101010101" pitchFamily="2" charset="-122"/>
                <a:ea typeface="等线" panose="02010600030101010101" pitchFamily="2" charset="-122"/>
              </a:rPr>
              <a:t>必然胜利的根本依据。</a:t>
            </a:r>
            <a:endParaRPr kumimoji="1" lang="en-US" altLang="zh-CN" sz="2000" dirty="0">
              <a:latin typeface="等线" panose="02010600030101010101" pitchFamily="2" charset="-122"/>
              <a:ea typeface="等线" panose="02010600030101010101" pitchFamily="2" charset="-122"/>
            </a:endParaRPr>
          </a:p>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2</a:t>
            </a:r>
            <a:r>
              <a:rPr kumimoji="1" lang="zh-CN" altLang="en-US" sz="2000" dirty="0">
                <a:latin typeface="等线" panose="02010600030101010101" pitchFamily="2" charset="-122"/>
                <a:ea typeface="等线" panose="02010600030101010101" pitchFamily="2" charset="-122"/>
              </a:rPr>
              <a:t>）</a:t>
            </a:r>
            <a:r>
              <a:rPr kumimoji="1" lang="zh-CN" altLang="en-US" sz="2000" dirty="0">
                <a:solidFill>
                  <a:srgbClr val="FF0000"/>
                </a:solidFill>
                <a:latin typeface="等线" panose="02010600030101010101" pitchFamily="2" charset="-122"/>
                <a:ea typeface="等线" panose="02010600030101010101" pitchFamily="2" charset="-122"/>
              </a:rPr>
              <a:t>无产阶级</a:t>
            </a:r>
            <a:r>
              <a:rPr kumimoji="1" lang="zh-CN" altLang="en-US" sz="2000" dirty="0">
                <a:latin typeface="等线" panose="02010600030101010101" pitchFamily="2" charset="-122"/>
                <a:ea typeface="等线" panose="02010600030101010101" pitchFamily="2" charset="-122"/>
              </a:rPr>
              <a:t>是最先进最革命的阶级。</a:t>
            </a:r>
            <a:endParaRPr kumimoji="1" lang="en-US" altLang="zh-CN" sz="2000" dirty="0">
              <a:latin typeface="等线" panose="02010600030101010101" pitchFamily="2" charset="-122"/>
              <a:ea typeface="等线" panose="02010600030101010101" pitchFamily="2" charset="-122"/>
            </a:endParaRPr>
          </a:p>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3</a:t>
            </a:r>
            <a:r>
              <a:rPr kumimoji="1" lang="zh-CN" altLang="en-US" sz="2000" dirty="0">
                <a:latin typeface="等线" panose="02010600030101010101" pitchFamily="2" charset="-122"/>
                <a:ea typeface="等线" panose="02010600030101010101" pitchFamily="2" charset="-122"/>
              </a:rPr>
              <a:t>）</a:t>
            </a:r>
            <a:r>
              <a:rPr kumimoji="1" lang="zh-CN" altLang="en-US" sz="2000" dirty="0">
                <a:solidFill>
                  <a:srgbClr val="FF0000"/>
                </a:solidFill>
                <a:latin typeface="等线" panose="02010600030101010101" pitchFamily="2" charset="-122"/>
                <a:ea typeface="等线" panose="02010600030101010101" pitchFamily="2" charset="-122"/>
              </a:rPr>
              <a:t>无产阶级革命</a:t>
            </a:r>
            <a:r>
              <a:rPr kumimoji="1" lang="zh-CN" altLang="en-US" sz="2000" dirty="0">
                <a:latin typeface="等线" panose="02010600030101010101" pitchFamily="2" charset="-122"/>
                <a:ea typeface="等线" panose="02010600030101010101" pitchFamily="2" charset="-122"/>
              </a:rPr>
              <a:t>是无产阶级进行斗争的最高形式。</a:t>
            </a:r>
            <a:endParaRPr kumimoji="1" lang="en-US" altLang="zh-CN" sz="2000" dirty="0">
              <a:latin typeface="等线" panose="02010600030101010101" pitchFamily="2" charset="-122"/>
              <a:ea typeface="等线" panose="02010600030101010101" pitchFamily="2" charset="-122"/>
            </a:endParaRPr>
          </a:p>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4</a:t>
            </a:r>
            <a:r>
              <a:rPr kumimoji="1" lang="zh-CN" altLang="en-US" sz="2000" dirty="0">
                <a:latin typeface="等线" panose="02010600030101010101" pitchFamily="2" charset="-122"/>
                <a:ea typeface="等线" panose="02010600030101010101" pitchFamily="2" charset="-122"/>
              </a:rPr>
              <a:t>）坚持</a:t>
            </a:r>
            <a:r>
              <a:rPr kumimoji="1" lang="zh-CN" altLang="en-US" sz="2000" dirty="0">
                <a:solidFill>
                  <a:srgbClr val="FF0000"/>
                </a:solidFill>
                <a:latin typeface="等线" panose="02010600030101010101" pitchFamily="2" charset="-122"/>
                <a:ea typeface="等线" panose="02010600030101010101" pitchFamily="2" charset="-122"/>
              </a:rPr>
              <a:t>无产阶级政党</a:t>
            </a:r>
            <a:r>
              <a:rPr kumimoji="1" lang="zh-CN" altLang="en-US" sz="2000" dirty="0">
                <a:latin typeface="等线" panose="02010600030101010101" pitchFamily="2" charset="-122"/>
                <a:ea typeface="等线" panose="02010600030101010101" pitchFamily="2" charset="-122"/>
              </a:rPr>
              <a:t>的领导。</a:t>
            </a:r>
            <a:endParaRPr kumimoji="1" lang="en-US" altLang="zh-CN" sz="2000" dirty="0">
              <a:latin typeface="等线" panose="02010600030101010101" pitchFamily="2" charset="-122"/>
              <a:ea typeface="等线" panose="02010600030101010101" pitchFamily="2" charset="-122"/>
            </a:endParaRPr>
          </a:p>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5</a:t>
            </a:r>
            <a:r>
              <a:rPr kumimoji="1" lang="zh-CN" altLang="en-US" sz="2000" dirty="0">
                <a:latin typeface="等线" panose="02010600030101010101" pitchFamily="2" charset="-122"/>
                <a:ea typeface="等线" panose="02010600030101010101" pitchFamily="2" charset="-122"/>
              </a:rPr>
              <a:t>）</a:t>
            </a:r>
            <a:r>
              <a:rPr kumimoji="1" lang="zh-CN" altLang="en-US" sz="2000" dirty="0">
                <a:solidFill>
                  <a:srgbClr val="FF0000"/>
                </a:solidFill>
                <a:latin typeface="等线" panose="02010600030101010101" pitchFamily="2" charset="-122"/>
                <a:ea typeface="等线" panose="02010600030101010101" pitchFamily="2" charset="-122"/>
              </a:rPr>
              <a:t>生产资料公有制</a:t>
            </a:r>
            <a:r>
              <a:rPr kumimoji="1" lang="zh-CN" altLang="en-US" sz="2000" dirty="0">
                <a:latin typeface="等线" panose="02010600030101010101" pitchFamily="2" charset="-122"/>
                <a:ea typeface="等线" panose="02010600030101010101" pitchFamily="2" charset="-122"/>
              </a:rPr>
              <a:t>基础上组织生产</a:t>
            </a:r>
            <a:endParaRPr kumimoji="1" lang="en-US" altLang="zh-CN" sz="2000" dirty="0">
              <a:latin typeface="等线" panose="02010600030101010101" pitchFamily="2" charset="-122"/>
              <a:ea typeface="等线" panose="02010600030101010101" pitchFamily="2" charset="-122"/>
            </a:endParaRPr>
          </a:p>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6</a:t>
            </a:r>
            <a:r>
              <a:rPr kumimoji="1" lang="zh-CN" altLang="en-US" sz="2000" dirty="0">
                <a:latin typeface="等线" panose="02010600030101010101" pitchFamily="2" charset="-122"/>
                <a:ea typeface="等线" panose="02010600030101010101" pitchFamily="2" charset="-122"/>
              </a:rPr>
              <a:t>）实行按</a:t>
            </a:r>
            <a:r>
              <a:rPr kumimoji="1" lang="zh-CN" altLang="en-US" sz="2000" dirty="0">
                <a:solidFill>
                  <a:srgbClr val="FF0000"/>
                </a:solidFill>
                <a:latin typeface="等线" panose="02010600030101010101" pitchFamily="2" charset="-122"/>
                <a:ea typeface="等线" panose="02010600030101010101" pitchFamily="2" charset="-122"/>
              </a:rPr>
              <a:t>劳分配原则</a:t>
            </a:r>
            <a:r>
              <a:rPr kumimoji="1" lang="zh-CN" altLang="en-US" sz="2000" dirty="0">
                <a:latin typeface="等线" panose="02010600030101010101" pitchFamily="2" charset="-122"/>
                <a:ea typeface="等线" panose="02010600030101010101" pitchFamily="2" charset="-122"/>
              </a:rPr>
              <a:t>。</a:t>
            </a:r>
            <a:endParaRPr kumimoji="1" lang="en-US" altLang="zh-CN" sz="2000" dirty="0">
              <a:latin typeface="等线" panose="02010600030101010101" pitchFamily="2" charset="-122"/>
              <a:ea typeface="等线" panose="02010600030101010101" pitchFamily="2" charset="-122"/>
            </a:endParaRPr>
          </a:p>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7</a:t>
            </a:r>
            <a:r>
              <a:rPr kumimoji="1" lang="zh-CN" altLang="en-US" sz="2000" dirty="0">
                <a:latin typeface="等线" panose="02010600030101010101" pitchFamily="2" charset="-122"/>
                <a:ea typeface="等线" panose="02010600030101010101" pitchFamily="2" charset="-122"/>
              </a:rPr>
              <a:t>）</a:t>
            </a:r>
            <a:r>
              <a:rPr kumimoji="1" lang="zh-CN" altLang="en-US" sz="2000" dirty="0">
                <a:solidFill>
                  <a:srgbClr val="FF0000"/>
                </a:solidFill>
                <a:latin typeface="等线" panose="02010600030101010101" pitchFamily="2" charset="-122"/>
                <a:ea typeface="等线" panose="02010600030101010101" pitchFamily="2" charset="-122"/>
              </a:rPr>
              <a:t>遵循规律改造</a:t>
            </a:r>
            <a:r>
              <a:rPr kumimoji="1" lang="zh-CN" altLang="en-US" sz="2000" dirty="0">
                <a:latin typeface="等线" panose="02010600030101010101" pitchFamily="2" charset="-122"/>
                <a:ea typeface="等线" panose="02010600030101010101" pitchFamily="2" charset="-122"/>
              </a:rPr>
              <a:t>、利用自然，人与自然和谐共生。</a:t>
            </a:r>
            <a:endParaRPr kumimoji="1" lang="en-US" altLang="zh-CN" sz="2000" dirty="0">
              <a:latin typeface="等线" panose="02010600030101010101" pitchFamily="2" charset="-122"/>
              <a:ea typeface="等线" panose="02010600030101010101" pitchFamily="2" charset="-122"/>
            </a:endParaRPr>
          </a:p>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8</a:t>
            </a:r>
            <a:r>
              <a:rPr kumimoji="1" lang="zh-CN" altLang="en-US" sz="2000" dirty="0">
                <a:latin typeface="等线" panose="02010600030101010101" pitchFamily="2" charset="-122"/>
                <a:ea typeface="等线" panose="02010600030101010101" pitchFamily="2" charset="-122"/>
              </a:rPr>
              <a:t>）坚持科学的理论指导，大力发展</a:t>
            </a:r>
            <a:r>
              <a:rPr kumimoji="1" lang="zh-CN" altLang="en-US" sz="2000" dirty="0">
                <a:solidFill>
                  <a:srgbClr val="FF0000"/>
                </a:solidFill>
                <a:latin typeface="等线" panose="02010600030101010101" pitchFamily="2" charset="-122"/>
                <a:ea typeface="等线" panose="02010600030101010101" pitchFamily="2" charset="-122"/>
              </a:rPr>
              <a:t>社会主义先进文化</a:t>
            </a:r>
            <a:r>
              <a:rPr kumimoji="1" lang="zh-CN" altLang="en-US" sz="2000" dirty="0">
                <a:latin typeface="等线" panose="02010600030101010101" pitchFamily="2" charset="-122"/>
                <a:ea typeface="等线" panose="02010600030101010101" pitchFamily="2" charset="-122"/>
              </a:rPr>
              <a:t>。</a:t>
            </a:r>
            <a:endParaRPr kumimoji="1" lang="en-US" altLang="zh-CN" sz="2000" dirty="0">
              <a:latin typeface="等线" panose="02010600030101010101" pitchFamily="2" charset="-122"/>
              <a:ea typeface="等线" panose="02010600030101010101" pitchFamily="2" charset="-122"/>
            </a:endParaRPr>
          </a:p>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9</a:t>
            </a:r>
            <a:r>
              <a:rPr kumimoji="1" lang="zh-CN" altLang="en-US" sz="2000" dirty="0">
                <a:latin typeface="等线" panose="02010600030101010101" pitchFamily="2" charset="-122"/>
                <a:ea typeface="等线" panose="02010600030101010101" pitchFamily="2" charset="-122"/>
              </a:rPr>
              <a:t>）大力解放和发展生产力，逐步消灭剥削和消除两极分化，实现共同富裕和社会全面进步，最终向共产主义社会过渡。</a:t>
            </a:r>
            <a:endParaRPr kumimoji="1" lang="en-US" altLang="zh-CN" sz="2000" dirty="0">
              <a:latin typeface="等线" panose="02010600030101010101" pitchFamily="2" charset="-122"/>
              <a:ea typeface="等线" panose="02010600030101010101" pitchFamily="2" charset="-122"/>
            </a:endParaRPr>
          </a:p>
        </p:txBody>
      </p:sp>
      <p:sp>
        <p:nvSpPr>
          <p:cNvPr id="8" name="文本框 7"/>
          <p:cNvSpPr txBox="1"/>
          <p:nvPr/>
        </p:nvSpPr>
        <p:spPr>
          <a:xfrm>
            <a:off x="6169139" y="934138"/>
            <a:ext cx="1210588" cy="507127"/>
          </a:xfrm>
          <a:prstGeom prst="rect">
            <a:avLst/>
          </a:prstGeom>
          <a:noFill/>
        </p:spPr>
        <p:txBody>
          <a:bodyPr wrap="none" rtlCol="0">
            <a:spAutoFit/>
          </a:bodyPr>
          <a:lstStyle/>
          <a:p>
            <a:pPr>
              <a:lnSpc>
                <a:spcPct val="150000"/>
              </a:lnSpc>
            </a:pPr>
            <a:r>
              <a:rPr kumimoji="1" lang="en-US" altLang="zh-CN" sz="2000" dirty="0">
                <a:solidFill>
                  <a:srgbClr val="00B050"/>
                </a:solidFill>
                <a:latin typeface="等线" panose="02010600030101010101" pitchFamily="2" charset="-122"/>
                <a:ea typeface="等线" panose="02010600030101010101" pitchFamily="2" charset="-122"/>
              </a:rPr>
              <a:t>【</a:t>
            </a:r>
            <a:r>
              <a:rPr kumimoji="1" lang="zh-CN" altLang="en-US" sz="2000" dirty="0">
                <a:solidFill>
                  <a:srgbClr val="00B050"/>
                </a:solidFill>
                <a:latin typeface="等线" panose="02010600030101010101" pitchFamily="2" charset="-122"/>
                <a:ea typeface="等线" panose="02010600030101010101" pitchFamily="2" charset="-122"/>
              </a:rPr>
              <a:t>简答</a:t>
            </a:r>
            <a:r>
              <a:rPr kumimoji="1" lang="en-US" altLang="zh-CN" sz="2000" dirty="0">
                <a:solidFill>
                  <a:srgbClr val="00B050"/>
                </a:solidFill>
                <a:latin typeface="等线" panose="02010600030101010101" pitchFamily="2" charset="-122"/>
                <a:ea typeface="等线" panose="02010600030101010101" pitchFamily="2" charset="-122"/>
              </a:rPr>
              <a:t>】</a:t>
            </a:r>
            <a:endParaRPr kumimoji="1" lang="zh-CN" altLang="en-US" sz="2000" dirty="0">
              <a:solidFill>
                <a:srgbClr val="00B050"/>
              </a:solidFill>
              <a:latin typeface="等线" panose="02010600030101010101" pitchFamily="2" charset="-122"/>
              <a:ea typeface="等线" panose="02010600030101010101" pitchFamily="2" charset="-122"/>
            </a:endParaRPr>
          </a:p>
        </p:txBody>
      </p:sp>
      <p:sp>
        <p:nvSpPr>
          <p:cNvPr id="9" name="文本框 8"/>
          <p:cNvSpPr txBox="1"/>
          <p:nvPr/>
        </p:nvSpPr>
        <p:spPr>
          <a:xfrm>
            <a:off x="137795" y="-10795"/>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6.2.1</a:t>
            </a:r>
            <a:r>
              <a:rPr lang="zh-CN" altLang="en-US" sz="2000" dirty="0">
                <a:solidFill>
                  <a:schemeClr val="bg1">
                    <a:lumMod val="95000"/>
                  </a:schemeClr>
                </a:solidFill>
                <a:latin typeface="宋体" panose="02010600030101010101" pitchFamily="2" charset="-122"/>
                <a:ea typeface="宋体" panose="02010600030101010101" pitchFamily="2" charset="-122"/>
              </a:rPr>
              <a:t>科学社会主义一般原则及其主要内容</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2F525CE8-A4D9-4C72-B3B7-D1ED057FD700}" type="slidenum">
              <a:rPr lang="zh-CN" altLang="en-US" smtClean="0"/>
              <a:t>6</a:t>
            </a:fld>
            <a:endParaRPr lang="zh-CN" altLang="en-US"/>
          </a:p>
        </p:txBody>
      </p:sp>
      <p:graphicFrame>
        <p:nvGraphicFramePr>
          <p:cNvPr id="3" name="图表 2"/>
          <p:cNvGraphicFramePr/>
          <p:nvPr/>
        </p:nvGraphicFramePr>
        <p:xfrm>
          <a:off x="497305" y="689812"/>
          <a:ext cx="11101136" cy="54806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86326" y="374731"/>
            <a:ext cx="5731412"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科学社会主义一般原则</a:t>
            </a:r>
          </a:p>
        </p:txBody>
      </p:sp>
      <p:sp>
        <p:nvSpPr>
          <p:cNvPr id="3" name="内容占位符 2"/>
          <p:cNvSpPr>
            <a:spLocks noGrp="1"/>
          </p:cNvSpPr>
          <p:nvPr>
            <p:ph idx="1"/>
          </p:nvPr>
        </p:nvSpPr>
        <p:spPr>
          <a:xfrm>
            <a:off x="886326" y="631153"/>
            <a:ext cx="10940716" cy="2017290"/>
          </a:xfrm>
        </p:spPr>
        <p:txBody>
          <a:bodyPr>
            <a:normAutofit/>
          </a:bodyPr>
          <a:lstStyle/>
          <a:p>
            <a:pPr>
              <a:lnSpc>
                <a:spcPct val="2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一、科学社会主义一般原则及主要内容</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4" name="灯片编号占位符 3"/>
          <p:cNvSpPr>
            <a:spLocks noGrp="1"/>
          </p:cNvSpPr>
          <p:nvPr>
            <p:ph type="sldNum" sz="quarter" idx="12"/>
          </p:nvPr>
        </p:nvSpPr>
        <p:spPr/>
        <p:txBody>
          <a:bodyPr/>
          <a:lstStyle/>
          <a:p>
            <a:fld id="{2F525CE8-A4D9-4C72-B3B7-D1ED057FD700}" type="slidenum">
              <a:rPr lang="zh-CN" altLang="en-US" sz="2400" smtClean="0">
                <a:latin typeface="微软雅黑" panose="020B0503020204020204" pitchFamily="34" charset="-122"/>
                <a:ea typeface="微软雅黑" panose="020B0503020204020204" pitchFamily="34" charset="-122"/>
                <a:cs typeface="微软雅黑" panose="020B0503020204020204" pitchFamily="34" charset="-122"/>
              </a:rPr>
              <a:t>60</a:t>
            </a:fld>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图表 5"/>
          <p:cNvGraphicFramePr/>
          <p:nvPr/>
        </p:nvGraphicFramePr>
        <p:xfrm>
          <a:off x="8189843" y="-35970"/>
          <a:ext cx="3945361" cy="1334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p:cNvSpPr txBox="1"/>
          <p:nvPr/>
        </p:nvSpPr>
        <p:spPr>
          <a:xfrm>
            <a:off x="578164" y="1677558"/>
            <a:ext cx="11248878" cy="4662045"/>
          </a:xfrm>
          <a:prstGeom prst="rect">
            <a:avLst/>
          </a:prstGeom>
          <a:noFill/>
        </p:spPr>
        <p:txBody>
          <a:bodyPr wrap="square" rtlCol="0">
            <a:spAutoFit/>
          </a:bodyPr>
          <a:lstStyle/>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1</a:t>
            </a:r>
            <a:r>
              <a:rPr kumimoji="1" lang="zh-CN" altLang="en-US" sz="2000" dirty="0">
                <a:latin typeface="等线" panose="02010600030101010101" pitchFamily="2" charset="-122"/>
                <a:ea typeface="等线" panose="02010600030101010101" pitchFamily="2" charset="-122"/>
              </a:rPr>
              <a:t>）</a:t>
            </a:r>
            <a:r>
              <a:rPr kumimoji="1" lang="zh-CN" altLang="en-US" sz="2000" dirty="0">
                <a:solidFill>
                  <a:srgbClr val="FF0000"/>
                </a:solidFill>
                <a:latin typeface="等线" panose="02010600030101010101" pitchFamily="2" charset="-122"/>
                <a:ea typeface="等线" panose="02010600030101010101" pitchFamily="2" charset="-122"/>
              </a:rPr>
              <a:t>（    ）</a:t>
            </a:r>
            <a:r>
              <a:rPr kumimoji="1" lang="zh-CN" altLang="en-US" sz="2000" dirty="0">
                <a:latin typeface="等线" panose="02010600030101010101" pitchFamily="2" charset="-122"/>
                <a:ea typeface="等线" panose="02010600030101010101" pitchFamily="2" charset="-122"/>
              </a:rPr>
              <a:t>必然灭亡，</a:t>
            </a:r>
            <a:r>
              <a:rPr kumimoji="1" lang="zh-CN" altLang="en-US" sz="2000" dirty="0">
                <a:solidFill>
                  <a:srgbClr val="FF0000"/>
                </a:solidFill>
                <a:latin typeface="等线" panose="02010600030101010101" pitchFamily="2" charset="-122"/>
                <a:ea typeface="等线" panose="02010600030101010101" pitchFamily="2" charset="-122"/>
              </a:rPr>
              <a:t>（      ）</a:t>
            </a:r>
            <a:r>
              <a:rPr kumimoji="1" lang="zh-CN" altLang="en-US" sz="2000" dirty="0">
                <a:latin typeface="等线" panose="02010600030101010101" pitchFamily="2" charset="-122"/>
                <a:ea typeface="等线" panose="02010600030101010101" pitchFamily="2" charset="-122"/>
              </a:rPr>
              <a:t>必然胜利的根本依据。</a:t>
            </a:r>
            <a:endParaRPr kumimoji="1" lang="en-US" altLang="zh-CN" sz="2000" dirty="0">
              <a:latin typeface="等线" panose="02010600030101010101" pitchFamily="2" charset="-122"/>
              <a:ea typeface="等线" panose="02010600030101010101" pitchFamily="2" charset="-122"/>
            </a:endParaRPr>
          </a:p>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2</a:t>
            </a:r>
            <a:r>
              <a:rPr kumimoji="1" lang="zh-CN" altLang="en-US" sz="2000" dirty="0">
                <a:latin typeface="等线" panose="02010600030101010101" pitchFamily="2" charset="-122"/>
                <a:ea typeface="等线" panose="02010600030101010101" pitchFamily="2" charset="-122"/>
              </a:rPr>
              <a:t>）</a:t>
            </a:r>
            <a:r>
              <a:rPr kumimoji="1" lang="zh-CN" altLang="en-US" sz="2000" dirty="0">
                <a:solidFill>
                  <a:srgbClr val="FF0000"/>
                </a:solidFill>
                <a:latin typeface="等线" panose="02010600030101010101" pitchFamily="2" charset="-122"/>
                <a:ea typeface="等线" panose="02010600030101010101" pitchFamily="2" charset="-122"/>
              </a:rPr>
              <a:t>（      ）</a:t>
            </a:r>
            <a:r>
              <a:rPr kumimoji="1" lang="zh-CN" altLang="en-US" sz="2000" dirty="0">
                <a:latin typeface="等线" panose="02010600030101010101" pitchFamily="2" charset="-122"/>
                <a:ea typeface="等线" panose="02010600030101010101" pitchFamily="2" charset="-122"/>
              </a:rPr>
              <a:t>是最先进最革命的阶级。</a:t>
            </a:r>
            <a:endParaRPr kumimoji="1" lang="en-US" altLang="zh-CN" sz="2000" dirty="0">
              <a:latin typeface="等线" panose="02010600030101010101" pitchFamily="2" charset="-122"/>
              <a:ea typeface="等线" panose="02010600030101010101" pitchFamily="2" charset="-122"/>
            </a:endParaRPr>
          </a:p>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3</a:t>
            </a:r>
            <a:r>
              <a:rPr kumimoji="1" lang="zh-CN" altLang="en-US" sz="2000" dirty="0">
                <a:latin typeface="等线" panose="02010600030101010101" pitchFamily="2" charset="-122"/>
                <a:ea typeface="等线" panose="02010600030101010101" pitchFamily="2" charset="-122"/>
              </a:rPr>
              <a:t>）</a:t>
            </a:r>
            <a:r>
              <a:rPr kumimoji="1" lang="zh-CN" altLang="en-US" sz="2000" dirty="0">
                <a:solidFill>
                  <a:srgbClr val="FF0000"/>
                </a:solidFill>
                <a:latin typeface="等线" panose="02010600030101010101" pitchFamily="2" charset="-122"/>
                <a:ea typeface="等线" panose="02010600030101010101" pitchFamily="2" charset="-122"/>
              </a:rPr>
              <a:t>（      ）革命</a:t>
            </a:r>
            <a:r>
              <a:rPr kumimoji="1" lang="zh-CN" altLang="en-US" sz="2000" dirty="0">
                <a:latin typeface="等线" panose="02010600030101010101" pitchFamily="2" charset="-122"/>
                <a:ea typeface="等线" panose="02010600030101010101" pitchFamily="2" charset="-122"/>
              </a:rPr>
              <a:t>是无产阶级进行斗争的最高形式。</a:t>
            </a:r>
            <a:endParaRPr kumimoji="1" lang="en-US" altLang="zh-CN" sz="2000" dirty="0">
              <a:latin typeface="等线" panose="02010600030101010101" pitchFamily="2" charset="-122"/>
              <a:ea typeface="等线" panose="02010600030101010101" pitchFamily="2" charset="-122"/>
            </a:endParaRPr>
          </a:p>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4</a:t>
            </a:r>
            <a:r>
              <a:rPr kumimoji="1" lang="zh-CN" altLang="en-US" sz="2000" dirty="0">
                <a:latin typeface="等线" panose="02010600030101010101" pitchFamily="2" charset="-122"/>
                <a:ea typeface="等线" panose="02010600030101010101" pitchFamily="2" charset="-122"/>
              </a:rPr>
              <a:t>）坚持</a:t>
            </a:r>
            <a:r>
              <a:rPr kumimoji="1" lang="zh-CN" altLang="en-US" sz="2000" dirty="0">
                <a:solidFill>
                  <a:srgbClr val="FF0000"/>
                </a:solidFill>
                <a:latin typeface="等线" panose="02010600030101010101" pitchFamily="2" charset="-122"/>
                <a:ea typeface="等线" panose="02010600030101010101" pitchFamily="2" charset="-122"/>
              </a:rPr>
              <a:t>（       ）政党</a:t>
            </a:r>
            <a:r>
              <a:rPr kumimoji="1" lang="zh-CN" altLang="en-US" sz="2000" dirty="0">
                <a:latin typeface="等线" panose="02010600030101010101" pitchFamily="2" charset="-122"/>
                <a:ea typeface="等线" panose="02010600030101010101" pitchFamily="2" charset="-122"/>
              </a:rPr>
              <a:t>的领导。</a:t>
            </a:r>
            <a:endParaRPr kumimoji="1" lang="en-US" altLang="zh-CN" sz="2000" dirty="0">
              <a:latin typeface="等线" panose="02010600030101010101" pitchFamily="2" charset="-122"/>
              <a:ea typeface="等线" panose="02010600030101010101" pitchFamily="2" charset="-122"/>
            </a:endParaRPr>
          </a:p>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5</a:t>
            </a:r>
            <a:r>
              <a:rPr kumimoji="1" lang="zh-CN" altLang="en-US" sz="2000" dirty="0">
                <a:latin typeface="等线" panose="02010600030101010101" pitchFamily="2" charset="-122"/>
                <a:ea typeface="等线" panose="02010600030101010101" pitchFamily="2" charset="-122"/>
              </a:rPr>
              <a:t>）</a:t>
            </a:r>
            <a:r>
              <a:rPr kumimoji="1" lang="zh-CN" altLang="en-US" sz="2000" dirty="0">
                <a:solidFill>
                  <a:srgbClr val="FF0000"/>
                </a:solidFill>
                <a:latin typeface="等线" panose="02010600030101010101" pitchFamily="2" charset="-122"/>
                <a:ea typeface="等线" panose="02010600030101010101" pitchFamily="2" charset="-122"/>
              </a:rPr>
              <a:t>生产资料（     ）</a:t>
            </a:r>
            <a:r>
              <a:rPr kumimoji="1" lang="zh-CN" altLang="en-US" sz="2000" dirty="0">
                <a:latin typeface="等线" panose="02010600030101010101" pitchFamily="2" charset="-122"/>
                <a:ea typeface="等线" panose="02010600030101010101" pitchFamily="2" charset="-122"/>
              </a:rPr>
              <a:t>基础上组织生产</a:t>
            </a:r>
            <a:endParaRPr kumimoji="1" lang="en-US" altLang="zh-CN" sz="2000" dirty="0">
              <a:latin typeface="等线" panose="02010600030101010101" pitchFamily="2" charset="-122"/>
              <a:ea typeface="等线" panose="02010600030101010101" pitchFamily="2" charset="-122"/>
            </a:endParaRPr>
          </a:p>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6</a:t>
            </a:r>
            <a:r>
              <a:rPr kumimoji="1" lang="zh-CN" altLang="en-US" sz="2000" dirty="0">
                <a:latin typeface="等线" panose="02010600030101010101" pitchFamily="2" charset="-122"/>
                <a:ea typeface="等线" panose="02010600030101010101" pitchFamily="2" charset="-122"/>
              </a:rPr>
              <a:t>）实行按</a:t>
            </a:r>
            <a:r>
              <a:rPr kumimoji="1" lang="zh-CN" altLang="en-US" sz="2000" dirty="0">
                <a:solidFill>
                  <a:srgbClr val="FF0000"/>
                </a:solidFill>
                <a:latin typeface="等线" panose="02010600030101010101" pitchFamily="2" charset="-122"/>
                <a:ea typeface="等线" panose="02010600030101010101" pitchFamily="2" charset="-122"/>
              </a:rPr>
              <a:t>（     ）分配原则</a:t>
            </a:r>
            <a:r>
              <a:rPr kumimoji="1" lang="zh-CN" altLang="en-US" sz="2000" dirty="0">
                <a:latin typeface="等线" panose="02010600030101010101" pitchFamily="2" charset="-122"/>
                <a:ea typeface="等线" panose="02010600030101010101" pitchFamily="2" charset="-122"/>
              </a:rPr>
              <a:t>。</a:t>
            </a:r>
            <a:endParaRPr kumimoji="1" lang="en-US" altLang="zh-CN" sz="2000" dirty="0">
              <a:latin typeface="等线" panose="02010600030101010101" pitchFamily="2" charset="-122"/>
              <a:ea typeface="等线" panose="02010600030101010101" pitchFamily="2" charset="-122"/>
            </a:endParaRPr>
          </a:p>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7</a:t>
            </a:r>
            <a:r>
              <a:rPr kumimoji="1" lang="zh-CN" altLang="en-US" sz="2000" dirty="0">
                <a:latin typeface="等线" panose="02010600030101010101" pitchFamily="2" charset="-122"/>
                <a:ea typeface="等线" panose="02010600030101010101" pitchFamily="2" charset="-122"/>
              </a:rPr>
              <a:t>）</a:t>
            </a:r>
            <a:r>
              <a:rPr kumimoji="1" lang="zh-CN" altLang="en-US" sz="2000" dirty="0">
                <a:solidFill>
                  <a:srgbClr val="FF0000"/>
                </a:solidFill>
                <a:latin typeface="等线" panose="02010600030101010101" pitchFamily="2" charset="-122"/>
                <a:ea typeface="等线" panose="02010600030101010101" pitchFamily="2" charset="-122"/>
              </a:rPr>
              <a:t>遵循（     ）改造</a:t>
            </a:r>
            <a:r>
              <a:rPr kumimoji="1" lang="zh-CN" altLang="en-US" sz="2000" dirty="0">
                <a:latin typeface="等线" panose="02010600030101010101" pitchFamily="2" charset="-122"/>
                <a:ea typeface="等线" panose="02010600030101010101" pitchFamily="2" charset="-122"/>
              </a:rPr>
              <a:t>、利用自然，人与自然和谐共生。</a:t>
            </a:r>
            <a:endParaRPr kumimoji="1" lang="en-US" altLang="zh-CN" sz="2000" dirty="0">
              <a:latin typeface="等线" panose="02010600030101010101" pitchFamily="2" charset="-122"/>
              <a:ea typeface="等线" panose="02010600030101010101" pitchFamily="2" charset="-122"/>
            </a:endParaRPr>
          </a:p>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8</a:t>
            </a:r>
            <a:r>
              <a:rPr kumimoji="1" lang="zh-CN" altLang="en-US" sz="2000" dirty="0">
                <a:latin typeface="等线" panose="02010600030101010101" pitchFamily="2" charset="-122"/>
                <a:ea typeface="等线" panose="02010600030101010101" pitchFamily="2" charset="-122"/>
              </a:rPr>
              <a:t>）坚持科学的理论指导，大力发展</a:t>
            </a:r>
            <a:r>
              <a:rPr kumimoji="1" lang="zh-CN" altLang="en-US" sz="2000" dirty="0">
                <a:solidFill>
                  <a:srgbClr val="FF0000"/>
                </a:solidFill>
                <a:latin typeface="等线" panose="02010600030101010101" pitchFamily="2" charset="-122"/>
                <a:ea typeface="等线" panose="02010600030101010101" pitchFamily="2" charset="-122"/>
              </a:rPr>
              <a:t>社会主义先进（       ）</a:t>
            </a:r>
            <a:r>
              <a:rPr kumimoji="1" lang="zh-CN" altLang="en-US" sz="2000" dirty="0">
                <a:latin typeface="等线" panose="02010600030101010101" pitchFamily="2" charset="-122"/>
                <a:ea typeface="等线" panose="02010600030101010101" pitchFamily="2" charset="-122"/>
              </a:rPr>
              <a:t>。</a:t>
            </a:r>
            <a:endParaRPr kumimoji="1" lang="en-US" altLang="zh-CN" sz="2000" dirty="0">
              <a:latin typeface="等线" panose="02010600030101010101" pitchFamily="2" charset="-122"/>
              <a:ea typeface="等线" panose="02010600030101010101" pitchFamily="2" charset="-122"/>
            </a:endParaRPr>
          </a:p>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9</a:t>
            </a:r>
            <a:r>
              <a:rPr kumimoji="1" lang="zh-CN" altLang="en-US" sz="2000" dirty="0">
                <a:latin typeface="等线" panose="02010600030101010101" pitchFamily="2" charset="-122"/>
                <a:ea typeface="等线" panose="02010600030101010101" pitchFamily="2" charset="-122"/>
              </a:rPr>
              <a:t>）大力解放和发展</a:t>
            </a:r>
            <a:r>
              <a:rPr kumimoji="1" lang="en-US" altLang="zh-CN" sz="2000" dirty="0">
                <a:solidFill>
                  <a:srgbClr val="FF0000"/>
                </a:solidFill>
                <a:latin typeface="等线" panose="02010600030101010101" pitchFamily="2" charset="-122"/>
                <a:ea typeface="等线" panose="02010600030101010101" pitchFamily="2" charset="-122"/>
              </a:rPr>
              <a:t>(</a:t>
            </a:r>
            <a:r>
              <a:rPr kumimoji="1" lang="zh-CN" altLang="en-US" sz="2000" dirty="0">
                <a:solidFill>
                  <a:srgbClr val="FF0000"/>
                </a:solidFill>
                <a:latin typeface="等线" panose="02010600030101010101" pitchFamily="2" charset="-122"/>
                <a:ea typeface="等线" panose="02010600030101010101" pitchFamily="2" charset="-122"/>
              </a:rPr>
              <a:t>       </a:t>
            </a:r>
            <a:r>
              <a:rPr kumimoji="1" lang="en-US" altLang="zh-CN" sz="2000" dirty="0">
                <a:solidFill>
                  <a:srgbClr val="FF0000"/>
                </a:solidFill>
                <a:latin typeface="等线" panose="02010600030101010101" pitchFamily="2" charset="-122"/>
                <a:ea typeface="等线" panose="02010600030101010101" pitchFamily="2" charset="-122"/>
              </a:rPr>
              <a:t>)</a:t>
            </a:r>
            <a:r>
              <a:rPr kumimoji="1" lang="zh-CN" altLang="en-US" sz="2000" dirty="0">
                <a:latin typeface="等线" panose="02010600030101010101" pitchFamily="2" charset="-122"/>
                <a:ea typeface="等线" panose="02010600030101010101" pitchFamily="2" charset="-122"/>
              </a:rPr>
              <a:t>，逐步消灭</a:t>
            </a:r>
            <a:r>
              <a:rPr kumimoji="1" lang="en-US" altLang="zh-CN" sz="2000" dirty="0">
                <a:solidFill>
                  <a:srgbClr val="FF0000"/>
                </a:solidFill>
                <a:latin typeface="等线" panose="02010600030101010101" pitchFamily="2" charset="-122"/>
                <a:ea typeface="等线" panose="02010600030101010101" pitchFamily="2" charset="-122"/>
              </a:rPr>
              <a:t>(</a:t>
            </a:r>
            <a:r>
              <a:rPr kumimoji="1" lang="zh-CN" altLang="en-US" sz="2000" dirty="0">
                <a:solidFill>
                  <a:srgbClr val="FF0000"/>
                </a:solidFill>
                <a:latin typeface="等线" panose="02010600030101010101" pitchFamily="2" charset="-122"/>
                <a:ea typeface="等线" panose="02010600030101010101" pitchFamily="2" charset="-122"/>
              </a:rPr>
              <a:t>     </a:t>
            </a:r>
            <a:r>
              <a:rPr kumimoji="1" lang="en-US" altLang="zh-CN" sz="2000" dirty="0">
                <a:solidFill>
                  <a:srgbClr val="FF0000"/>
                </a:solidFill>
                <a:latin typeface="等线" panose="02010600030101010101" pitchFamily="2" charset="-122"/>
                <a:ea typeface="等线" panose="02010600030101010101" pitchFamily="2" charset="-122"/>
              </a:rPr>
              <a:t>)</a:t>
            </a:r>
            <a:r>
              <a:rPr kumimoji="1" lang="zh-CN" altLang="en-US" sz="2000" dirty="0">
                <a:latin typeface="等线" panose="02010600030101010101" pitchFamily="2" charset="-122"/>
                <a:ea typeface="等线" panose="02010600030101010101" pitchFamily="2" charset="-122"/>
              </a:rPr>
              <a:t>和消除两极分化，实现</a:t>
            </a:r>
            <a:r>
              <a:rPr kumimoji="1" lang="en-US" altLang="zh-CN" sz="2000" dirty="0">
                <a:solidFill>
                  <a:srgbClr val="FF0000"/>
                </a:solidFill>
                <a:latin typeface="等线" panose="02010600030101010101" pitchFamily="2" charset="-122"/>
                <a:ea typeface="等线" panose="02010600030101010101" pitchFamily="2" charset="-122"/>
              </a:rPr>
              <a:t>(</a:t>
            </a:r>
            <a:r>
              <a:rPr kumimoji="1" lang="zh-CN" altLang="en-US" sz="2000" dirty="0">
                <a:solidFill>
                  <a:srgbClr val="FF0000"/>
                </a:solidFill>
                <a:latin typeface="等线" panose="02010600030101010101" pitchFamily="2" charset="-122"/>
                <a:ea typeface="等线" panose="02010600030101010101" pitchFamily="2" charset="-122"/>
              </a:rPr>
              <a:t>       </a:t>
            </a:r>
            <a:r>
              <a:rPr kumimoji="1" lang="en-US" altLang="zh-CN" sz="2000" dirty="0">
                <a:solidFill>
                  <a:srgbClr val="FF0000"/>
                </a:solidFill>
                <a:latin typeface="等线" panose="02010600030101010101" pitchFamily="2" charset="-122"/>
                <a:ea typeface="等线" panose="02010600030101010101" pitchFamily="2" charset="-122"/>
              </a:rPr>
              <a:t>)</a:t>
            </a:r>
            <a:r>
              <a:rPr kumimoji="1" lang="zh-CN" altLang="en-US" sz="2000" dirty="0">
                <a:latin typeface="等线" panose="02010600030101010101" pitchFamily="2" charset="-122"/>
                <a:ea typeface="等线" panose="02010600030101010101" pitchFamily="2" charset="-122"/>
              </a:rPr>
              <a:t>和社会全面进步，最终向共产主义社会过渡。</a:t>
            </a:r>
            <a:endParaRPr kumimoji="1" lang="en-US" altLang="zh-CN" sz="2000" dirty="0">
              <a:latin typeface="等线" panose="02010600030101010101" pitchFamily="2" charset="-122"/>
              <a:ea typeface="等线" panose="02010600030101010101" pitchFamily="2" charset="-122"/>
            </a:endParaRPr>
          </a:p>
        </p:txBody>
      </p:sp>
      <p:sp>
        <p:nvSpPr>
          <p:cNvPr id="8" name="文本框 7"/>
          <p:cNvSpPr txBox="1"/>
          <p:nvPr/>
        </p:nvSpPr>
        <p:spPr>
          <a:xfrm>
            <a:off x="6169139" y="934138"/>
            <a:ext cx="1210588" cy="507127"/>
          </a:xfrm>
          <a:prstGeom prst="rect">
            <a:avLst/>
          </a:prstGeom>
          <a:noFill/>
        </p:spPr>
        <p:txBody>
          <a:bodyPr wrap="none" rtlCol="0">
            <a:spAutoFit/>
          </a:bodyPr>
          <a:lstStyle/>
          <a:p>
            <a:pPr>
              <a:lnSpc>
                <a:spcPct val="150000"/>
              </a:lnSpc>
            </a:pPr>
            <a:r>
              <a:rPr kumimoji="1" lang="en-US" altLang="zh-CN" sz="2000" dirty="0">
                <a:solidFill>
                  <a:srgbClr val="00B050"/>
                </a:solidFill>
                <a:latin typeface="等线" panose="02010600030101010101" pitchFamily="2" charset="-122"/>
                <a:ea typeface="等线" panose="02010600030101010101" pitchFamily="2" charset="-122"/>
              </a:rPr>
              <a:t>【</a:t>
            </a:r>
            <a:r>
              <a:rPr kumimoji="1" lang="zh-CN" altLang="en-US" sz="2000" dirty="0">
                <a:solidFill>
                  <a:srgbClr val="00B050"/>
                </a:solidFill>
                <a:latin typeface="等线" panose="02010600030101010101" pitchFamily="2" charset="-122"/>
                <a:ea typeface="等线" panose="02010600030101010101" pitchFamily="2" charset="-122"/>
              </a:rPr>
              <a:t>简答</a:t>
            </a:r>
            <a:r>
              <a:rPr kumimoji="1" lang="en-US" altLang="zh-CN" sz="2000" dirty="0">
                <a:solidFill>
                  <a:srgbClr val="00B050"/>
                </a:solidFill>
                <a:latin typeface="等线" panose="02010600030101010101" pitchFamily="2" charset="-122"/>
                <a:ea typeface="等线" panose="02010600030101010101" pitchFamily="2" charset="-122"/>
              </a:rPr>
              <a:t>】</a:t>
            </a:r>
            <a:endParaRPr kumimoji="1" lang="zh-CN" altLang="en-US" sz="2000" dirty="0">
              <a:solidFill>
                <a:srgbClr val="00B050"/>
              </a:solidFill>
              <a:latin typeface="等线" panose="02010600030101010101" pitchFamily="2" charset="-122"/>
              <a:ea typeface="等线" panose="02010600030101010101"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305"/>
            <a:ext cx="5731412"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科学社会主义一般原则</a:t>
            </a:r>
          </a:p>
        </p:txBody>
      </p:sp>
      <p:sp>
        <p:nvSpPr>
          <p:cNvPr id="3" name="内容占位符 2"/>
          <p:cNvSpPr>
            <a:spLocks noGrp="1"/>
          </p:cNvSpPr>
          <p:nvPr>
            <p:ph idx="1"/>
          </p:nvPr>
        </p:nvSpPr>
        <p:spPr>
          <a:xfrm>
            <a:off x="886326" y="631153"/>
            <a:ext cx="10940716" cy="2017290"/>
          </a:xfrm>
        </p:spPr>
        <p:txBody>
          <a:bodyPr>
            <a:normAutofit/>
          </a:bodyPr>
          <a:lstStyle/>
          <a:p>
            <a:pPr>
              <a:lnSpc>
                <a:spcPct val="2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一、科学社会主义一般原则及主要内容</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4" name="灯片编号占位符 3"/>
          <p:cNvSpPr>
            <a:spLocks noGrp="1"/>
          </p:cNvSpPr>
          <p:nvPr>
            <p:ph type="sldNum" sz="quarter" idx="12"/>
          </p:nvPr>
        </p:nvSpPr>
        <p:spPr/>
        <p:txBody>
          <a:bodyPr/>
          <a:lstStyle/>
          <a:p>
            <a:fld id="{2F525CE8-A4D9-4C72-B3B7-D1ED057FD700}" type="slidenum">
              <a:rPr lang="zh-CN" altLang="en-US" sz="2400" smtClean="0">
                <a:latin typeface="微软雅黑" panose="020B0503020204020204" pitchFamily="34" charset="-122"/>
                <a:ea typeface="微软雅黑" panose="020B0503020204020204" pitchFamily="34" charset="-122"/>
                <a:cs typeface="微软雅黑" panose="020B0503020204020204" pitchFamily="34" charset="-122"/>
              </a:rPr>
              <a:t>61</a:t>
            </a:fld>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图表 5"/>
          <p:cNvGraphicFramePr/>
          <p:nvPr/>
        </p:nvGraphicFramePr>
        <p:xfrm>
          <a:off x="8189843" y="-35970"/>
          <a:ext cx="3945361" cy="1334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p:cNvSpPr txBox="1"/>
          <p:nvPr/>
        </p:nvSpPr>
        <p:spPr>
          <a:xfrm>
            <a:off x="578164" y="1677558"/>
            <a:ext cx="11248878" cy="4662045"/>
          </a:xfrm>
          <a:prstGeom prst="rect">
            <a:avLst/>
          </a:prstGeom>
          <a:noFill/>
        </p:spPr>
        <p:txBody>
          <a:bodyPr wrap="square" rtlCol="0">
            <a:spAutoFit/>
          </a:bodyPr>
          <a:lstStyle/>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1</a:t>
            </a:r>
            <a:r>
              <a:rPr kumimoji="1" lang="zh-CN" altLang="en-US" sz="2000" dirty="0">
                <a:latin typeface="等线" panose="02010600030101010101" pitchFamily="2" charset="-122"/>
                <a:ea typeface="等线" panose="02010600030101010101" pitchFamily="2" charset="-122"/>
              </a:rPr>
              <a:t>）</a:t>
            </a:r>
            <a:r>
              <a:rPr kumimoji="1" lang="zh-CN" altLang="en-US" sz="2000" dirty="0">
                <a:solidFill>
                  <a:srgbClr val="FF0000"/>
                </a:solidFill>
                <a:latin typeface="等线" panose="02010600030101010101" pitchFamily="2" charset="-122"/>
                <a:ea typeface="等线" panose="02010600030101010101" pitchFamily="2" charset="-122"/>
              </a:rPr>
              <a:t>资本主义</a:t>
            </a:r>
            <a:r>
              <a:rPr kumimoji="1" lang="zh-CN" altLang="en-US" sz="2000" dirty="0">
                <a:latin typeface="等线" panose="02010600030101010101" pitchFamily="2" charset="-122"/>
                <a:ea typeface="等线" panose="02010600030101010101" pitchFamily="2" charset="-122"/>
              </a:rPr>
              <a:t>必然灭亡，</a:t>
            </a:r>
            <a:r>
              <a:rPr kumimoji="1" lang="zh-CN" altLang="en-US" sz="2000" dirty="0">
                <a:solidFill>
                  <a:srgbClr val="FF0000"/>
                </a:solidFill>
                <a:latin typeface="等线" panose="02010600030101010101" pitchFamily="2" charset="-122"/>
                <a:ea typeface="等线" panose="02010600030101010101" pitchFamily="2" charset="-122"/>
              </a:rPr>
              <a:t>社会主义</a:t>
            </a:r>
            <a:r>
              <a:rPr kumimoji="1" lang="zh-CN" altLang="en-US" sz="2000" dirty="0">
                <a:latin typeface="等线" panose="02010600030101010101" pitchFamily="2" charset="-122"/>
                <a:ea typeface="等线" panose="02010600030101010101" pitchFamily="2" charset="-122"/>
              </a:rPr>
              <a:t>必然胜利的根本依据。</a:t>
            </a:r>
            <a:endParaRPr kumimoji="1" lang="en-US" altLang="zh-CN" sz="2000" dirty="0">
              <a:latin typeface="等线" panose="02010600030101010101" pitchFamily="2" charset="-122"/>
              <a:ea typeface="等线" panose="02010600030101010101" pitchFamily="2" charset="-122"/>
            </a:endParaRPr>
          </a:p>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2</a:t>
            </a:r>
            <a:r>
              <a:rPr kumimoji="1" lang="zh-CN" altLang="en-US" sz="2000" dirty="0">
                <a:latin typeface="等线" panose="02010600030101010101" pitchFamily="2" charset="-122"/>
                <a:ea typeface="等线" panose="02010600030101010101" pitchFamily="2" charset="-122"/>
              </a:rPr>
              <a:t>）</a:t>
            </a:r>
            <a:r>
              <a:rPr kumimoji="1" lang="zh-CN" altLang="en-US" sz="2000" dirty="0">
                <a:solidFill>
                  <a:srgbClr val="FF0000"/>
                </a:solidFill>
                <a:latin typeface="等线" panose="02010600030101010101" pitchFamily="2" charset="-122"/>
                <a:ea typeface="等线" panose="02010600030101010101" pitchFamily="2" charset="-122"/>
              </a:rPr>
              <a:t>无产阶级</a:t>
            </a:r>
            <a:r>
              <a:rPr kumimoji="1" lang="zh-CN" altLang="en-US" sz="2000" dirty="0">
                <a:latin typeface="等线" panose="02010600030101010101" pitchFamily="2" charset="-122"/>
                <a:ea typeface="等线" panose="02010600030101010101" pitchFamily="2" charset="-122"/>
              </a:rPr>
              <a:t>是最先进最革命的阶级。</a:t>
            </a:r>
            <a:endParaRPr kumimoji="1" lang="en-US" altLang="zh-CN" sz="2000" dirty="0">
              <a:latin typeface="等线" panose="02010600030101010101" pitchFamily="2" charset="-122"/>
              <a:ea typeface="等线" panose="02010600030101010101" pitchFamily="2" charset="-122"/>
            </a:endParaRPr>
          </a:p>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3</a:t>
            </a:r>
            <a:r>
              <a:rPr kumimoji="1" lang="zh-CN" altLang="en-US" sz="2000" dirty="0">
                <a:latin typeface="等线" panose="02010600030101010101" pitchFamily="2" charset="-122"/>
                <a:ea typeface="等线" panose="02010600030101010101" pitchFamily="2" charset="-122"/>
              </a:rPr>
              <a:t>）</a:t>
            </a:r>
            <a:r>
              <a:rPr kumimoji="1" lang="zh-CN" altLang="en-US" sz="2000" dirty="0">
                <a:solidFill>
                  <a:srgbClr val="FF0000"/>
                </a:solidFill>
                <a:latin typeface="等线" panose="02010600030101010101" pitchFamily="2" charset="-122"/>
                <a:ea typeface="等线" panose="02010600030101010101" pitchFamily="2" charset="-122"/>
              </a:rPr>
              <a:t>无产阶级革命</a:t>
            </a:r>
            <a:r>
              <a:rPr kumimoji="1" lang="zh-CN" altLang="en-US" sz="2000" dirty="0">
                <a:latin typeface="等线" panose="02010600030101010101" pitchFamily="2" charset="-122"/>
                <a:ea typeface="等线" panose="02010600030101010101" pitchFamily="2" charset="-122"/>
              </a:rPr>
              <a:t>是无产阶级进行斗争的最高形式。</a:t>
            </a:r>
            <a:endParaRPr kumimoji="1" lang="en-US" altLang="zh-CN" sz="2000" dirty="0">
              <a:latin typeface="等线" panose="02010600030101010101" pitchFamily="2" charset="-122"/>
              <a:ea typeface="等线" panose="02010600030101010101" pitchFamily="2" charset="-122"/>
            </a:endParaRPr>
          </a:p>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4</a:t>
            </a:r>
            <a:r>
              <a:rPr kumimoji="1" lang="zh-CN" altLang="en-US" sz="2000" dirty="0">
                <a:latin typeface="等线" panose="02010600030101010101" pitchFamily="2" charset="-122"/>
                <a:ea typeface="等线" panose="02010600030101010101" pitchFamily="2" charset="-122"/>
              </a:rPr>
              <a:t>）坚持</a:t>
            </a:r>
            <a:r>
              <a:rPr kumimoji="1" lang="zh-CN" altLang="en-US" sz="2000" dirty="0">
                <a:solidFill>
                  <a:srgbClr val="FF0000"/>
                </a:solidFill>
                <a:latin typeface="等线" panose="02010600030101010101" pitchFamily="2" charset="-122"/>
                <a:ea typeface="等线" panose="02010600030101010101" pitchFamily="2" charset="-122"/>
              </a:rPr>
              <a:t>无产阶级政党</a:t>
            </a:r>
            <a:r>
              <a:rPr kumimoji="1" lang="zh-CN" altLang="en-US" sz="2000" dirty="0">
                <a:latin typeface="等线" panose="02010600030101010101" pitchFamily="2" charset="-122"/>
                <a:ea typeface="等线" panose="02010600030101010101" pitchFamily="2" charset="-122"/>
              </a:rPr>
              <a:t>的领导。</a:t>
            </a:r>
            <a:endParaRPr kumimoji="1" lang="en-US" altLang="zh-CN" sz="2000" dirty="0">
              <a:latin typeface="等线" panose="02010600030101010101" pitchFamily="2" charset="-122"/>
              <a:ea typeface="等线" panose="02010600030101010101" pitchFamily="2" charset="-122"/>
            </a:endParaRPr>
          </a:p>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5</a:t>
            </a:r>
            <a:r>
              <a:rPr kumimoji="1" lang="zh-CN" altLang="en-US" sz="2000" dirty="0">
                <a:latin typeface="等线" panose="02010600030101010101" pitchFamily="2" charset="-122"/>
                <a:ea typeface="等线" panose="02010600030101010101" pitchFamily="2" charset="-122"/>
              </a:rPr>
              <a:t>）</a:t>
            </a:r>
            <a:r>
              <a:rPr kumimoji="1" lang="zh-CN" altLang="en-US" sz="2000" dirty="0">
                <a:solidFill>
                  <a:srgbClr val="FF0000"/>
                </a:solidFill>
                <a:latin typeface="等线" panose="02010600030101010101" pitchFamily="2" charset="-122"/>
                <a:ea typeface="等线" panose="02010600030101010101" pitchFamily="2" charset="-122"/>
              </a:rPr>
              <a:t>生产资料公有制</a:t>
            </a:r>
            <a:r>
              <a:rPr kumimoji="1" lang="zh-CN" altLang="en-US" sz="2000" dirty="0">
                <a:latin typeface="等线" panose="02010600030101010101" pitchFamily="2" charset="-122"/>
                <a:ea typeface="等线" panose="02010600030101010101" pitchFamily="2" charset="-122"/>
              </a:rPr>
              <a:t>基础上组织生产</a:t>
            </a:r>
            <a:endParaRPr kumimoji="1" lang="en-US" altLang="zh-CN" sz="2000" dirty="0">
              <a:latin typeface="等线" panose="02010600030101010101" pitchFamily="2" charset="-122"/>
              <a:ea typeface="等线" panose="02010600030101010101" pitchFamily="2" charset="-122"/>
            </a:endParaRPr>
          </a:p>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6</a:t>
            </a:r>
            <a:r>
              <a:rPr kumimoji="1" lang="zh-CN" altLang="en-US" sz="2000" dirty="0">
                <a:latin typeface="等线" panose="02010600030101010101" pitchFamily="2" charset="-122"/>
                <a:ea typeface="等线" panose="02010600030101010101" pitchFamily="2" charset="-122"/>
              </a:rPr>
              <a:t>）实行按</a:t>
            </a:r>
            <a:r>
              <a:rPr kumimoji="1" lang="zh-CN" altLang="en-US" sz="2000" dirty="0">
                <a:solidFill>
                  <a:srgbClr val="FF0000"/>
                </a:solidFill>
                <a:latin typeface="等线" panose="02010600030101010101" pitchFamily="2" charset="-122"/>
                <a:ea typeface="等线" panose="02010600030101010101" pitchFamily="2" charset="-122"/>
              </a:rPr>
              <a:t>劳分配原则</a:t>
            </a:r>
            <a:r>
              <a:rPr kumimoji="1" lang="zh-CN" altLang="en-US" sz="2000" dirty="0">
                <a:latin typeface="等线" panose="02010600030101010101" pitchFamily="2" charset="-122"/>
                <a:ea typeface="等线" panose="02010600030101010101" pitchFamily="2" charset="-122"/>
              </a:rPr>
              <a:t>。</a:t>
            </a:r>
            <a:endParaRPr kumimoji="1" lang="en-US" altLang="zh-CN" sz="2000" dirty="0">
              <a:latin typeface="等线" panose="02010600030101010101" pitchFamily="2" charset="-122"/>
              <a:ea typeface="等线" panose="02010600030101010101" pitchFamily="2" charset="-122"/>
            </a:endParaRPr>
          </a:p>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7</a:t>
            </a:r>
            <a:r>
              <a:rPr kumimoji="1" lang="zh-CN" altLang="en-US" sz="2000" dirty="0">
                <a:latin typeface="等线" panose="02010600030101010101" pitchFamily="2" charset="-122"/>
                <a:ea typeface="等线" panose="02010600030101010101" pitchFamily="2" charset="-122"/>
              </a:rPr>
              <a:t>）</a:t>
            </a:r>
            <a:r>
              <a:rPr kumimoji="1" lang="zh-CN" altLang="en-US" sz="2000" dirty="0">
                <a:solidFill>
                  <a:srgbClr val="FF0000"/>
                </a:solidFill>
                <a:latin typeface="等线" panose="02010600030101010101" pitchFamily="2" charset="-122"/>
                <a:ea typeface="等线" panose="02010600030101010101" pitchFamily="2" charset="-122"/>
              </a:rPr>
              <a:t>遵循规律改造</a:t>
            </a:r>
            <a:r>
              <a:rPr kumimoji="1" lang="zh-CN" altLang="en-US" sz="2000" dirty="0">
                <a:latin typeface="等线" panose="02010600030101010101" pitchFamily="2" charset="-122"/>
                <a:ea typeface="等线" panose="02010600030101010101" pitchFamily="2" charset="-122"/>
              </a:rPr>
              <a:t>、利用自然，人与自然和谐共生。</a:t>
            </a:r>
            <a:endParaRPr kumimoji="1" lang="en-US" altLang="zh-CN" sz="2000" dirty="0">
              <a:latin typeface="等线" panose="02010600030101010101" pitchFamily="2" charset="-122"/>
              <a:ea typeface="等线" panose="02010600030101010101" pitchFamily="2" charset="-122"/>
            </a:endParaRPr>
          </a:p>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8</a:t>
            </a:r>
            <a:r>
              <a:rPr kumimoji="1" lang="zh-CN" altLang="en-US" sz="2000" dirty="0">
                <a:latin typeface="等线" panose="02010600030101010101" pitchFamily="2" charset="-122"/>
                <a:ea typeface="等线" panose="02010600030101010101" pitchFamily="2" charset="-122"/>
              </a:rPr>
              <a:t>）坚持科学的理论指导，大力发展</a:t>
            </a:r>
            <a:r>
              <a:rPr kumimoji="1" lang="zh-CN" altLang="en-US" sz="2000" dirty="0">
                <a:solidFill>
                  <a:srgbClr val="FF0000"/>
                </a:solidFill>
                <a:latin typeface="等线" panose="02010600030101010101" pitchFamily="2" charset="-122"/>
                <a:ea typeface="等线" panose="02010600030101010101" pitchFamily="2" charset="-122"/>
              </a:rPr>
              <a:t>社会主义先进文化</a:t>
            </a:r>
            <a:r>
              <a:rPr kumimoji="1" lang="zh-CN" altLang="en-US" sz="2000" dirty="0">
                <a:latin typeface="等线" panose="02010600030101010101" pitchFamily="2" charset="-122"/>
                <a:ea typeface="等线" panose="02010600030101010101" pitchFamily="2" charset="-122"/>
              </a:rPr>
              <a:t>。</a:t>
            </a:r>
            <a:endParaRPr kumimoji="1" lang="en-US" altLang="zh-CN" sz="2000" dirty="0">
              <a:latin typeface="等线" panose="02010600030101010101" pitchFamily="2" charset="-122"/>
              <a:ea typeface="等线" panose="02010600030101010101" pitchFamily="2" charset="-122"/>
            </a:endParaRPr>
          </a:p>
          <a:p>
            <a:pPr>
              <a:lnSpc>
                <a:spcPct val="150000"/>
              </a:lnSpc>
            </a:pPr>
            <a:r>
              <a:rPr kumimoji="1" lang="zh-CN" altLang="en-US" sz="2000" dirty="0">
                <a:latin typeface="等线" panose="02010600030101010101" pitchFamily="2" charset="-122"/>
                <a:ea typeface="等线" panose="02010600030101010101" pitchFamily="2" charset="-122"/>
              </a:rPr>
              <a:t>（</a:t>
            </a:r>
            <a:r>
              <a:rPr kumimoji="1" lang="en-US" altLang="zh-CN" sz="2000" dirty="0">
                <a:latin typeface="等线" panose="02010600030101010101" pitchFamily="2" charset="-122"/>
                <a:ea typeface="等线" panose="02010600030101010101" pitchFamily="2" charset="-122"/>
              </a:rPr>
              <a:t>9</a:t>
            </a:r>
            <a:r>
              <a:rPr kumimoji="1" lang="zh-CN" altLang="en-US" sz="2000" dirty="0">
                <a:latin typeface="等线" panose="02010600030101010101" pitchFamily="2" charset="-122"/>
                <a:ea typeface="等线" panose="02010600030101010101" pitchFamily="2" charset="-122"/>
              </a:rPr>
              <a:t>）大力解放和发展</a:t>
            </a:r>
            <a:r>
              <a:rPr kumimoji="1" lang="zh-CN" altLang="en-US" sz="2000" dirty="0">
                <a:solidFill>
                  <a:srgbClr val="FF0000"/>
                </a:solidFill>
                <a:latin typeface="等线" panose="02010600030101010101" pitchFamily="2" charset="-122"/>
                <a:ea typeface="等线" panose="02010600030101010101" pitchFamily="2" charset="-122"/>
              </a:rPr>
              <a:t>生产力</a:t>
            </a:r>
            <a:r>
              <a:rPr kumimoji="1" lang="zh-CN" altLang="en-US" sz="2000" dirty="0">
                <a:latin typeface="等线" panose="02010600030101010101" pitchFamily="2" charset="-122"/>
                <a:ea typeface="等线" panose="02010600030101010101" pitchFamily="2" charset="-122"/>
              </a:rPr>
              <a:t>，逐步消灭</a:t>
            </a:r>
            <a:r>
              <a:rPr kumimoji="1" lang="zh-CN" altLang="en-US" sz="2000" dirty="0">
                <a:solidFill>
                  <a:srgbClr val="FF0000"/>
                </a:solidFill>
                <a:latin typeface="等线" panose="02010600030101010101" pitchFamily="2" charset="-122"/>
                <a:ea typeface="等线" panose="02010600030101010101" pitchFamily="2" charset="-122"/>
              </a:rPr>
              <a:t>剥削</a:t>
            </a:r>
            <a:r>
              <a:rPr kumimoji="1" lang="zh-CN" altLang="en-US" sz="2000" dirty="0">
                <a:latin typeface="等线" panose="02010600030101010101" pitchFamily="2" charset="-122"/>
                <a:ea typeface="等线" panose="02010600030101010101" pitchFamily="2" charset="-122"/>
              </a:rPr>
              <a:t>和消除两极分化，实现</a:t>
            </a:r>
            <a:r>
              <a:rPr kumimoji="1" lang="zh-CN" altLang="en-US" sz="2000" dirty="0">
                <a:solidFill>
                  <a:srgbClr val="FF0000"/>
                </a:solidFill>
                <a:latin typeface="等线" panose="02010600030101010101" pitchFamily="2" charset="-122"/>
                <a:ea typeface="等线" panose="02010600030101010101" pitchFamily="2" charset="-122"/>
              </a:rPr>
              <a:t>共同富裕</a:t>
            </a:r>
            <a:r>
              <a:rPr kumimoji="1" lang="zh-CN" altLang="en-US" sz="2000" dirty="0">
                <a:latin typeface="等线" panose="02010600030101010101" pitchFamily="2" charset="-122"/>
                <a:ea typeface="等线" panose="02010600030101010101" pitchFamily="2" charset="-122"/>
              </a:rPr>
              <a:t>和社会全面进步，最终向共产主义社会过渡。</a:t>
            </a:r>
            <a:endParaRPr kumimoji="1" lang="en-US" altLang="zh-CN" sz="2000" dirty="0">
              <a:latin typeface="等线" panose="02010600030101010101" pitchFamily="2" charset="-122"/>
              <a:ea typeface="等线" panose="02010600030101010101" pitchFamily="2" charset="-122"/>
            </a:endParaRPr>
          </a:p>
        </p:txBody>
      </p:sp>
      <p:sp>
        <p:nvSpPr>
          <p:cNvPr id="8" name="文本框 7"/>
          <p:cNvSpPr txBox="1"/>
          <p:nvPr/>
        </p:nvSpPr>
        <p:spPr>
          <a:xfrm>
            <a:off x="6169139" y="934138"/>
            <a:ext cx="1210588" cy="507127"/>
          </a:xfrm>
          <a:prstGeom prst="rect">
            <a:avLst/>
          </a:prstGeom>
          <a:noFill/>
        </p:spPr>
        <p:txBody>
          <a:bodyPr wrap="none" rtlCol="0">
            <a:spAutoFit/>
          </a:bodyPr>
          <a:lstStyle/>
          <a:p>
            <a:pPr>
              <a:lnSpc>
                <a:spcPct val="150000"/>
              </a:lnSpc>
            </a:pPr>
            <a:r>
              <a:rPr kumimoji="1" lang="en-US" altLang="zh-CN" sz="2000" dirty="0">
                <a:solidFill>
                  <a:srgbClr val="00B050"/>
                </a:solidFill>
                <a:latin typeface="等线" panose="02010600030101010101" pitchFamily="2" charset="-122"/>
                <a:ea typeface="等线" panose="02010600030101010101" pitchFamily="2" charset="-122"/>
              </a:rPr>
              <a:t>【</a:t>
            </a:r>
            <a:r>
              <a:rPr kumimoji="1" lang="zh-CN" altLang="en-US" sz="2000" dirty="0">
                <a:solidFill>
                  <a:srgbClr val="00B050"/>
                </a:solidFill>
                <a:latin typeface="等线" panose="02010600030101010101" pitchFamily="2" charset="-122"/>
                <a:ea typeface="等线" panose="02010600030101010101" pitchFamily="2" charset="-122"/>
              </a:rPr>
              <a:t>简答</a:t>
            </a:r>
            <a:r>
              <a:rPr kumimoji="1" lang="en-US" altLang="zh-CN" sz="2000" dirty="0">
                <a:solidFill>
                  <a:srgbClr val="00B050"/>
                </a:solidFill>
                <a:latin typeface="等线" panose="02010600030101010101" pitchFamily="2" charset="-122"/>
                <a:ea typeface="等线" panose="02010600030101010101" pitchFamily="2" charset="-122"/>
              </a:rPr>
              <a:t>】</a:t>
            </a:r>
            <a:endParaRPr kumimoji="1" lang="zh-CN" altLang="en-US" sz="2000" dirty="0">
              <a:solidFill>
                <a:srgbClr val="00B050"/>
              </a:solidFill>
              <a:latin typeface="等线" panose="02010600030101010101" pitchFamily="2" charset="-122"/>
              <a:ea typeface="等线" panose="0201060003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305"/>
            <a:ext cx="5731412"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科学社会主义一般原则</a:t>
            </a:r>
          </a:p>
        </p:txBody>
      </p:sp>
      <p:sp>
        <p:nvSpPr>
          <p:cNvPr id="3" name="内容占位符 2"/>
          <p:cNvSpPr>
            <a:spLocks noGrp="1"/>
          </p:cNvSpPr>
          <p:nvPr>
            <p:ph idx="1"/>
          </p:nvPr>
        </p:nvSpPr>
        <p:spPr>
          <a:xfrm>
            <a:off x="838200" y="1333961"/>
            <a:ext cx="10515600" cy="4152439"/>
          </a:xfrm>
        </p:spPr>
        <p:txBody>
          <a:bodyPr>
            <a:normAutofit/>
          </a:bodyPr>
          <a:lstStyle/>
          <a:p>
            <a:pPr>
              <a:lnSpc>
                <a:spcPct val="2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二、正确把握科学社会主义一般原则</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把科学社会主义原则与本国实际相结合，创造性回答和解决国家问题。</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与时俱进，在不断丰富和发展科学社会主义一般原则。</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坚持科学社会主义一般原则，不背离原则。</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50000"/>
              </a:lnSpc>
            </a:pP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50000"/>
              </a:lnSpc>
            </a:pPr>
            <a:endParaRPr lang="zh-CN" altLang="en-US"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z="2400" smtClean="0">
                <a:latin typeface="微软雅黑" panose="020B0503020204020204" pitchFamily="34" charset="-122"/>
                <a:ea typeface="微软雅黑" panose="020B0503020204020204" pitchFamily="34" charset="-122"/>
                <a:cs typeface="微软雅黑" panose="020B0503020204020204" pitchFamily="34" charset="-122"/>
              </a:rPr>
              <a:t>62</a:t>
            </a:fld>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7" name="图表 6"/>
          <p:cNvGraphicFramePr/>
          <p:nvPr/>
        </p:nvGraphicFramePr>
        <p:xfrm>
          <a:off x="8189843" y="-35970"/>
          <a:ext cx="3945361" cy="1334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p:cNvSpPr txBox="1"/>
          <p:nvPr/>
        </p:nvSpPr>
        <p:spPr>
          <a:xfrm>
            <a:off x="6393148" y="1604210"/>
            <a:ext cx="697627" cy="553998"/>
          </a:xfrm>
          <a:prstGeom prst="rect">
            <a:avLst/>
          </a:prstGeom>
          <a:solidFill>
            <a:srgbClr val="FFFF00"/>
          </a:solidFill>
        </p:spPr>
        <p:txBody>
          <a:bodyPr wrap="none" rtlCol="0">
            <a:spAutoFit/>
          </a:bodyPr>
          <a:lstStyle/>
          <a:p>
            <a:pPr>
              <a:lnSpc>
                <a:spcPct val="150000"/>
              </a:lnSpc>
            </a:pPr>
            <a:r>
              <a:rPr kumimoji="1" lang="zh-CN" altLang="en-US" sz="2000">
                <a:latin typeface="等线" panose="02010600030101010101" pitchFamily="2" charset="-122"/>
                <a:ea typeface="等线" panose="02010600030101010101" pitchFamily="2" charset="-122"/>
              </a:rPr>
              <a:t>排序</a:t>
            </a:r>
            <a:endParaRPr kumimoji="1" lang="zh-CN" altLang="en-US" sz="2000" dirty="0">
              <a:latin typeface="等线" panose="02010600030101010101" pitchFamily="2" charset="-122"/>
              <a:ea typeface="等线" panose="02010600030101010101" pitchFamily="2"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305"/>
            <a:ext cx="5731412" cy="645130"/>
          </a:xfrm>
        </p:spPr>
        <p:txBody>
          <a:bodyPr>
            <a:norm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第二节  科学社会主义一般原则</a:t>
            </a:r>
          </a:p>
        </p:txBody>
      </p:sp>
      <p:sp>
        <p:nvSpPr>
          <p:cNvPr id="3" name="内容占位符 2"/>
          <p:cNvSpPr>
            <a:spLocks noGrp="1"/>
          </p:cNvSpPr>
          <p:nvPr>
            <p:ph idx="1"/>
          </p:nvPr>
        </p:nvSpPr>
        <p:spPr>
          <a:xfrm>
            <a:off x="838200" y="1333961"/>
            <a:ext cx="10515600" cy="4152439"/>
          </a:xfrm>
        </p:spPr>
        <p:txBody>
          <a:bodyPr>
            <a:normAutofit/>
          </a:bodyPr>
          <a:lstStyle/>
          <a:p>
            <a:pPr>
              <a:lnSpc>
                <a:spcPct val="2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二、正确把握科学社会主义一般原则</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坚持</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科学社会主义一般</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原则</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，不背离原则。</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把科学社会主义原则与</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本国实际相结合</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，创造性回答和解决国家问题。</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与时俱进，在</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不断丰富和发展</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科学社会主义一般原则。</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50000"/>
              </a:lnSpc>
            </a:pPr>
            <a:endParaRPr lang="zh-CN" altLang="en-US"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z="2400" smtClean="0">
                <a:latin typeface="微软雅黑" panose="020B0503020204020204" pitchFamily="34" charset="-122"/>
                <a:ea typeface="微软雅黑" panose="020B0503020204020204" pitchFamily="34" charset="-122"/>
                <a:cs typeface="微软雅黑" panose="020B0503020204020204" pitchFamily="34" charset="-122"/>
              </a:rPr>
              <a:t>63</a:t>
            </a:fld>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7" name="图表 6"/>
          <p:cNvGraphicFramePr/>
          <p:nvPr/>
        </p:nvGraphicFramePr>
        <p:xfrm>
          <a:off x="8189843" y="-35970"/>
          <a:ext cx="3945361" cy="1334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文本框 8"/>
          <p:cNvSpPr txBox="1"/>
          <p:nvPr/>
        </p:nvSpPr>
        <p:spPr>
          <a:xfrm>
            <a:off x="6393148" y="1604210"/>
            <a:ext cx="1210588" cy="553998"/>
          </a:xfrm>
          <a:prstGeom prst="rect">
            <a:avLst/>
          </a:prstGeom>
          <a:solidFill>
            <a:srgbClr val="FFFF00"/>
          </a:solidFill>
        </p:spPr>
        <p:txBody>
          <a:bodyPr wrap="none" rtlCol="0">
            <a:spAutoFit/>
          </a:bodyPr>
          <a:lstStyle/>
          <a:p>
            <a:pPr>
              <a:lnSpc>
                <a:spcPct val="150000"/>
              </a:lnSpc>
            </a:pPr>
            <a:r>
              <a:rPr kumimoji="1" lang="zh-CN" altLang="en-US" sz="2000" dirty="0">
                <a:latin typeface="等线" panose="02010600030101010101" pitchFamily="2" charset="-122"/>
                <a:ea typeface="等线" panose="02010600030101010101" pitchFamily="2" charset="-122"/>
              </a:rPr>
              <a:t>正确顺序</a:t>
            </a:r>
          </a:p>
        </p:txBody>
      </p:sp>
      <p:sp>
        <p:nvSpPr>
          <p:cNvPr id="5" name="文本框 4"/>
          <p:cNvSpPr txBox="1"/>
          <p:nvPr/>
        </p:nvSpPr>
        <p:spPr>
          <a:xfrm>
            <a:off x="9373771" y="4444047"/>
            <a:ext cx="1980029" cy="1477328"/>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nSpc>
                <a:spcPct val="150000"/>
              </a:lnSpc>
            </a:pPr>
            <a:r>
              <a:rPr kumimoji="1" lang="zh-CN" altLang="en-US" sz="2000" b="1" dirty="0">
                <a:latin typeface="等线" panose="02010600030101010101" pitchFamily="2" charset="-122"/>
                <a:ea typeface="等线" panose="02010600030101010101" pitchFamily="2" charset="-122"/>
              </a:rPr>
              <a:t>坚持原则不动摇</a:t>
            </a:r>
            <a:endParaRPr kumimoji="1" lang="en-US" altLang="zh-CN" sz="2000" b="1" dirty="0">
              <a:latin typeface="等线" panose="02010600030101010101" pitchFamily="2" charset="-122"/>
              <a:ea typeface="等线" panose="02010600030101010101" pitchFamily="2" charset="-122"/>
            </a:endParaRPr>
          </a:p>
          <a:p>
            <a:pPr>
              <a:lnSpc>
                <a:spcPct val="150000"/>
              </a:lnSpc>
            </a:pPr>
            <a:r>
              <a:rPr kumimoji="1" lang="zh-CN" altLang="en-US" sz="2000" b="1" dirty="0">
                <a:latin typeface="等线" panose="02010600030101010101" pitchFamily="2" charset="-122"/>
                <a:ea typeface="等线" panose="02010600030101010101" pitchFamily="2" charset="-122"/>
              </a:rPr>
              <a:t>结合国情发展好</a:t>
            </a:r>
            <a:endParaRPr kumimoji="1" lang="en-US" altLang="zh-CN" sz="2000" b="1" dirty="0">
              <a:latin typeface="等线" panose="02010600030101010101" pitchFamily="2" charset="-122"/>
              <a:ea typeface="等线" panose="02010600030101010101" pitchFamily="2" charset="-122"/>
            </a:endParaRPr>
          </a:p>
          <a:p>
            <a:pPr>
              <a:lnSpc>
                <a:spcPct val="150000"/>
              </a:lnSpc>
            </a:pPr>
            <a:r>
              <a:rPr kumimoji="1" lang="zh-CN" altLang="en-US" sz="2000" b="1" dirty="0">
                <a:latin typeface="等线" panose="02010600030101010101" pitchFamily="2" charset="-122"/>
                <a:ea typeface="等线" panose="02010600030101010101" pitchFamily="2" charset="-122"/>
              </a:rPr>
              <a:t>与时俱进新篇章</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7" name="第三章：人类社会及其发展规律"/>
          <p:cNvSpPr txBox="1"/>
          <p:nvPr/>
        </p:nvSpPr>
        <p:spPr>
          <a:xfrm>
            <a:off x="2352953" y="923054"/>
            <a:ext cx="6169959"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a:latin typeface="微软雅黑" panose="020B0503020204020204" pitchFamily="34" charset="-122"/>
                <a:ea typeface="微软雅黑" panose="020B0503020204020204" pitchFamily="34" charset="-122"/>
                <a:cs typeface="微软雅黑" panose="020B0503020204020204" pitchFamily="34" charset="-122"/>
              </a:rPr>
              <a:t>第</a:t>
            </a:r>
            <a:r>
              <a:rPr lang="zh-CN" altLang="en-US" sz="3350" dirty="0">
                <a:latin typeface="微软雅黑" panose="020B0503020204020204" pitchFamily="34" charset="-122"/>
                <a:ea typeface="微软雅黑" panose="020B0503020204020204" pitchFamily="34" charset="-122"/>
                <a:cs typeface="微软雅黑" panose="020B0503020204020204" pitchFamily="34" charset="-122"/>
              </a:rPr>
              <a:t>六</a:t>
            </a:r>
            <a:r>
              <a:rPr sz="3350" dirty="0">
                <a:latin typeface="微软雅黑" panose="020B0503020204020204" pitchFamily="34" charset="-122"/>
                <a:ea typeface="微软雅黑" panose="020B0503020204020204" pitchFamily="34" charset="-122"/>
                <a:cs typeface="微软雅黑" panose="020B0503020204020204" pitchFamily="34" charset="-122"/>
              </a:rPr>
              <a:t>章</a:t>
            </a:r>
            <a:r>
              <a:rPr lang="en-US" altLang="zh-CN" sz="335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350" dirty="0">
                <a:latin typeface="微软雅黑" panose="020B0503020204020204" pitchFamily="34" charset="-122"/>
                <a:ea typeface="微软雅黑" panose="020B0503020204020204" pitchFamily="34" charset="-122"/>
                <a:cs typeface="微软雅黑" panose="020B0503020204020204" pitchFamily="34" charset="-122"/>
              </a:rPr>
              <a:t>社会主义的发展及其规律</a:t>
            </a:r>
            <a:endParaRPr sz="33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8" name="社会基本矛盾及其运动规律"/>
          <p:cNvSpPr txBox="1"/>
          <p:nvPr/>
        </p:nvSpPr>
        <p:spPr>
          <a:xfrm>
            <a:off x="3398396" y="2151253"/>
            <a:ext cx="6206827" cy="543739"/>
          </a:xfrm>
          <a:prstGeom prst="rect">
            <a:avLst/>
          </a:prstGeom>
          <a:solidFill>
            <a:schemeClr val="bg2"/>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a:solidFill>
                  <a:schemeClr val="bg1"/>
                </a:solidFill>
                <a:latin typeface="等线" panose="02010600030101010101" pitchFamily="2" charset="-122"/>
                <a:ea typeface="等线" panose="02010600030101010101" pitchFamily="2" charset="-122"/>
              </a:rPr>
              <a:t>社会主义</a:t>
            </a:r>
            <a:r>
              <a:rPr lang="zh-CN" altLang="en-US" sz="3200" dirty="0"/>
              <a:t>社会主义五百年历史进程</a:t>
            </a:r>
          </a:p>
        </p:txBody>
      </p:sp>
      <p:sp>
        <p:nvSpPr>
          <p:cNvPr id="149" name="1"/>
          <p:cNvSpPr/>
          <p:nvPr/>
        </p:nvSpPr>
        <p:spPr>
          <a:xfrm>
            <a:off x="2352953" y="2105623"/>
            <a:ext cx="635000" cy="635001"/>
          </a:xfrm>
          <a:prstGeom prst="ellipse">
            <a:avLst/>
          </a:prstGeom>
          <a:solidFill>
            <a:schemeClr val="bg2"/>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150" name="2"/>
          <p:cNvSpPr/>
          <p:nvPr/>
        </p:nvSpPr>
        <p:spPr>
          <a:xfrm>
            <a:off x="2352953" y="3298495"/>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151" name="社会历史发展的动力"/>
          <p:cNvSpPr txBox="1"/>
          <p:nvPr/>
        </p:nvSpPr>
        <p:spPr>
          <a:xfrm>
            <a:off x="3398396" y="3335452"/>
            <a:ext cx="4154984"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a:solidFill>
                  <a:schemeClr val="bg1"/>
                </a:solidFill>
                <a:latin typeface="等线" panose="02010600030101010101" pitchFamily="2" charset="-122"/>
                <a:ea typeface="等线" panose="02010600030101010101" pitchFamily="2" charset="-122"/>
              </a:rPr>
              <a:t>科学社会主义一般原则</a:t>
            </a:r>
          </a:p>
        </p:txBody>
      </p:sp>
      <p:sp>
        <p:nvSpPr>
          <p:cNvPr id="152" name="3"/>
          <p:cNvSpPr/>
          <p:nvPr/>
        </p:nvSpPr>
        <p:spPr>
          <a:xfrm>
            <a:off x="2352953" y="4348189"/>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153" name="人民群众在历史发展中的作用"/>
          <p:cNvSpPr txBox="1"/>
          <p:nvPr/>
        </p:nvSpPr>
        <p:spPr>
          <a:xfrm>
            <a:off x="3398396" y="4393819"/>
            <a:ext cx="5796459" cy="543739"/>
          </a:xfrm>
          <a:prstGeom prst="rect">
            <a:avLst/>
          </a:prstGeom>
          <a:solidFill>
            <a:srgbClr val="C00000"/>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a:t>在实践中探索社会主义发展规律</a:t>
            </a:r>
          </a:p>
        </p:txBody>
      </p:sp>
      <p:sp>
        <p:nvSpPr>
          <p:cNvPr id="9" name="3"/>
          <p:cNvSpPr/>
          <p:nvPr/>
        </p:nvSpPr>
        <p:spPr>
          <a:xfrm>
            <a:off x="2352953" y="5344378"/>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3000" dirty="0">
                <a:latin typeface="微软雅黑" panose="020B0503020204020204" pitchFamily="34" charset="-122"/>
                <a:ea typeface="微软雅黑" panose="020B0503020204020204" pitchFamily="34" charset="-122"/>
                <a:cs typeface="微软雅黑" panose="020B0503020204020204" pitchFamily="34" charset="-122"/>
              </a:rPr>
              <a:t>4</a:t>
            </a:r>
            <a:endParaRPr sz="3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人民群众在历史发展中的作用"/>
          <p:cNvSpPr txBox="1"/>
          <p:nvPr/>
        </p:nvSpPr>
        <p:spPr>
          <a:xfrm>
            <a:off x="3398395" y="5353710"/>
            <a:ext cx="8669040"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a:t>马克思主义政党在社会主义事业中的地位和作用</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2F525CE8-A4D9-4C72-B3B7-D1ED057FD700}" type="slidenum">
              <a:rPr lang="zh-CN" altLang="en-US" smtClean="0"/>
              <a:t>65</a:t>
            </a:fld>
            <a:endParaRPr lang="zh-CN" altLang="en-US"/>
          </a:p>
        </p:txBody>
      </p:sp>
      <p:graphicFrame>
        <p:nvGraphicFramePr>
          <p:cNvPr id="3" name="图表 2"/>
          <p:cNvGraphicFramePr/>
          <p:nvPr/>
        </p:nvGraphicFramePr>
        <p:xfrm>
          <a:off x="1743242" y="703625"/>
          <a:ext cx="8668084" cy="5408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66</a:t>
            </a:fld>
            <a:endParaRPr lang="zh-CN" altLang="en-US"/>
          </a:p>
        </p:txBody>
      </p:sp>
      <p:sp>
        <p:nvSpPr>
          <p:cNvPr id="6" name="矩形 5"/>
          <p:cNvSpPr/>
          <p:nvPr/>
        </p:nvSpPr>
        <p:spPr>
          <a:xfrm>
            <a:off x="674701" y="2169353"/>
            <a:ext cx="6647974"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经济文化相对落后的国家建设的</a:t>
            </a:r>
            <a:r>
              <a:rPr lang="zh-CN" altLang="en-US" sz="2400" b="1" dirty="0">
                <a:solidFill>
                  <a:srgbClr val="C00000"/>
                </a:solidFill>
                <a:latin typeface="微软雅黑" panose="020B0503020204020204" pitchFamily="34" charset="-122"/>
                <a:ea typeface="微软雅黑" panose="020B0503020204020204" pitchFamily="34" charset="-122"/>
              </a:rPr>
              <a:t>艰巨性和长期性</a:t>
            </a:r>
          </a:p>
        </p:txBody>
      </p:sp>
      <p:sp>
        <p:nvSpPr>
          <p:cNvPr id="8" name="TextBox 5"/>
          <p:cNvSpPr txBox="1"/>
          <p:nvPr/>
        </p:nvSpPr>
        <p:spPr>
          <a:xfrm>
            <a:off x="674701" y="3129770"/>
            <a:ext cx="11677720" cy="1454242"/>
          </a:xfrm>
          <a:prstGeom prst="rect">
            <a:avLst/>
          </a:prstGeom>
          <a:noFill/>
        </p:spPr>
        <p:txBody>
          <a:bodyPr wrap="square" lIns="68573" tIns="34289" rIns="68573" bIns="34289"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赶上和超过发达国家是长期和艰巨的历史任务</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建设社会主义精神文明，发展社会主义民主与完善社会主义法治，是一个长期而艰巨的历史任务</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国际环境的严峻挑战</a:t>
            </a:r>
          </a:p>
        </p:txBody>
      </p:sp>
      <p:graphicFrame>
        <p:nvGraphicFramePr>
          <p:cNvPr id="12" name="图表 11"/>
          <p:cNvGraphicFramePr/>
          <p:nvPr/>
        </p:nvGraphicFramePr>
        <p:xfrm>
          <a:off x="8502316" y="-113392"/>
          <a:ext cx="3689684" cy="22456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67</a:t>
            </a:fld>
            <a:endParaRPr lang="zh-CN" altLang="en-US"/>
          </a:p>
        </p:txBody>
      </p:sp>
      <p:sp>
        <p:nvSpPr>
          <p:cNvPr id="7" name="矩形 6"/>
          <p:cNvSpPr/>
          <p:nvPr/>
        </p:nvSpPr>
        <p:spPr>
          <a:xfrm>
            <a:off x="883248" y="1894920"/>
            <a:ext cx="3877985"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社会主义发展道路的</a:t>
            </a:r>
            <a:r>
              <a:rPr lang="zh-CN" altLang="en-US" sz="2400" b="1" dirty="0">
                <a:solidFill>
                  <a:srgbClr val="C00000"/>
                </a:solidFill>
                <a:latin typeface="微软雅黑" panose="020B0503020204020204" pitchFamily="34" charset="-122"/>
                <a:ea typeface="微软雅黑" panose="020B0503020204020204" pitchFamily="34" charset="-122"/>
              </a:rPr>
              <a:t>多样性</a:t>
            </a:r>
            <a:endParaRPr lang="zh-CN" altLang="en-US" sz="2400" dirty="0">
              <a:solidFill>
                <a:srgbClr val="00B050"/>
              </a:solidFill>
            </a:endParaRPr>
          </a:p>
        </p:txBody>
      </p:sp>
      <p:sp>
        <p:nvSpPr>
          <p:cNvPr id="8" name="TextBox 5"/>
          <p:cNvSpPr txBox="1"/>
          <p:nvPr/>
        </p:nvSpPr>
        <p:spPr>
          <a:xfrm>
            <a:off x="883248" y="2969431"/>
            <a:ext cx="5940660" cy="1861533"/>
          </a:xfrm>
          <a:prstGeom prst="rect">
            <a:avLst/>
          </a:prstGeom>
          <a:noFill/>
        </p:spPr>
        <p:txBody>
          <a:bodyPr wrap="square" lIns="68573" tIns="34289" rIns="68573" bIns="34289"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多样性原因：</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生产力和社会发展阶段不同</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历史传统，文化习俗和具体国情不同</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时代在前进和实践在发展</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4704" y="2969431"/>
            <a:ext cx="1944216" cy="2455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1" y="2969431"/>
            <a:ext cx="3420978" cy="2455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 name="图表 11"/>
          <p:cNvGraphicFramePr/>
          <p:nvPr/>
        </p:nvGraphicFramePr>
        <p:xfrm>
          <a:off x="8502316" y="-113392"/>
          <a:ext cx="3689684" cy="224565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68</a:t>
            </a:fld>
            <a:endParaRPr lang="zh-CN" altLang="en-US"/>
          </a:p>
        </p:txBody>
      </p:sp>
      <p:sp>
        <p:nvSpPr>
          <p:cNvPr id="7" name="矩形 6"/>
          <p:cNvSpPr/>
          <p:nvPr/>
        </p:nvSpPr>
        <p:spPr>
          <a:xfrm>
            <a:off x="1284301" y="2099060"/>
            <a:ext cx="4185761"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社会主义开拓中</a:t>
            </a:r>
            <a:r>
              <a:rPr lang="zh-CN" altLang="en-US" sz="2400">
                <a:latin typeface="微软雅黑" panose="020B0503020204020204" pitchFamily="34" charset="-122"/>
                <a:ea typeface="微软雅黑" panose="020B0503020204020204" pitchFamily="34" charset="-122"/>
              </a:rPr>
              <a:t>前进的客观性</a:t>
            </a:r>
            <a:endParaRPr lang="zh-CN" altLang="en-US" sz="2400" dirty="0">
              <a:solidFill>
                <a:srgbClr val="00B050"/>
              </a:solidFill>
            </a:endParaRPr>
          </a:p>
        </p:txBody>
      </p:sp>
      <p:sp>
        <p:nvSpPr>
          <p:cNvPr id="8" name="TextBox 5"/>
          <p:cNvSpPr txBox="1"/>
          <p:nvPr/>
        </p:nvSpPr>
        <p:spPr>
          <a:xfrm>
            <a:off x="1284301" y="2883109"/>
            <a:ext cx="10346226" cy="1731241"/>
          </a:xfrm>
          <a:prstGeom prst="rect">
            <a:avLst/>
          </a:prstGeom>
          <a:noFill/>
        </p:spPr>
        <p:txBody>
          <a:bodyPr wrap="square" lIns="68573" tIns="34289" rIns="68573" bIns="34289" rtlCol="0">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新生事物，崭新的制度，不会一帆风顺</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作为发展中国家的社会主义的基本矛盾，推动了社会主义经济社会发展</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世界经济政治形式错综复杂</a:t>
            </a:r>
          </a:p>
        </p:txBody>
      </p:sp>
      <p:graphicFrame>
        <p:nvGraphicFramePr>
          <p:cNvPr id="12" name="图表 11"/>
          <p:cNvGraphicFramePr/>
          <p:nvPr/>
        </p:nvGraphicFramePr>
        <p:xfrm>
          <a:off x="8502316" y="-113392"/>
          <a:ext cx="3689684" cy="22456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69</a:t>
            </a:fld>
            <a:endParaRPr lang="zh-CN" altLang="en-US"/>
          </a:p>
        </p:txBody>
      </p:sp>
      <p:sp>
        <p:nvSpPr>
          <p:cNvPr id="7" name="矩形 6"/>
          <p:cNvSpPr/>
          <p:nvPr/>
        </p:nvSpPr>
        <p:spPr>
          <a:xfrm>
            <a:off x="1284301" y="2099060"/>
            <a:ext cx="5416868"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社会主义在自我发展和完善中走向辉煌</a:t>
            </a:r>
            <a:endParaRPr lang="zh-CN" altLang="en-US" sz="2400" dirty="0">
              <a:solidFill>
                <a:srgbClr val="00B050"/>
              </a:solidFill>
            </a:endParaRPr>
          </a:p>
        </p:txBody>
      </p:sp>
      <p:sp>
        <p:nvSpPr>
          <p:cNvPr id="8" name="TextBox 5"/>
          <p:cNvSpPr txBox="1"/>
          <p:nvPr/>
        </p:nvSpPr>
        <p:spPr>
          <a:xfrm>
            <a:off x="1396596" y="2872035"/>
            <a:ext cx="10346226" cy="2285239"/>
          </a:xfrm>
          <a:prstGeom prst="rect">
            <a:avLst/>
          </a:prstGeom>
          <a:noFill/>
        </p:spPr>
        <p:txBody>
          <a:bodyPr wrap="square" lIns="68573" tIns="34289" rIns="68573" bIns="34289" rtlCol="0">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要坚持正确的理论指导</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要坚持改革的正确方向</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因地制宜，循序渐进</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处理改革，发展与稳定的关系</a:t>
            </a:r>
          </a:p>
        </p:txBody>
      </p:sp>
      <p:graphicFrame>
        <p:nvGraphicFramePr>
          <p:cNvPr id="12" name="图表 11"/>
          <p:cNvGraphicFramePr/>
          <p:nvPr/>
        </p:nvGraphicFramePr>
        <p:xfrm>
          <a:off x="8502316" y="-113392"/>
          <a:ext cx="3689684" cy="22456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3" name="组合 12"/>
          <p:cNvGrpSpPr/>
          <p:nvPr/>
        </p:nvGrpSpPr>
        <p:grpSpPr>
          <a:xfrm>
            <a:off x="1652861" y="2780928"/>
            <a:ext cx="8886283" cy="934085"/>
            <a:chOff x="3988" y="4665"/>
            <a:chExt cx="11228" cy="1471"/>
          </a:xfrm>
        </p:grpSpPr>
        <p:sp>
          <p:nvSpPr>
            <p:cNvPr id="2" name="矩形 1"/>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微软雅黑" panose="020B0503020204020204" pitchFamily="34" charset="-122"/>
                  <a:ea typeface="微软雅黑" panose="020B0503020204020204" pitchFamily="34" charset="-122"/>
                </a:rPr>
                <a:t>第六章     社会主义的发展及其规律</a:t>
              </a:r>
            </a:p>
          </p:txBody>
        </p:sp>
        <p:sp>
          <p:nvSpPr>
            <p:cNvPr id="6" name="矩形 5"/>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7" name="第三章：人类社会及其发展规律"/>
          <p:cNvSpPr txBox="1"/>
          <p:nvPr/>
        </p:nvSpPr>
        <p:spPr>
          <a:xfrm>
            <a:off x="2352953" y="923054"/>
            <a:ext cx="6169959"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a:latin typeface="微软雅黑" panose="020B0503020204020204" pitchFamily="34" charset="-122"/>
                <a:ea typeface="微软雅黑" panose="020B0503020204020204" pitchFamily="34" charset="-122"/>
                <a:cs typeface="微软雅黑" panose="020B0503020204020204" pitchFamily="34" charset="-122"/>
              </a:rPr>
              <a:t>第</a:t>
            </a:r>
            <a:r>
              <a:rPr lang="zh-CN" altLang="en-US" sz="3350" dirty="0">
                <a:latin typeface="微软雅黑" panose="020B0503020204020204" pitchFamily="34" charset="-122"/>
                <a:ea typeface="微软雅黑" panose="020B0503020204020204" pitchFamily="34" charset="-122"/>
                <a:cs typeface="微软雅黑" panose="020B0503020204020204" pitchFamily="34" charset="-122"/>
              </a:rPr>
              <a:t>六</a:t>
            </a:r>
            <a:r>
              <a:rPr sz="3350" dirty="0">
                <a:latin typeface="微软雅黑" panose="020B0503020204020204" pitchFamily="34" charset="-122"/>
                <a:ea typeface="微软雅黑" panose="020B0503020204020204" pitchFamily="34" charset="-122"/>
                <a:cs typeface="微软雅黑" panose="020B0503020204020204" pitchFamily="34" charset="-122"/>
              </a:rPr>
              <a:t>章</a:t>
            </a:r>
            <a:r>
              <a:rPr lang="en-US" altLang="zh-CN" sz="335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350" dirty="0">
                <a:latin typeface="微软雅黑" panose="020B0503020204020204" pitchFamily="34" charset="-122"/>
                <a:ea typeface="微软雅黑" panose="020B0503020204020204" pitchFamily="34" charset="-122"/>
                <a:cs typeface="微软雅黑" panose="020B0503020204020204" pitchFamily="34" charset="-122"/>
              </a:rPr>
              <a:t>社会主义的发展及其规律</a:t>
            </a:r>
            <a:endParaRPr sz="33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8" name="社会基本矛盾及其运动规律"/>
          <p:cNvSpPr txBox="1"/>
          <p:nvPr/>
        </p:nvSpPr>
        <p:spPr>
          <a:xfrm>
            <a:off x="3398396" y="2151253"/>
            <a:ext cx="6206827" cy="543739"/>
          </a:xfrm>
          <a:prstGeom prst="rect">
            <a:avLst/>
          </a:prstGeom>
          <a:solidFill>
            <a:schemeClr val="bg2"/>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a:solidFill>
                  <a:schemeClr val="bg1"/>
                </a:solidFill>
                <a:latin typeface="等线" panose="02010600030101010101" pitchFamily="2" charset="-122"/>
                <a:ea typeface="等线" panose="02010600030101010101" pitchFamily="2" charset="-122"/>
              </a:rPr>
              <a:t>社会主义</a:t>
            </a:r>
            <a:r>
              <a:rPr lang="zh-CN" altLang="en-US" sz="3200" dirty="0"/>
              <a:t>社会主义五百年历史进程</a:t>
            </a:r>
          </a:p>
        </p:txBody>
      </p:sp>
      <p:sp>
        <p:nvSpPr>
          <p:cNvPr id="149" name="1"/>
          <p:cNvSpPr/>
          <p:nvPr/>
        </p:nvSpPr>
        <p:spPr>
          <a:xfrm>
            <a:off x="2352953" y="2105623"/>
            <a:ext cx="635000" cy="635001"/>
          </a:xfrm>
          <a:prstGeom prst="ellipse">
            <a:avLst/>
          </a:prstGeom>
          <a:solidFill>
            <a:schemeClr val="bg2"/>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150" name="2"/>
          <p:cNvSpPr/>
          <p:nvPr/>
        </p:nvSpPr>
        <p:spPr>
          <a:xfrm>
            <a:off x="2352953" y="3298495"/>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151" name="社会历史发展的动力"/>
          <p:cNvSpPr txBox="1"/>
          <p:nvPr/>
        </p:nvSpPr>
        <p:spPr>
          <a:xfrm>
            <a:off x="3398396" y="3335452"/>
            <a:ext cx="4154984"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a:solidFill>
                  <a:schemeClr val="bg1"/>
                </a:solidFill>
                <a:latin typeface="等线" panose="02010600030101010101" pitchFamily="2" charset="-122"/>
                <a:ea typeface="等线" panose="02010600030101010101" pitchFamily="2" charset="-122"/>
              </a:rPr>
              <a:t>科学社会主义一般原则</a:t>
            </a:r>
          </a:p>
        </p:txBody>
      </p:sp>
      <p:sp>
        <p:nvSpPr>
          <p:cNvPr id="152" name="3"/>
          <p:cNvSpPr/>
          <p:nvPr/>
        </p:nvSpPr>
        <p:spPr>
          <a:xfrm>
            <a:off x="2352953" y="4348189"/>
            <a:ext cx="635000" cy="635001"/>
          </a:xfrm>
          <a:prstGeom prst="ellipse">
            <a:avLst/>
          </a:prstGeom>
          <a:solidFill>
            <a:schemeClr val="bg2"/>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153" name="人民群众在历史发展中的作用"/>
          <p:cNvSpPr txBox="1"/>
          <p:nvPr/>
        </p:nvSpPr>
        <p:spPr>
          <a:xfrm>
            <a:off x="3398396" y="4393819"/>
            <a:ext cx="5796459" cy="543739"/>
          </a:xfrm>
          <a:prstGeom prst="rect">
            <a:avLst/>
          </a:prstGeom>
          <a:solidFill>
            <a:schemeClr val="bg2"/>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a:t>在实践中探索社会主义发展规律</a:t>
            </a:r>
          </a:p>
        </p:txBody>
      </p:sp>
      <p:sp>
        <p:nvSpPr>
          <p:cNvPr id="9" name="3"/>
          <p:cNvSpPr/>
          <p:nvPr/>
        </p:nvSpPr>
        <p:spPr>
          <a:xfrm>
            <a:off x="2352953" y="5344378"/>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3000" dirty="0">
                <a:latin typeface="微软雅黑" panose="020B0503020204020204" pitchFamily="34" charset="-122"/>
                <a:ea typeface="微软雅黑" panose="020B0503020204020204" pitchFamily="34" charset="-122"/>
                <a:cs typeface="微软雅黑" panose="020B0503020204020204" pitchFamily="34" charset="-122"/>
              </a:rPr>
              <a:t>4</a:t>
            </a:r>
            <a:endParaRPr sz="3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人民群众在历史发展中的作用"/>
          <p:cNvSpPr txBox="1"/>
          <p:nvPr/>
        </p:nvSpPr>
        <p:spPr>
          <a:xfrm>
            <a:off x="3398395" y="5353710"/>
            <a:ext cx="8669040" cy="543739"/>
          </a:xfrm>
          <a:prstGeom prst="rect">
            <a:avLst/>
          </a:prstGeom>
          <a:solidFill>
            <a:srgbClr val="C00000"/>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a:t>马克思主义政党在社会主义事业中的地位和作用</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2F525CE8-A4D9-4C72-B3B7-D1ED057FD700}" type="slidenum">
              <a:rPr lang="zh-CN" altLang="en-US" smtClean="0"/>
              <a:t>71</a:t>
            </a:fld>
            <a:endParaRPr lang="zh-CN" altLang="en-US"/>
          </a:p>
        </p:txBody>
      </p:sp>
      <p:graphicFrame>
        <p:nvGraphicFramePr>
          <p:cNvPr id="3" name="图表 2"/>
          <p:cNvGraphicFramePr/>
          <p:nvPr/>
        </p:nvGraphicFramePr>
        <p:xfrm>
          <a:off x="246934" y="882315"/>
          <a:ext cx="11667671" cy="5144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943872" y="1611477"/>
            <a:ext cx="10515600" cy="936104"/>
          </a:xfrm>
        </p:spPr>
        <p:txBody>
          <a:bodyPr>
            <a:normAutofit/>
          </a:bodyPr>
          <a:lstStyle/>
          <a:p>
            <a:r>
              <a:rPr lang="zh-CN" altLang="en-US" sz="2665" b="1">
                <a:latin typeface="微软雅黑" panose="020B0503020204020204" pitchFamily="34" charset="-122"/>
                <a:ea typeface="微软雅黑" panose="020B0503020204020204" pitchFamily="34" charset="-122"/>
              </a:rPr>
              <a:t>马克思主义</a:t>
            </a:r>
            <a:r>
              <a:rPr lang="zh-CN" altLang="en-US" sz="2665" b="1" dirty="0">
                <a:latin typeface="微软雅黑" panose="020B0503020204020204" pitchFamily="34" charset="-122"/>
                <a:ea typeface="微软雅黑" panose="020B0503020204020204" pitchFamily="34" charset="-122"/>
              </a:rPr>
              <a:t>政党是</a:t>
            </a:r>
            <a:r>
              <a:rPr lang="zh-CN" altLang="en-US" sz="2665" b="1" dirty="0">
                <a:solidFill>
                  <a:srgbClr val="C00000"/>
                </a:solidFill>
                <a:latin typeface="微软雅黑" panose="020B0503020204020204" pitchFamily="34" charset="-122"/>
                <a:ea typeface="微软雅黑" panose="020B0503020204020204" pitchFamily="34" charset="-122"/>
              </a:rPr>
              <a:t>新型的</a:t>
            </a:r>
            <a:r>
              <a:rPr lang="zh-CN" altLang="en-US" sz="2665" b="1" dirty="0">
                <a:latin typeface="微软雅黑" panose="020B0503020204020204" pitchFamily="34" charset="-122"/>
                <a:ea typeface="微软雅黑" panose="020B0503020204020204" pitchFamily="34" charset="-122"/>
              </a:rPr>
              <a:t>革命政党</a:t>
            </a:r>
            <a:r>
              <a:rPr lang="zh-CN" altLang="en-US" sz="2665" b="1" dirty="0">
                <a:solidFill>
                  <a:srgbClr val="00B050"/>
                </a:solidFill>
                <a:latin typeface="微软雅黑" panose="020B0503020204020204" pitchFamily="34" charset="-122"/>
                <a:ea typeface="微软雅黑" panose="020B0503020204020204" pitchFamily="34" charset="-122"/>
              </a:rPr>
              <a:t>（简答题）</a:t>
            </a:r>
            <a:endParaRPr lang="en-US" altLang="zh-CN" sz="2665" b="1" dirty="0">
              <a:solidFill>
                <a:srgbClr val="00B05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72</a:t>
            </a:fld>
            <a:endParaRPr lang="zh-CN" altLang="en-US">
              <a:solidFill>
                <a:prstClr val="black">
                  <a:tint val="75000"/>
                </a:prstClr>
              </a:solidFill>
            </a:endParaRPr>
          </a:p>
        </p:txBody>
      </p:sp>
      <p:sp>
        <p:nvSpPr>
          <p:cNvPr id="6" name="TextBox 5"/>
          <p:cNvSpPr txBox="1"/>
          <p:nvPr/>
        </p:nvSpPr>
        <p:spPr>
          <a:xfrm>
            <a:off x="943872" y="331184"/>
            <a:ext cx="9505056" cy="1135052"/>
          </a:xfrm>
          <a:prstGeom prst="rect">
            <a:avLst/>
          </a:prstGeom>
          <a:noFill/>
        </p:spPr>
        <p:txBody>
          <a:bodyPr wrap="square" lIns="91431" tIns="45719" rIns="91431" bIns="45719"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第三节 马克思主义政党在</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社会主义事业中的地位和作用</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000" y="2803094"/>
            <a:ext cx="4392488" cy="3053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图表 6"/>
          <p:cNvGraphicFramePr/>
          <p:nvPr/>
        </p:nvGraphicFramePr>
        <p:xfrm>
          <a:off x="7176120" y="0"/>
          <a:ext cx="5323113" cy="1403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137795" y="-10795"/>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6.4.1</a:t>
            </a:r>
            <a:r>
              <a:rPr lang="zh-CN" altLang="en-US" sz="2000" dirty="0">
                <a:solidFill>
                  <a:schemeClr val="bg1">
                    <a:lumMod val="95000"/>
                  </a:schemeClr>
                </a:solidFill>
                <a:latin typeface="宋体" panose="02010600030101010101" pitchFamily="2" charset="-122"/>
                <a:ea typeface="宋体" panose="02010600030101010101" pitchFamily="2" charset="-122"/>
              </a:rPr>
              <a:t>马克思主义政党是新型的革命政党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055440" y="1478655"/>
            <a:ext cx="10515600" cy="709635"/>
          </a:xfrm>
        </p:spPr>
        <p:txBody>
          <a:bodyPr>
            <a:normAutofit/>
          </a:bodyPr>
          <a:lstStyle/>
          <a:p>
            <a:pPr marL="457200" indent="-457200">
              <a:buFont typeface="+mj-ea"/>
              <a:buAutoNum type="circleNumDbPlain"/>
            </a:pPr>
            <a:r>
              <a:rPr lang="zh-CN" altLang="en-US" sz="2665" dirty="0">
                <a:solidFill>
                  <a:srgbClr val="C00000"/>
                </a:solidFill>
                <a:latin typeface="微软雅黑" panose="020B0503020204020204" pitchFamily="34" charset="-122"/>
                <a:ea typeface="微软雅黑" panose="020B0503020204020204" pitchFamily="34" charset="-122"/>
              </a:rPr>
              <a:t>科学社会主义理论</a:t>
            </a:r>
            <a:r>
              <a:rPr lang="zh-CN" altLang="en-US" sz="2665" dirty="0">
                <a:latin typeface="微软雅黑" panose="020B0503020204020204" pitchFamily="34" charset="-122"/>
                <a:ea typeface="微软雅黑" panose="020B0503020204020204" pitchFamily="34" charset="-122"/>
              </a:rPr>
              <a:t>与</a:t>
            </a:r>
            <a:r>
              <a:rPr lang="zh-CN" altLang="en-US" sz="2665" dirty="0">
                <a:solidFill>
                  <a:srgbClr val="C00000"/>
                </a:solidFill>
                <a:latin typeface="微软雅黑" panose="020B0503020204020204" pitchFamily="34" charset="-122"/>
                <a:ea typeface="微软雅黑" panose="020B0503020204020204" pitchFamily="34" charset="-122"/>
              </a:rPr>
              <a:t>工人运动</a:t>
            </a:r>
            <a:r>
              <a:rPr lang="zh-CN" altLang="en-US" sz="2665" dirty="0">
                <a:latin typeface="微软雅黑" panose="020B0503020204020204" pitchFamily="34" charset="-122"/>
                <a:ea typeface="微软雅黑" panose="020B0503020204020204" pitchFamily="34" charset="-122"/>
              </a:rPr>
              <a:t>相结合的产物</a:t>
            </a:r>
            <a:endParaRPr lang="en-US" altLang="zh-CN" sz="2665"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73</a:t>
            </a:fld>
            <a:endParaRPr lang="zh-CN" altLang="en-US">
              <a:solidFill>
                <a:prstClr val="black">
                  <a:tint val="75000"/>
                </a:prstClr>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440" y="2780937"/>
            <a:ext cx="47244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4193" y="2263899"/>
            <a:ext cx="2690615" cy="3708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004921" y="5769535"/>
            <a:ext cx="4580384" cy="523218"/>
          </a:xfrm>
          <a:prstGeom prst="rect">
            <a:avLst/>
          </a:prstGeom>
          <a:noFill/>
        </p:spPr>
        <p:txBody>
          <a:bodyPr wrap="square" lIns="91431" tIns="45719" rIns="91431" bIns="45719" rtlCol="0">
            <a:spAutoFit/>
          </a:bodyPr>
          <a:lstStyle/>
          <a:p>
            <a:r>
              <a:rPr lang="zh-CN" altLang="en-US" sz="2800" b="1" dirty="0">
                <a:latin typeface="微软雅黑" panose="020B0503020204020204" pitchFamily="34" charset="-122"/>
                <a:ea typeface="微软雅黑" panose="020B0503020204020204" pitchFamily="34" charset="-122"/>
              </a:rPr>
              <a:t>工人运动</a:t>
            </a:r>
          </a:p>
        </p:txBody>
      </p:sp>
      <p:sp>
        <p:nvSpPr>
          <p:cNvPr id="9" name="TextBox 8"/>
          <p:cNvSpPr txBox="1"/>
          <p:nvPr/>
        </p:nvSpPr>
        <p:spPr>
          <a:xfrm>
            <a:off x="7824192" y="6087609"/>
            <a:ext cx="3215485" cy="523218"/>
          </a:xfrm>
          <a:prstGeom prst="rect">
            <a:avLst/>
          </a:prstGeom>
          <a:noFill/>
        </p:spPr>
        <p:txBody>
          <a:bodyPr wrap="square" lIns="91431" tIns="45719" rIns="91431" bIns="45719" rtlCol="0">
            <a:spAutoFit/>
          </a:bodyPr>
          <a:lstStyle/>
          <a:p>
            <a:r>
              <a:rPr lang="zh-CN" altLang="en-US" sz="2800" b="1" dirty="0">
                <a:latin typeface="微软雅黑" panose="020B0503020204020204" pitchFamily="34" charset="-122"/>
                <a:ea typeface="微软雅黑" panose="020B0503020204020204" pitchFamily="34" charset="-122"/>
              </a:rPr>
              <a:t>科学社会主义理论</a:t>
            </a:r>
          </a:p>
        </p:txBody>
      </p:sp>
      <p:graphicFrame>
        <p:nvGraphicFramePr>
          <p:cNvPr id="10" name="图表 9"/>
          <p:cNvGraphicFramePr/>
          <p:nvPr/>
        </p:nvGraphicFramePr>
        <p:xfrm>
          <a:off x="7176120" y="0"/>
          <a:ext cx="5323113" cy="14030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文本框 1"/>
          <p:cNvSpPr txBox="1"/>
          <p:nvPr/>
        </p:nvSpPr>
        <p:spPr>
          <a:xfrm>
            <a:off x="137795" y="-10795"/>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6.4.1</a:t>
            </a:r>
            <a:r>
              <a:rPr lang="zh-CN" altLang="en-US" sz="2000" dirty="0">
                <a:solidFill>
                  <a:schemeClr val="bg1">
                    <a:lumMod val="95000"/>
                  </a:schemeClr>
                </a:solidFill>
                <a:latin typeface="宋体" panose="02010600030101010101" pitchFamily="2" charset="-122"/>
                <a:ea typeface="宋体" panose="02010600030101010101" pitchFamily="2" charset="-122"/>
              </a:rPr>
              <a:t>马克思主义政党是新型的革命政党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 calcmode="lin" valueType="num">
                                      <p:cBhvr additive="base">
                                        <p:cTn id="3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098884" y="3487756"/>
            <a:ext cx="4082716" cy="1728192"/>
          </a:xfrm>
        </p:spPr>
        <p:txBody>
          <a:bodyPr>
            <a:normAutofit/>
          </a:bodyPr>
          <a:lstStyle/>
          <a:p>
            <a:r>
              <a:rPr lang="zh-CN" altLang="en-US" sz="3200" dirty="0">
                <a:latin typeface="微软雅黑" panose="020B0503020204020204" pitchFamily="34" charset="-122"/>
                <a:ea typeface="微软雅黑" panose="020B0503020204020204" pitchFamily="34" charset="-122"/>
              </a:rPr>
              <a:t>②</a:t>
            </a:r>
            <a:r>
              <a:rPr lang="zh-CN" altLang="en-US" sz="3200" dirty="0">
                <a:solidFill>
                  <a:srgbClr val="C00000"/>
                </a:solidFill>
                <a:latin typeface="微软雅黑" panose="020B0503020204020204" pitchFamily="34" charset="-122"/>
                <a:ea typeface="微软雅黑" panose="020B0503020204020204" pitchFamily="34" charset="-122"/>
              </a:rPr>
              <a:t>工人阶级</a:t>
            </a:r>
            <a:r>
              <a:rPr lang="zh-CN" altLang="en-US" sz="3200" dirty="0">
                <a:latin typeface="微软雅黑" panose="020B0503020204020204" pitchFamily="34" charset="-122"/>
                <a:ea typeface="微软雅黑" panose="020B0503020204020204" pitchFamily="34" charset="-122"/>
              </a:rPr>
              <a:t>的先锋队</a:t>
            </a:r>
            <a:endParaRPr lang="en-US" altLang="zh-CN" sz="3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74</a:t>
            </a:fld>
            <a:endParaRPr lang="zh-CN" altLang="en-US">
              <a:solidFill>
                <a:prstClr val="black">
                  <a:tint val="75000"/>
                </a:prst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241" y="2252400"/>
            <a:ext cx="5283373" cy="3535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图表 6"/>
          <p:cNvGraphicFramePr/>
          <p:nvPr/>
        </p:nvGraphicFramePr>
        <p:xfrm>
          <a:off x="7176120" y="0"/>
          <a:ext cx="5323113" cy="1403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137795" y="-10795"/>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6.4.1</a:t>
            </a:r>
            <a:r>
              <a:rPr lang="zh-CN" altLang="en-US" sz="2000" dirty="0">
                <a:solidFill>
                  <a:schemeClr val="bg1">
                    <a:lumMod val="95000"/>
                  </a:schemeClr>
                </a:solidFill>
                <a:latin typeface="宋体" panose="02010600030101010101" pitchFamily="2" charset="-122"/>
                <a:ea typeface="宋体" panose="02010600030101010101" pitchFamily="2" charset="-122"/>
              </a:rPr>
              <a:t>马克思主义政党是新型的革命政党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212558" y="3306182"/>
            <a:ext cx="6813885" cy="873043"/>
          </a:xfrm>
        </p:spPr>
        <p:txBody>
          <a:bodyPr>
            <a:normAutofit/>
          </a:bodyPr>
          <a:lstStyle/>
          <a:p>
            <a:r>
              <a:rPr lang="zh-CN" altLang="en-US" sz="3200" dirty="0">
                <a:latin typeface="微软雅黑" panose="020B0503020204020204" pitchFamily="34" charset="-122"/>
                <a:ea typeface="微软雅黑" panose="020B0503020204020204" pitchFamily="34" charset="-122"/>
              </a:rPr>
              <a:t>③为实现</a:t>
            </a:r>
            <a:r>
              <a:rPr lang="zh-CN" altLang="en-US" sz="3200" dirty="0">
                <a:solidFill>
                  <a:srgbClr val="C00000"/>
                </a:solidFill>
                <a:latin typeface="微软雅黑" panose="020B0503020204020204" pitchFamily="34" charset="-122"/>
                <a:ea typeface="微软雅黑" panose="020B0503020204020204" pitchFamily="34" charset="-122"/>
              </a:rPr>
              <a:t>共产主义</a:t>
            </a:r>
            <a:r>
              <a:rPr lang="zh-CN" altLang="en-US" sz="3200" dirty="0">
                <a:latin typeface="微软雅黑" panose="020B0503020204020204" pitchFamily="34" charset="-122"/>
                <a:ea typeface="微软雅黑" panose="020B0503020204020204" pitchFamily="34" charset="-122"/>
              </a:rPr>
              <a:t>而奋斗的党</a:t>
            </a:r>
            <a:endParaRPr lang="en-US" altLang="zh-CN" sz="3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75</a:t>
            </a:fld>
            <a:endParaRPr lang="zh-CN" altLang="en-US">
              <a:solidFill>
                <a:prstClr val="black">
                  <a:tint val="75000"/>
                </a:prstClr>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992" y="2362973"/>
            <a:ext cx="5705777" cy="3033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图表 6"/>
          <p:cNvGraphicFramePr/>
          <p:nvPr/>
        </p:nvGraphicFramePr>
        <p:xfrm>
          <a:off x="7176120" y="0"/>
          <a:ext cx="5323113" cy="1403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137795" y="-10795"/>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6.4.1</a:t>
            </a:r>
            <a:r>
              <a:rPr lang="zh-CN" altLang="en-US" sz="2000" dirty="0">
                <a:solidFill>
                  <a:schemeClr val="bg1">
                    <a:lumMod val="95000"/>
                  </a:schemeClr>
                </a:solidFill>
                <a:latin typeface="宋体" panose="02010600030101010101" pitchFamily="2" charset="-122"/>
                <a:ea typeface="宋体" panose="02010600030101010101" pitchFamily="2" charset="-122"/>
              </a:rPr>
              <a:t>马克思主义政党是新型的革命政党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384017" y="2757821"/>
            <a:ext cx="4332639" cy="1121877"/>
          </a:xfrm>
        </p:spPr>
        <p:txBody>
          <a:bodyPr>
            <a:normAutofit/>
          </a:bodyPr>
          <a:lstStyle/>
          <a:p>
            <a:r>
              <a:rPr lang="zh-CN" altLang="en-US" sz="3200" dirty="0">
                <a:latin typeface="微软雅黑" panose="020B0503020204020204" pitchFamily="34" charset="-122"/>
                <a:ea typeface="微软雅黑" panose="020B0503020204020204" pitchFamily="34" charset="-122"/>
              </a:rPr>
              <a:t>④为人民谋利益的党</a:t>
            </a:r>
            <a:endParaRPr lang="en-US" altLang="zh-CN" sz="3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76</a:t>
            </a:fld>
            <a:endParaRPr lang="zh-CN" altLang="en-US">
              <a:solidFill>
                <a:prstClr val="black">
                  <a:tint val="75000"/>
                </a:prstClr>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6656" y="2286065"/>
            <a:ext cx="5166488" cy="3519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图表 6"/>
          <p:cNvGraphicFramePr/>
          <p:nvPr/>
        </p:nvGraphicFramePr>
        <p:xfrm>
          <a:off x="7176120" y="0"/>
          <a:ext cx="5323113" cy="1403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137795" y="-10795"/>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6.4.1</a:t>
            </a:r>
            <a:r>
              <a:rPr lang="zh-CN" altLang="en-US" sz="2000" dirty="0">
                <a:solidFill>
                  <a:schemeClr val="bg1">
                    <a:lumMod val="95000"/>
                  </a:schemeClr>
                </a:solidFill>
                <a:latin typeface="宋体" panose="02010600030101010101" pitchFamily="2" charset="-122"/>
                <a:ea typeface="宋体" panose="02010600030101010101" pitchFamily="2" charset="-122"/>
              </a:rPr>
              <a:t>马克思主义政党是新型的革命政党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409092" y="1897600"/>
            <a:ext cx="10515600" cy="1144160"/>
          </a:xfrm>
        </p:spPr>
        <p:txBody>
          <a:bodyPr>
            <a:norm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⑤民主集中制</a:t>
            </a:r>
            <a:r>
              <a:rPr lang="zh-CN" altLang="en-US" sz="3200" dirty="0">
                <a:latin typeface="微软雅黑" panose="020B0503020204020204" pitchFamily="34" charset="-122"/>
                <a:ea typeface="微软雅黑" panose="020B0503020204020204" pitchFamily="34" charset="-122"/>
              </a:rPr>
              <a:t>组织起来的团结统一的党</a:t>
            </a:r>
            <a:endParaRPr lang="en-US" altLang="zh-CN" sz="3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77</a:t>
            </a:fld>
            <a:endParaRPr lang="zh-CN" altLang="en-US">
              <a:solidFill>
                <a:prstClr val="black">
                  <a:tint val="75000"/>
                </a:prstClr>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592" y="3035842"/>
            <a:ext cx="4682480" cy="3320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图表 6"/>
          <p:cNvGraphicFramePr/>
          <p:nvPr/>
        </p:nvGraphicFramePr>
        <p:xfrm>
          <a:off x="7144036" y="58781"/>
          <a:ext cx="5323113" cy="1403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137795" y="-10795"/>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6.4.1</a:t>
            </a:r>
            <a:r>
              <a:rPr lang="zh-CN" altLang="en-US" sz="2000" dirty="0">
                <a:solidFill>
                  <a:schemeClr val="bg1">
                    <a:lumMod val="95000"/>
                  </a:schemeClr>
                </a:solidFill>
                <a:latin typeface="宋体" panose="02010600030101010101" pitchFamily="2" charset="-122"/>
                <a:ea typeface="宋体" panose="02010600030101010101" pitchFamily="2" charset="-122"/>
              </a:rPr>
              <a:t>马克思主义政党是新型的革命政党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129753" y="1613130"/>
            <a:ext cx="10515600" cy="3969523"/>
          </a:xfrm>
        </p:spPr>
        <p:txBody>
          <a:bodyPr>
            <a:noAutofit/>
          </a:bodyPr>
          <a:lstStyle/>
          <a:p>
            <a:r>
              <a:rPr lang="zh-CN" altLang="en-US" sz="2665" dirty="0">
                <a:latin typeface="微软雅黑" panose="020B0503020204020204" pitchFamily="34" charset="-122"/>
                <a:ea typeface="微软雅黑" panose="020B0503020204020204" pitchFamily="34" charset="-122"/>
              </a:rPr>
              <a:t>马克思主义政党是新型的革命政党</a:t>
            </a:r>
            <a:r>
              <a:rPr lang="zh-CN" altLang="en-US" sz="2665" dirty="0">
                <a:solidFill>
                  <a:srgbClr val="00B050"/>
                </a:solidFill>
                <a:latin typeface="微软雅黑" panose="020B0503020204020204" pitchFamily="34" charset="-122"/>
                <a:ea typeface="微软雅黑" panose="020B0503020204020204" pitchFamily="34" charset="-122"/>
              </a:rPr>
              <a:t>（简答题）</a:t>
            </a:r>
            <a:endParaRPr lang="en-US" altLang="zh-CN" sz="2665" dirty="0">
              <a:solidFill>
                <a:srgbClr val="00B050"/>
              </a:solidFill>
              <a:latin typeface="微软雅黑" panose="020B0503020204020204" pitchFamily="34" charset="-122"/>
              <a:ea typeface="微软雅黑" panose="020B0503020204020204" pitchFamily="34" charset="-122"/>
            </a:endParaRPr>
          </a:p>
          <a:p>
            <a:pPr marL="457200" indent="-457200">
              <a:buFont typeface="+mj-ea"/>
              <a:buAutoNum type="circleNumDbPlain"/>
            </a:pPr>
            <a:r>
              <a:rPr lang="zh-CN" altLang="en-US" sz="2665" dirty="0">
                <a:latin typeface="微软雅黑" panose="020B0503020204020204" pitchFamily="34" charset="-122"/>
                <a:ea typeface="微软雅黑" panose="020B0503020204020204" pitchFamily="34" charset="-122"/>
              </a:rPr>
              <a:t>科学社会主义理论与（）相结合的产物</a:t>
            </a:r>
            <a:endParaRPr lang="en-US" altLang="zh-CN" sz="2665" dirty="0">
              <a:latin typeface="微软雅黑" panose="020B0503020204020204" pitchFamily="34" charset="-122"/>
              <a:ea typeface="微软雅黑" panose="020B0503020204020204" pitchFamily="34" charset="-122"/>
            </a:endParaRPr>
          </a:p>
          <a:p>
            <a:pPr marL="457200" indent="-457200">
              <a:buFont typeface="+mj-ea"/>
              <a:buAutoNum type="circleNumDbPlain"/>
            </a:pPr>
            <a:r>
              <a:rPr lang="zh-CN" altLang="en-US" sz="2665" dirty="0">
                <a:latin typeface="微软雅黑" panose="020B0503020204020204" pitchFamily="34" charset="-122"/>
                <a:ea typeface="微软雅黑" panose="020B0503020204020204" pitchFamily="34" charset="-122"/>
              </a:rPr>
              <a:t>（）阶级的先锋队</a:t>
            </a:r>
            <a:endParaRPr lang="en-US" altLang="zh-CN" sz="2665" dirty="0">
              <a:latin typeface="微软雅黑" panose="020B0503020204020204" pitchFamily="34" charset="-122"/>
              <a:ea typeface="微软雅黑" panose="020B0503020204020204" pitchFamily="34" charset="-122"/>
            </a:endParaRPr>
          </a:p>
          <a:p>
            <a:pPr marL="457200" indent="-457200">
              <a:buFont typeface="+mj-ea"/>
              <a:buAutoNum type="circleNumDbPlain"/>
            </a:pPr>
            <a:r>
              <a:rPr lang="zh-CN" altLang="en-US" sz="2665" dirty="0">
                <a:latin typeface="微软雅黑" panose="020B0503020204020204" pitchFamily="34" charset="-122"/>
                <a:ea typeface="微软雅黑" panose="020B0503020204020204" pitchFamily="34" charset="-122"/>
              </a:rPr>
              <a:t>为实现（）而奋斗的党</a:t>
            </a:r>
            <a:endParaRPr lang="en-US" altLang="zh-CN" sz="2665" dirty="0">
              <a:latin typeface="微软雅黑" panose="020B0503020204020204" pitchFamily="34" charset="-122"/>
              <a:ea typeface="微软雅黑" panose="020B0503020204020204" pitchFamily="34" charset="-122"/>
            </a:endParaRPr>
          </a:p>
          <a:p>
            <a:pPr marL="457200" indent="-457200">
              <a:buFont typeface="+mj-ea"/>
              <a:buAutoNum type="circleNumDbPlain"/>
            </a:pPr>
            <a:r>
              <a:rPr lang="zh-CN" altLang="en-US" sz="2665" dirty="0">
                <a:latin typeface="微软雅黑" panose="020B0503020204020204" pitchFamily="34" charset="-122"/>
                <a:ea typeface="微软雅黑" panose="020B0503020204020204" pitchFamily="34" charset="-122"/>
              </a:rPr>
              <a:t>为（）谋利益的党</a:t>
            </a:r>
            <a:endParaRPr lang="en-US" altLang="zh-CN" sz="2665" dirty="0">
              <a:latin typeface="微软雅黑" panose="020B0503020204020204" pitchFamily="34" charset="-122"/>
              <a:ea typeface="微软雅黑" panose="020B0503020204020204" pitchFamily="34" charset="-122"/>
            </a:endParaRPr>
          </a:p>
          <a:p>
            <a:pPr marL="457200" indent="-457200">
              <a:buFont typeface="+mj-ea"/>
              <a:buAutoNum type="circleNumDbPlain"/>
            </a:pPr>
            <a:r>
              <a:rPr lang="zh-CN" altLang="en-US" sz="2665" dirty="0">
                <a:latin typeface="微软雅黑" panose="020B0503020204020204" pitchFamily="34" charset="-122"/>
                <a:ea typeface="微软雅黑" panose="020B0503020204020204" pitchFamily="34" charset="-122"/>
              </a:rPr>
              <a:t>（）组织起来的团结统一的党</a:t>
            </a:r>
            <a:endParaRPr lang="en-US" altLang="zh-CN" sz="2665"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78</a:t>
            </a:fld>
            <a:endParaRPr lang="zh-CN" altLang="en-US" dirty="0">
              <a:solidFill>
                <a:prstClr val="black">
                  <a:tint val="75000"/>
                </a:prstClr>
              </a:solidFill>
            </a:endParaRPr>
          </a:p>
        </p:txBody>
      </p:sp>
      <p:graphicFrame>
        <p:nvGraphicFramePr>
          <p:cNvPr id="5" name="图表 4"/>
          <p:cNvGraphicFramePr/>
          <p:nvPr/>
        </p:nvGraphicFramePr>
        <p:xfrm>
          <a:off x="7176120" y="0"/>
          <a:ext cx="5323113" cy="1403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框 1"/>
          <p:cNvSpPr txBox="1"/>
          <p:nvPr/>
        </p:nvSpPr>
        <p:spPr>
          <a:xfrm>
            <a:off x="137795" y="-10795"/>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6.4.1</a:t>
            </a:r>
            <a:r>
              <a:rPr lang="zh-CN" altLang="en-US" sz="2000" dirty="0">
                <a:solidFill>
                  <a:schemeClr val="bg1">
                    <a:lumMod val="95000"/>
                  </a:schemeClr>
                </a:solidFill>
                <a:latin typeface="宋体" panose="02010600030101010101" pitchFamily="2" charset="-122"/>
                <a:ea typeface="宋体" panose="02010600030101010101" pitchFamily="2" charset="-122"/>
              </a:rPr>
              <a:t>马克思主义政党是新型的革命政党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418511" y="1693341"/>
            <a:ext cx="10515600" cy="3969523"/>
          </a:xfrm>
        </p:spPr>
        <p:txBody>
          <a:bodyPr>
            <a:noAutofit/>
          </a:bodyPr>
          <a:lstStyle/>
          <a:p>
            <a:r>
              <a:rPr lang="zh-CN" altLang="en-US" sz="2665" dirty="0">
                <a:latin typeface="微软雅黑" panose="020B0503020204020204" pitchFamily="34" charset="-122"/>
                <a:ea typeface="微软雅黑" panose="020B0503020204020204" pitchFamily="34" charset="-122"/>
              </a:rPr>
              <a:t>马克思主义政党是新型的革命政党</a:t>
            </a:r>
            <a:r>
              <a:rPr lang="zh-CN" altLang="en-US" sz="2665" b="1" dirty="0">
                <a:solidFill>
                  <a:srgbClr val="00B050"/>
                </a:solidFill>
                <a:latin typeface="微软雅黑" panose="020B0503020204020204" pitchFamily="34" charset="-122"/>
                <a:ea typeface="微软雅黑" panose="020B0503020204020204" pitchFamily="34" charset="-122"/>
              </a:rPr>
              <a:t>（简答题）</a:t>
            </a:r>
            <a:endParaRPr lang="en-US" altLang="zh-CN" sz="2665" b="1" dirty="0">
              <a:solidFill>
                <a:srgbClr val="00B050"/>
              </a:solidFill>
              <a:latin typeface="微软雅黑" panose="020B0503020204020204" pitchFamily="34" charset="-122"/>
              <a:ea typeface="微软雅黑" panose="020B0503020204020204" pitchFamily="34" charset="-122"/>
            </a:endParaRPr>
          </a:p>
          <a:p>
            <a:pPr marL="457200" indent="-457200">
              <a:buFont typeface="+mj-ea"/>
              <a:buAutoNum type="circleNumDbPlain"/>
            </a:pPr>
            <a:r>
              <a:rPr lang="zh-CN" altLang="en-US" sz="2665" dirty="0">
                <a:solidFill>
                  <a:srgbClr val="C00000"/>
                </a:solidFill>
                <a:latin typeface="微软雅黑" panose="020B0503020204020204" pitchFamily="34" charset="-122"/>
                <a:ea typeface="微软雅黑" panose="020B0503020204020204" pitchFamily="34" charset="-122"/>
              </a:rPr>
              <a:t>科学社会主义理论</a:t>
            </a:r>
            <a:r>
              <a:rPr lang="zh-CN" altLang="en-US" sz="2665" dirty="0">
                <a:latin typeface="微软雅黑" panose="020B0503020204020204" pitchFamily="34" charset="-122"/>
                <a:ea typeface="微软雅黑" panose="020B0503020204020204" pitchFamily="34" charset="-122"/>
              </a:rPr>
              <a:t>与</a:t>
            </a:r>
            <a:r>
              <a:rPr lang="zh-CN" altLang="en-US" sz="2665" dirty="0">
                <a:solidFill>
                  <a:srgbClr val="C00000"/>
                </a:solidFill>
                <a:latin typeface="微软雅黑" panose="020B0503020204020204" pitchFamily="34" charset="-122"/>
                <a:ea typeface="微软雅黑" panose="020B0503020204020204" pitchFamily="34" charset="-122"/>
              </a:rPr>
              <a:t>（工人运动）</a:t>
            </a:r>
            <a:r>
              <a:rPr lang="zh-CN" altLang="en-US" sz="2665" dirty="0">
                <a:latin typeface="微软雅黑" panose="020B0503020204020204" pitchFamily="34" charset="-122"/>
                <a:ea typeface="微软雅黑" panose="020B0503020204020204" pitchFamily="34" charset="-122"/>
              </a:rPr>
              <a:t>相结合的产物</a:t>
            </a:r>
            <a:endParaRPr lang="en-US" altLang="zh-CN" sz="2665" dirty="0">
              <a:latin typeface="微软雅黑" panose="020B0503020204020204" pitchFamily="34" charset="-122"/>
              <a:ea typeface="微软雅黑" panose="020B0503020204020204" pitchFamily="34" charset="-122"/>
            </a:endParaRPr>
          </a:p>
          <a:p>
            <a:pPr marL="457200" indent="-457200">
              <a:buFont typeface="+mj-ea"/>
              <a:buAutoNum type="circleNumDbPlain"/>
            </a:pPr>
            <a:r>
              <a:rPr lang="zh-CN" altLang="en-US" sz="2665" dirty="0">
                <a:solidFill>
                  <a:srgbClr val="C00000"/>
                </a:solidFill>
                <a:latin typeface="微软雅黑" panose="020B0503020204020204" pitchFamily="34" charset="-122"/>
                <a:ea typeface="微软雅黑" panose="020B0503020204020204" pitchFamily="34" charset="-122"/>
              </a:rPr>
              <a:t>（工人）</a:t>
            </a:r>
            <a:r>
              <a:rPr lang="zh-CN" altLang="en-US" sz="2665" dirty="0">
                <a:latin typeface="微软雅黑" panose="020B0503020204020204" pitchFamily="34" charset="-122"/>
                <a:ea typeface="微软雅黑" panose="020B0503020204020204" pitchFamily="34" charset="-122"/>
              </a:rPr>
              <a:t>阶级的先锋队</a:t>
            </a:r>
            <a:endParaRPr lang="en-US" altLang="zh-CN" sz="2665" dirty="0">
              <a:latin typeface="微软雅黑" panose="020B0503020204020204" pitchFamily="34" charset="-122"/>
              <a:ea typeface="微软雅黑" panose="020B0503020204020204" pitchFamily="34" charset="-122"/>
            </a:endParaRPr>
          </a:p>
          <a:p>
            <a:pPr marL="457200" indent="-457200">
              <a:buFont typeface="+mj-ea"/>
              <a:buAutoNum type="circleNumDbPlain"/>
            </a:pPr>
            <a:r>
              <a:rPr lang="zh-CN" altLang="en-US" sz="2665" dirty="0">
                <a:latin typeface="微软雅黑" panose="020B0503020204020204" pitchFamily="34" charset="-122"/>
                <a:ea typeface="微软雅黑" panose="020B0503020204020204" pitchFamily="34" charset="-122"/>
              </a:rPr>
              <a:t>为实现</a:t>
            </a:r>
            <a:r>
              <a:rPr lang="zh-CN" altLang="en-US" sz="2665" dirty="0">
                <a:solidFill>
                  <a:srgbClr val="C00000"/>
                </a:solidFill>
                <a:latin typeface="微软雅黑" panose="020B0503020204020204" pitchFamily="34" charset="-122"/>
                <a:ea typeface="微软雅黑" panose="020B0503020204020204" pitchFamily="34" charset="-122"/>
              </a:rPr>
              <a:t>（共产主义）</a:t>
            </a:r>
            <a:r>
              <a:rPr lang="zh-CN" altLang="en-US" sz="2665" dirty="0">
                <a:latin typeface="微软雅黑" panose="020B0503020204020204" pitchFamily="34" charset="-122"/>
                <a:ea typeface="微软雅黑" panose="020B0503020204020204" pitchFamily="34" charset="-122"/>
              </a:rPr>
              <a:t>而奋斗的党</a:t>
            </a:r>
            <a:endParaRPr lang="en-US" altLang="zh-CN" sz="2665" dirty="0">
              <a:latin typeface="微软雅黑" panose="020B0503020204020204" pitchFamily="34" charset="-122"/>
              <a:ea typeface="微软雅黑" panose="020B0503020204020204" pitchFamily="34" charset="-122"/>
            </a:endParaRPr>
          </a:p>
          <a:p>
            <a:pPr marL="457200" indent="-457200">
              <a:buFont typeface="+mj-ea"/>
              <a:buAutoNum type="circleNumDbPlain"/>
            </a:pPr>
            <a:r>
              <a:rPr lang="zh-CN" altLang="en-US" sz="2665" dirty="0">
                <a:latin typeface="微软雅黑" panose="020B0503020204020204" pitchFamily="34" charset="-122"/>
                <a:ea typeface="微软雅黑" panose="020B0503020204020204" pitchFamily="34" charset="-122"/>
              </a:rPr>
              <a:t>为</a:t>
            </a:r>
            <a:r>
              <a:rPr lang="zh-CN" altLang="en-US" sz="2665" dirty="0">
                <a:solidFill>
                  <a:srgbClr val="C00000"/>
                </a:solidFill>
                <a:latin typeface="微软雅黑" panose="020B0503020204020204" pitchFamily="34" charset="-122"/>
                <a:ea typeface="微软雅黑" panose="020B0503020204020204" pitchFamily="34" charset="-122"/>
              </a:rPr>
              <a:t>（人民）</a:t>
            </a:r>
            <a:r>
              <a:rPr lang="zh-CN" altLang="en-US" sz="2665" dirty="0">
                <a:latin typeface="微软雅黑" panose="020B0503020204020204" pitchFamily="34" charset="-122"/>
                <a:ea typeface="微软雅黑" panose="020B0503020204020204" pitchFamily="34" charset="-122"/>
              </a:rPr>
              <a:t>谋利益的党</a:t>
            </a:r>
            <a:endParaRPr lang="en-US" altLang="zh-CN" sz="2665" dirty="0">
              <a:latin typeface="微软雅黑" panose="020B0503020204020204" pitchFamily="34" charset="-122"/>
              <a:ea typeface="微软雅黑" panose="020B0503020204020204" pitchFamily="34" charset="-122"/>
            </a:endParaRPr>
          </a:p>
          <a:p>
            <a:pPr marL="457200" indent="-457200">
              <a:buFont typeface="+mj-ea"/>
              <a:buAutoNum type="circleNumDbPlain"/>
            </a:pPr>
            <a:r>
              <a:rPr lang="zh-CN" altLang="en-US" sz="2665" dirty="0">
                <a:solidFill>
                  <a:srgbClr val="C00000"/>
                </a:solidFill>
                <a:latin typeface="微软雅黑" panose="020B0503020204020204" pitchFamily="34" charset="-122"/>
                <a:ea typeface="微软雅黑" panose="020B0503020204020204" pitchFamily="34" charset="-122"/>
              </a:rPr>
              <a:t>（民主集中制）</a:t>
            </a:r>
            <a:r>
              <a:rPr lang="zh-CN" altLang="en-US" sz="2665" dirty="0">
                <a:latin typeface="微软雅黑" panose="020B0503020204020204" pitchFamily="34" charset="-122"/>
                <a:ea typeface="微软雅黑" panose="020B0503020204020204" pitchFamily="34" charset="-122"/>
              </a:rPr>
              <a:t>组织起来的团结统一的党</a:t>
            </a:r>
            <a:endParaRPr lang="en-US" altLang="zh-CN" sz="2665"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79</a:t>
            </a:fld>
            <a:endParaRPr lang="zh-CN" altLang="en-US" dirty="0">
              <a:solidFill>
                <a:prstClr val="black">
                  <a:tint val="75000"/>
                </a:prstClr>
              </a:solidFill>
            </a:endParaRPr>
          </a:p>
        </p:txBody>
      </p:sp>
      <p:graphicFrame>
        <p:nvGraphicFramePr>
          <p:cNvPr id="5" name="图表 4"/>
          <p:cNvGraphicFramePr/>
          <p:nvPr/>
        </p:nvGraphicFramePr>
        <p:xfrm>
          <a:off x="7176120" y="0"/>
          <a:ext cx="5323113" cy="1403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框 1"/>
          <p:cNvSpPr txBox="1"/>
          <p:nvPr/>
        </p:nvSpPr>
        <p:spPr>
          <a:xfrm>
            <a:off x="137795" y="-10795"/>
            <a:ext cx="677100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6.4.1</a:t>
            </a:r>
            <a:r>
              <a:rPr lang="zh-CN" altLang="en-US" sz="2000" dirty="0">
                <a:solidFill>
                  <a:schemeClr val="bg1">
                    <a:lumMod val="95000"/>
                  </a:schemeClr>
                </a:solidFill>
                <a:latin typeface="宋体" panose="02010600030101010101" pitchFamily="2" charset="-122"/>
                <a:ea typeface="宋体" panose="02010600030101010101" pitchFamily="2" charset="-122"/>
              </a:rPr>
              <a:t>马克思主义政党是新型的革命政党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8</a:t>
            </a:fld>
            <a:endParaRPr lang="zh-CN" altLang="en-US"/>
          </a:p>
        </p:txBody>
      </p:sp>
      <p:graphicFrame>
        <p:nvGraphicFramePr>
          <p:cNvPr id="2" name="图表 1"/>
          <p:cNvGraphicFramePr/>
          <p:nvPr/>
        </p:nvGraphicFramePr>
        <p:xfrm>
          <a:off x="892747" y="929528"/>
          <a:ext cx="10020091" cy="54268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459829" y="1573268"/>
            <a:ext cx="9272339" cy="3894208"/>
          </a:xfrm>
          <a:prstGeom prst="rect">
            <a:avLst/>
          </a:prstGeom>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马克思主义政党的最高纲领和奋斗目标是（）</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．解放生产力，发展生产力</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．建设高度发达的社会主义精神文明</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．建设富强、文明、民主的社会主义国家</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．实现共产主义</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459829" y="1573268"/>
            <a:ext cx="9272339" cy="3970318"/>
          </a:xfrm>
          <a:prstGeom prst="rect">
            <a:avLst/>
          </a:prstGeom>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马克思主义政党的最高纲领和奋斗目标是（</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．解放生产力，发展生产力</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．建设高度发达的社会主义精神文明</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．建设富强、文明、民主的社会主义国家</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．实现共产主义</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459829" y="1573268"/>
            <a:ext cx="9272339" cy="4540538"/>
          </a:xfrm>
          <a:prstGeom prst="rect">
            <a:avLst/>
          </a:prstGeom>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马克思主义政党的产生有两个条件，一是工人运动的发展，二是（）</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b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．贫富差距的拉大     </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．革命领袖的出现</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．政治腐败的蔓延     </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．科学社会主义的传播</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459829" y="1573268"/>
            <a:ext cx="9272339" cy="4616648"/>
          </a:xfrm>
          <a:prstGeom prst="rect">
            <a:avLst/>
          </a:prstGeom>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马克思主义政党的产生有两个条件，一是工人运动的发展，二是（</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b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．贫富差距的拉大     </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．革命领袖的出现</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．政治腐败的蔓延     </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．科学社会主义的传播</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2F525CE8-A4D9-4C72-B3B7-D1ED057FD700}" type="slidenum">
              <a:rPr lang="zh-CN" altLang="en-US" smtClean="0"/>
              <a:t>84</a:t>
            </a:fld>
            <a:endParaRPr lang="zh-CN" altLang="en-US"/>
          </a:p>
        </p:txBody>
      </p:sp>
      <p:graphicFrame>
        <p:nvGraphicFramePr>
          <p:cNvPr id="3" name="图表 2"/>
          <p:cNvGraphicFramePr/>
          <p:nvPr/>
        </p:nvGraphicFramePr>
        <p:xfrm>
          <a:off x="246934" y="882315"/>
          <a:ext cx="11667671" cy="5144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950495" y="1734334"/>
            <a:ext cx="11241505" cy="4987141"/>
          </a:xfrm>
        </p:spPr>
        <p:txBody>
          <a:bodyPr>
            <a:normAutofit/>
          </a:bodyPr>
          <a:lstStyle/>
          <a:p>
            <a:pPr>
              <a:lnSpc>
                <a:spcPct val="200000"/>
              </a:lnSpc>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马克思主义政党是社会主义建设和改革的领导核心</a:t>
            </a:r>
            <a:r>
              <a:rPr lang="zh-CN" altLang="en-US"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（简答题）</a:t>
            </a:r>
            <a:endParaRPr lang="zh-CN" altLang="zh-CN"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200000"/>
              </a:lnSpc>
              <a:buFont typeface="+mj-lt"/>
              <a:buAutoNum type="arabicPeriod"/>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思想</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是</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指导思想，要同本国建设的具体实践相结合</a:t>
            </a:r>
          </a:p>
          <a:p>
            <a:pPr marL="457200" indent="-457200">
              <a:lnSpc>
                <a:spcPct val="200000"/>
              </a:lnSpc>
              <a:buFont typeface="+mj-lt"/>
              <a:buAutoNum type="arabicPeriod"/>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政治</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党要起到政治领导核心的作用，保证社会主义建设沿着</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的方向</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前进</a:t>
            </a:r>
          </a:p>
          <a:p>
            <a:pPr marL="457200" indent="-457200">
              <a:lnSpc>
                <a:spcPct val="200000"/>
              </a:lnSpc>
              <a:buFont typeface="+mj-lt"/>
              <a:buAutoNum type="arabicPeriod"/>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组织</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要在</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的领导下，</a:t>
            </a:r>
            <a:r>
              <a:rPr lang="zh-CN"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有组织</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有系统</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有管理</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有序</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地进行</a:t>
            </a:r>
          </a:p>
          <a:p>
            <a:pPr>
              <a:lnSpc>
                <a:spcPct val="200000"/>
              </a:lnSpc>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85</a:t>
            </a:fld>
            <a:endParaRPr lang="zh-CN" altLang="en-US"/>
          </a:p>
        </p:txBody>
      </p:sp>
      <p:graphicFrame>
        <p:nvGraphicFramePr>
          <p:cNvPr id="5" name="图表 4"/>
          <p:cNvGraphicFramePr/>
          <p:nvPr/>
        </p:nvGraphicFramePr>
        <p:xfrm>
          <a:off x="7176120" y="0"/>
          <a:ext cx="5323113" cy="1403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框 1"/>
          <p:cNvSpPr txBox="1"/>
          <p:nvPr/>
        </p:nvSpPr>
        <p:spPr>
          <a:xfrm>
            <a:off x="137795" y="-10795"/>
            <a:ext cx="755205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6.4.2</a:t>
            </a:r>
            <a:r>
              <a:rPr lang="zh-CN" altLang="en-US" sz="2000" dirty="0">
                <a:solidFill>
                  <a:schemeClr val="bg1">
                    <a:lumMod val="95000"/>
                  </a:schemeClr>
                </a:solidFill>
                <a:latin typeface="宋体" panose="02010600030101010101" pitchFamily="2" charset="-122"/>
                <a:ea typeface="宋体" panose="02010600030101010101" pitchFamily="2" charset="-122"/>
              </a:rPr>
              <a:t>马克思主义政党是社会主义革命、建设和改革的领导核心</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790073" y="1551771"/>
            <a:ext cx="11241505" cy="4987141"/>
          </a:xfrm>
        </p:spPr>
        <p:txBody>
          <a:bodyPr>
            <a:normAutofit/>
          </a:bodyPr>
          <a:lstStyle/>
          <a:p>
            <a:pPr>
              <a:lnSpc>
                <a:spcPct val="200000"/>
              </a:lnSpc>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马克思主义政党是社会主义建设和改革的领导核心</a:t>
            </a:r>
            <a:r>
              <a:rPr lang="zh-CN" altLang="en-US"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（简答题）</a:t>
            </a:r>
            <a:endParaRPr lang="zh-CN" altLang="zh-CN"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200000"/>
              </a:lnSpc>
              <a:buFont typeface="+mj-lt"/>
              <a:buAutoNum type="arabicPeriod"/>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思想</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马克思主义</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是</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指导思想，要同本国建设的具体实践相结合</a:t>
            </a:r>
          </a:p>
          <a:p>
            <a:pPr marL="457200" indent="-457200">
              <a:lnSpc>
                <a:spcPct val="200000"/>
              </a:lnSpc>
              <a:buFont typeface="+mj-lt"/>
              <a:buAutoNum type="arabicPeriod"/>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政治</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党要起到政治领导核心的作用，保证社会主义建设沿着</a:t>
            </a:r>
            <a:r>
              <a:rPr lang="zh-CN"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正确的方向</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前进</a:t>
            </a:r>
          </a:p>
          <a:p>
            <a:pPr marL="457200" indent="-457200">
              <a:lnSpc>
                <a:spcPct val="200000"/>
              </a:lnSpc>
              <a:buFont typeface="+mj-lt"/>
              <a:buAutoNum type="arabicPeriod"/>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组织</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要在</a:t>
            </a:r>
            <a:r>
              <a:rPr lang="zh-CN"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执政党</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的领导下，</a:t>
            </a:r>
            <a:r>
              <a:rPr lang="zh-CN"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有组织</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有系统</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有管理</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有序</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地进行</a:t>
            </a:r>
          </a:p>
          <a:p>
            <a:pPr>
              <a:lnSpc>
                <a:spcPct val="200000"/>
              </a:lnSpc>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86</a:t>
            </a:fld>
            <a:endParaRPr lang="zh-CN" altLang="en-US"/>
          </a:p>
        </p:txBody>
      </p:sp>
      <p:graphicFrame>
        <p:nvGraphicFramePr>
          <p:cNvPr id="5" name="图表 4"/>
          <p:cNvGraphicFramePr/>
          <p:nvPr/>
        </p:nvGraphicFramePr>
        <p:xfrm>
          <a:off x="7176120" y="0"/>
          <a:ext cx="5323113" cy="1403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圆角矩形 6"/>
          <p:cNvSpPr/>
          <p:nvPr/>
        </p:nvSpPr>
        <p:spPr>
          <a:xfrm>
            <a:off x="7888235" y="4930148"/>
            <a:ext cx="2988155" cy="1426202"/>
          </a:xfrm>
          <a:prstGeom prst="roundRect">
            <a:avLst>
              <a:gd name="adj" fmla="val 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68573" tIns="34289" rIns="68573" bIns="34289"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马克思主义指导</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ctr"/>
            <a:r>
              <a:rPr lang="zh-CN" altLang="en-US" sz="2400" b="1" dirty="0">
                <a:solidFill>
                  <a:schemeClr val="tx1"/>
                </a:solidFill>
                <a:latin typeface="微软雅黑" panose="020B0503020204020204" pitchFamily="34" charset="-122"/>
                <a:ea typeface="微软雅黑" panose="020B0503020204020204" pitchFamily="34" charset="-122"/>
              </a:rPr>
              <a:t>社会主义方向</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ctr"/>
            <a:r>
              <a:rPr lang="zh-CN" altLang="en-US" sz="2400" b="1" dirty="0">
                <a:solidFill>
                  <a:schemeClr val="tx1"/>
                </a:solidFill>
                <a:latin typeface="微软雅黑" panose="020B0503020204020204" pitchFamily="34" charset="-122"/>
                <a:ea typeface="微软雅黑" panose="020B0503020204020204" pitchFamily="34" charset="-122"/>
              </a:rPr>
              <a:t>四有组织靠执政党</a:t>
            </a:r>
          </a:p>
        </p:txBody>
      </p:sp>
      <p:sp>
        <p:nvSpPr>
          <p:cNvPr id="2" name="文本框 1"/>
          <p:cNvSpPr txBox="1"/>
          <p:nvPr/>
        </p:nvSpPr>
        <p:spPr>
          <a:xfrm>
            <a:off x="137795" y="-10795"/>
            <a:ext cx="7552055" cy="499624"/>
          </a:xfrm>
          <a:prstGeom prst="rect">
            <a:avLst/>
          </a:prstGeom>
          <a:noFill/>
        </p:spPr>
        <p:txBody>
          <a:bodyPr wrap="square" rtlCol="0" anchor="t">
            <a:spAutoFit/>
          </a:bodyPr>
          <a:lstStyle/>
          <a:p>
            <a:pPr>
              <a:lnSpc>
                <a:spcPct val="150000"/>
              </a:lnSpc>
            </a:pPr>
            <a:r>
              <a:rPr lang="en-US" altLang="zh-CN" sz="2000" dirty="0">
                <a:solidFill>
                  <a:schemeClr val="bg1">
                    <a:lumMod val="95000"/>
                  </a:schemeClr>
                </a:solidFill>
                <a:latin typeface="宋体" panose="02010600030101010101" pitchFamily="2" charset="-122"/>
                <a:ea typeface="宋体" panose="02010600030101010101" pitchFamily="2" charset="-122"/>
              </a:rPr>
              <a:t>6.4.2</a:t>
            </a:r>
            <a:r>
              <a:rPr lang="zh-CN" altLang="en-US" sz="2000" dirty="0">
                <a:solidFill>
                  <a:schemeClr val="bg1">
                    <a:lumMod val="95000"/>
                  </a:schemeClr>
                </a:solidFill>
                <a:latin typeface="宋体" panose="02010600030101010101" pitchFamily="2" charset="-122"/>
                <a:ea typeface="宋体" panose="02010600030101010101" pitchFamily="2" charset="-122"/>
              </a:rPr>
              <a:t>马克思主义政党是社会主义革命、建设和改革的领导核心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2F525CE8-A4D9-4C72-B3B7-D1ED057FD700}" type="slidenum">
              <a:rPr lang="zh-CN" altLang="en-US" smtClean="0"/>
              <a:t>87</a:t>
            </a:fld>
            <a:endParaRPr lang="zh-CN" altLang="en-US"/>
          </a:p>
        </p:txBody>
      </p:sp>
      <p:graphicFrame>
        <p:nvGraphicFramePr>
          <p:cNvPr id="3" name="图表 2"/>
          <p:cNvGraphicFramePr/>
          <p:nvPr/>
        </p:nvGraphicFramePr>
        <p:xfrm>
          <a:off x="134639" y="545430"/>
          <a:ext cx="11667671" cy="5144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3" name="组合 12"/>
          <p:cNvGrpSpPr/>
          <p:nvPr/>
        </p:nvGrpSpPr>
        <p:grpSpPr>
          <a:xfrm>
            <a:off x="1652861" y="2780928"/>
            <a:ext cx="8886283" cy="934085"/>
            <a:chOff x="3988" y="4665"/>
            <a:chExt cx="11228" cy="1471"/>
          </a:xfrm>
        </p:grpSpPr>
        <p:sp>
          <p:nvSpPr>
            <p:cNvPr id="2" name="矩形 1"/>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微软雅黑" panose="020B0503020204020204" pitchFamily="34" charset="-122"/>
                  <a:ea typeface="微软雅黑" panose="020B0503020204020204" pitchFamily="34" charset="-122"/>
                </a:rPr>
                <a:t>第七章   共产主义是人类最崇高的理想</a:t>
              </a:r>
            </a:p>
          </p:txBody>
        </p:sp>
        <p:sp>
          <p:nvSpPr>
            <p:cNvPr id="6" name="矩形 5"/>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4" name="图表 3"/>
          <p:cNvGraphicFramePr/>
          <p:nvPr/>
        </p:nvGraphicFramePr>
        <p:xfrm>
          <a:off x="0" y="378962"/>
          <a:ext cx="1177289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7" name="第三章：人类社会及其发展规律"/>
          <p:cNvSpPr txBox="1"/>
          <p:nvPr/>
        </p:nvSpPr>
        <p:spPr>
          <a:xfrm>
            <a:off x="2352953" y="923054"/>
            <a:ext cx="6169959"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a:latin typeface="微软雅黑" panose="020B0503020204020204" pitchFamily="34" charset="-122"/>
                <a:ea typeface="微软雅黑" panose="020B0503020204020204" pitchFamily="34" charset="-122"/>
                <a:cs typeface="微软雅黑" panose="020B0503020204020204" pitchFamily="34" charset="-122"/>
              </a:rPr>
              <a:t>第</a:t>
            </a:r>
            <a:r>
              <a:rPr lang="zh-CN" altLang="en-US" sz="3350" dirty="0">
                <a:latin typeface="微软雅黑" panose="020B0503020204020204" pitchFamily="34" charset="-122"/>
                <a:ea typeface="微软雅黑" panose="020B0503020204020204" pitchFamily="34" charset="-122"/>
                <a:cs typeface="微软雅黑" panose="020B0503020204020204" pitchFamily="34" charset="-122"/>
              </a:rPr>
              <a:t>六</a:t>
            </a:r>
            <a:r>
              <a:rPr sz="3350" dirty="0">
                <a:latin typeface="微软雅黑" panose="020B0503020204020204" pitchFamily="34" charset="-122"/>
                <a:ea typeface="微软雅黑" panose="020B0503020204020204" pitchFamily="34" charset="-122"/>
                <a:cs typeface="微软雅黑" panose="020B0503020204020204" pitchFamily="34" charset="-122"/>
              </a:rPr>
              <a:t>章</a:t>
            </a:r>
            <a:r>
              <a:rPr lang="en-US" altLang="zh-CN" sz="335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350" dirty="0">
                <a:latin typeface="微软雅黑" panose="020B0503020204020204" pitchFamily="34" charset="-122"/>
                <a:ea typeface="微软雅黑" panose="020B0503020204020204" pitchFamily="34" charset="-122"/>
                <a:cs typeface="微软雅黑" panose="020B0503020204020204" pitchFamily="34" charset="-122"/>
              </a:rPr>
              <a:t>社会主义的发展及其规律</a:t>
            </a:r>
            <a:endParaRPr sz="33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8" name="社会基本矛盾及其运动规律"/>
          <p:cNvSpPr txBox="1"/>
          <p:nvPr/>
        </p:nvSpPr>
        <p:spPr>
          <a:xfrm>
            <a:off x="3398396" y="2151253"/>
            <a:ext cx="6206827" cy="543739"/>
          </a:xfrm>
          <a:prstGeom prst="rect">
            <a:avLst/>
          </a:prstGeom>
          <a:solidFill>
            <a:srgbClr val="C00000"/>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a:solidFill>
                  <a:schemeClr val="bg1"/>
                </a:solidFill>
                <a:latin typeface="等线" panose="02010600030101010101" pitchFamily="2" charset="-122"/>
                <a:ea typeface="等线" panose="02010600030101010101" pitchFamily="2" charset="-122"/>
              </a:rPr>
              <a:t>社会主义</a:t>
            </a:r>
            <a:r>
              <a:rPr lang="zh-CN" altLang="en-US" sz="3200" dirty="0"/>
              <a:t>社会主义五百年历史进程</a:t>
            </a:r>
          </a:p>
        </p:txBody>
      </p:sp>
      <p:sp>
        <p:nvSpPr>
          <p:cNvPr id="149" name="1"/>
          <p:cNvSpPr/>
          <p:nvPr/>
        </p:nvSpPr>
        <p:spPr>
          <a:xfrm>
            <a:off x="2352953" y="2105623"/>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150" name="2"/>
          <p:cNvSpPr/>
          <p:nvPr/>
        </p:nvSpPr>
        <p:spPr>
          <a:xfrm>
            <a:off x="2352953" y="3298495"/>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151" name="社会历史发展的动力"/>
          <p:cNvSpPr txBox="1"/>
          <p:nvPr/>
        </p:nvSpPr>
        <p:spPr>
          <a:xfrm>
            <a:off x="3398396" y="3335452"/>
            <a:ext cx="3334246"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a:solidFill>
                  <a:schemeClr val="bg1"/>
                </a:solidFill>
                <a:latin typeface="等线" panose="02010600030101010101" pitchFamily="2" charset="-122"/>
                <a:ea typeface="等线" panose="02010600030101010101" pitchFamily="2" charset="-122"/>
              </a:rPr>
              <a:t>科学社会一般原则</a:t>
            </a:r>
          </a:p>
        </p:txBody>
      </p:sp>
      <p:sp>
        <p:nvSpPr>
          <p:cNvPr id="152" name="3"/>
          <p:cNvSpPr/>
          <p:nvPr/>
        </p:nvSpPr>
        <p:spPr>
          <a:xfrm>
            <a:off x="2352953" y="4348189"/>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153" name="人民群众在历史发展中的作用"/>
          <p:cNvSpPr txBox="1"/>
          <p:nvPr/>
        </p:nvSpPr>
        <p:spPr>
          <a:xfrm>
            <a:off x="3398396" y="4393819"/>
            <a:ext cx="5796459"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a:t>在实践中探索社会主义发展规律</a:t>
            </a:r>
          </a:p>
        </p:txBody>
      </p:sp>
      <p:sp>
        <p:nvSpPr>
          <p:cNvPr id="9" name="3"/>
          <p:cNvSpPr/>
          <p:nvPr/>
        </p:nvSpPr>
        <p:spPr>
          <a:xfrm>
            <a:off x="2352953" y="5344378"/>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3000" dirty="0">
                <a:latin typeface="微软雅黑" panose="020B0503020204020204" pitchFamily="34" charset="-122"/>
                <a:ea typeface="微软雅黑" panose="020B0503020204020204" pitchFamily="34" charset="-122"/>
                <a:cs typeface="微软雅黑" panose="020B0503020204020204" pitchFamily="34" charset="-122"/>
              </a:rPr>
              <a:t>4</a:t>
            </a:r>
            <a:endParaRPr sz="3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人民群众在历史发展中的作用"/>
          <p:cNvSpPr txBox="1"/>
          <p:nvPr/>
        </p:nvSpPr>
        <p:spPr>
          <a:xfrm>
            <a:off x="3398395" y="5353710"/>
            <a:ext cx="8669040"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a:t>马克思主义政党在社会主义事业中的地位和作用</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7" name="第三章：人类社会及其发展规律"/>
          <p:cNvSpPr txBox="1"/>
          <p:nvPr/>
        </p:nvSpPr>
        <p:spPr>
          <a:xfrm>
            <a:off x="2895600" y="891941"/>
            <a:ext cx="7029168"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a:latin typeface="微软雅黑" panose="020B0503020204020204" pitchFamily="34" charset="-122"/>
                <a:ea typeface="微软雅黑" panose="020B0503020204020204" pitchFamily="34" charset="-122"/>
                <a:cs typeface="微软雅黑" panose="020B0503020204020204" pitchFamily="34" charset="-122"/>
              </a:rPr>
              <a:t>第</a:t>
            </a:r>
            <a:r>
              <a:rPr lang="zh-CN" altLang="en-US" sz="3350" dirty="0">
                <a:latin typeface="微软雅黑" panose="020B0503020204020204" pitchFamily="34" charset="-122"/>
                <a:ea typeface="微软雅黑" panose="020B0503020204020204" pitchFamily="34" charset="-122"/>
                <a:cs typeface="微软雅黑" panose="020B0503020204020204" pitchFamily="34" charset="-122"/>
              </a:rPr>
              <a:t>七</a:t>
            </a:r>
            <a:r>
              <a:rPr sz="3350" dirty="0">
                <a:latin typeface="微软雅黑" panose="020B0503020204020204" pitchFamily="34" charset="-122"/>
                <a:ea typeface="微软雅黑" panose="020B0503020204020204" pitchFamily="34" charset="-122"/>
                <a:cs typeface="微软雅黑" panose="020B0503020204020204" pitchFamily="34" charset="-122"/>
              </a:rPr>
              <a:t>章</a:t>
            </a:r>
            <a:r>
              <a:rPr lang="en-US" altLang="zh-CN" sz="335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350" dirty="0">
                <a:latin typeface="微软雅黑" panose="020B0503020204020204" pitchFamily="34" charset="-122"/>
                <a:ea typeface="微软雅黑" panose="020B0503020204020204" pitchFamily="34" charset="-122"/>
                <a:cs typeface="微软雅黑" panose="020B0503020204020204" pitchFamily="34" charset="-122"/>
              </a:rPr>
              <a:t>共产主义是人类最崇高的理想</a:t>
            </a:r>
            <a:endParaRPr sz="33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8" name="社会基本矛盾及其运动规律"/>
          <p:cNvSpPr txBox="1"/>
          <p:nvPr/>
        </p:nvSpPr>
        <p:spPr>
          <a:xfrm>
            <a:off x="4113945" y="2274014"/>
            <a:ext cx="6520925" cy="543739"/>
          </a:xfrm>
          <a:prstGeom prst="rect">
            <a:avLst/>
          </a:prstGeom>
          <a:solidFill>
            <a:srgbClr val="C00000"/>
          </a:solidFill>
          <a:ln w="12700">
            <a:miter lim="400000"/>
          </a:ln>
        </p:spPr>
        <p:txBody>
          <a:bodyPr wrap="squar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a:solidFill>
                  <a:schemeClr val="bg1"/>
                </a:solidFill>
                <a:latin typeface="等线" panose="02010600030101010101" pitchFamily="2" charset="-122"/>
                <a:ea typeface="等线" panose="02010600030101010101" pitchFamily="2" charset="-122"/>
              </a:rPr>
              <a:t>马克思主义对共产主义社会的展望</a:t>
            </a:r>
            <a:endParaRPr lang="en-US" altLang="zh-CN" sz="3200" dirty="0">
              <a:solidFill>
                <a:schemeClr val="bg1"/>
              </a:solidFill>
              <a:latin typeface="等线" panose="02010600030101010101" pitchFamily="2" charset="-122"/>
              <a:ea typeface="等线" panose="02010600030101010101" pitchFamily="2" charset="-122"/>
            </a:endParaRPr>
          </a:p>
        </p:txBody>
      </p:sp>
      <p:sp>
        <p:nvSpPr>
          <p:cNvPr id="149" name="1"/>
          <p:cNvSpPr/>
          <p:nvPr/>
        </p:nvSpPr>
        <p:spPr>
          <a:xfrm>
            <a:off x="2895600" y="2228382"/>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150" name="2"/>
          <p:cNvSpPr/>
          <p:nvPr/>
        </p:nvSpPr>
        <p:spPr>
          <a:xfrm>
            <a:off x="2895600" y="3402189"/>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151" name="社会历史发展的动力"/>
          <p:cNvSpPr txBox="1"/>
          <p:nvPr/>
        </p:nvSpPr>
        <p:spPr>
          <a:xfrm>
            <a:off x="4100545" y="3429925"/>
            <a:ext cx="6617196"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a:solidFill>
                  <a:schemeClr val="bg1"/>
                </a:solidFill>
                <a:latin typeface="等线" panose="02010600030101010101" pitchFamily="2" charset="-122"/>
                <a:ea typeface="等线" panose="02010600030101010101" pitchFamily="2" charset="-122"/>
              </a:rPr>
              <a:t>共产主义是社会历史发展的必然趋势</a:t>
            </a:r>
          </a:p>
        </p:txBody>
      </p:sp>
      <p:sp>
        <p:nvSpPr>
          <p:cNvPr id="152" name="3"/>
          <p:cNvSpPr/>
          <p:nvPr/>
        </p:nvSpPr>
        <p:spPr>
          <a:xfrm>
            <a:off x="2895600" y="4686109"/>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153" name="人民群众在历史发展中的作用"/>
          <p:cNvSpPr txBox="1"/>
          <p:nvPr/>
        </p:nvSpPr>
        <p:spPr>
          <a:xfrm>
            <a:off x="4100545" y="4485520"/>
            <a:ext cx="6617196" cy="1036181"/>
          </a:xfrm>
          <a:prstGeom prst="rect">
            <a:avLst/>
          </a:prstGeom>
          <a:solidFill>
            <a:srgbClr val="D5D5D5"/>
          </a:solidFill>
          <a:ln w="12700">
            <a:miter lim="400000"/>
          </a:ln>
        </p:spPr>
        <p:txBody>
          <a:bodyPr wrap="square" lIns="25400" tIns="25400" rIns="25400" bIns="25400" anchor="ctr">
            <a:spAutoFit/>
          </a:bodyPr>
          <a:lstStyle>
            <a:lvl1pPr>
              <a:defRPr sz="5900" b="0">
                <a:solidFill>
                  <a:srgbClr val="FFFFFF"/>
                </a:solidFill>
                <a:latin typeface="+mn-lt"/>
                <a:ea typeface="+mn-ea"/>
                <a:cs typeface="+mn-cs"/>
                <a:sym typeface="Helvetica Neue Medium"/>
              </a:defRPr>
            </a:lvl1pPr>
          </a:lstStyle>
          <a:p>
            <a:pPr algn="ctr"/>
            <a:r>
              <a:rPr lang="zh-CN" altLang="en-US" sz="3200" dirty="0">
                <a:solidFill>
                  <a:schemeClr val="bg1"/>
                </a:solidFill>
                <a:latin typeface="等线" panose="02010600030101010101" pitchFamily="2" charset="-122"/>
                <a:ea typeface="等线" panose="02010600030101010101" pitchFamily="2" charset="-122"/>
              </a:rPr>
              <a:t>在建设中国特色社会主义的进程中</a:t>
            </a:r>
            <a:endParaRPr lang="en-US" altLang="zh-CN" sz="3200" dirty="0">
              <a:solidFill>
                <a:schemeClr val="bg1"/>
              </a:solidFill>
              <a:latin typeface="等线" panose="02010600030101010101" pitchFamily="2" charset="-122"/>
              <a:ea typeface="等线" panose="02010600030101010101" pitchFamily="2" charset="-122"/>
            </a:endParaRPr>
          </a:p>
          <a:p>
            <a:pPr algn="ctr"/>
            <a:r>
              <a:rPr lang="zh-CN" altLang="en-US" sz="3200" dirty="0">
                <a:solidFill>
                  <a:schemeClr val="bg1"/>
                </a:solidFill>
                <a:latin typeface="等线" panose="02010600030101010101" pitchFamily="2" charset="-122"/>
                <a:ea typeface="等线" panose="02010600030101010101" pitchFamily="2" charset="-122"/>
              </a:rPr>
              <a:t>为是实现共产主义而奋斗</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0" y="734890"/>
          <a:ext cx="12096148" cy="5045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516391" y="724078"/>
            <a:ext cx="5888064" cy="645130"/>
          </a:xfrm>
        </p:spPr>
        <p:txBody>
          <a:bodyPr>
            <a:no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第一节 马克思主义对共产主义社会的展望</a:t>
            </a:r>
          </a:p>
        </p:txBody>
      </p:sp>
      <p:sp>
        <p:nvSpPr>
          <p:cNvPr id="3" name="内容占位符 2"/>
          <p:cNvSpPr>
            <a:spLocks noGrp="1"/>
          </p:cNvSpPr>
          <p:nvPr>
            <p:ph idx="1"/>
          </p:nvPr>
        </p:nvSpPr>
        <p:spPr>
          <a:xfrm>
            <a:off x="962186" y="1551771"/>
            <a:ext cx="8724254" cy="4987141"/>
          </a:xfrm>
        </p:spPr>
        <p:txBody>
          <a:bodyPr>
            <a:normAutofit/>
          </a:bodyPr>
          <a:lstStyle/>
          <a:p>
            <a:pPr>
              <a:lnSpc>
                <a:spcPct val="20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共产主义的特征：经济</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生产力</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高度发展和</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物质</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财富极大丰富</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p>
          <a:p>
            <a:pPr>
              <a:lnSpc>
                <a:spcPct val="20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实行社会</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公有制</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和按</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需</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分配的分配原则</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经济</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计划</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调节管理和</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商品经济</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消失</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p>
          <a:p>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a:xfrm>
            <a:off x="8610600" y="6356350"/>
            <a:ext cx="2748928" cy="365125"/>
          </a:xfrm>
        </p:spPr>
        <p:txBody>
          <a:bodyPr/>
          <a:lstStyle/>
          <a:p>
            <a:fld id="{2F525CE8-A4D9-4C72-B3B7-D1ED057FD700}" type="slidenum">
              <a:rPr lang="zh-CN" altLang="en-US" sz="2000" smtClean="0">
                <a:latin typeface="微软雅黑" panose="020B0503020204020204" pitchFamily="34" charset="-122"/>
                <a:ea typeface="微软雅黑" panose="020B0503020204020204" pitchFamily="34" charset="-122"/>
                <a:cs typeface="微软雅黑" panose="020B0503020204020204" pitchFamily="34" charset="-122"/>
              </a:rPr>
              <a:t>92</a:t>
            </a:fld>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7" name="图表 6"/>
          <p:cNvGraphicFramePr/>
          <p:nvPr/>
        </p:nvGraphicFramePr>
        <p:xfrm>
          <a:off x="7958659" y="3803"/>
          <a:ext cx="4653642" cy="20398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p:cNvSpPr txBox="1"/>
          <p:nvPr/>
        </p:nvSpPr>
        <p:spPr>
          <a:xfrm>
            <a:off x="7059114" y="2396322"/>
            <a:ext cx="4611109" cy="646331"/>
          </a:xfrm>
          <a:prstGeom prst="rect">
            <a:avLst/>
          </a:prstGeom>
          <a:solidFill>
            <a:srgbClr val="FFFF00"/>
          </a:solidFill>
        </p:spPr>
        <p:txBody>
          <a:bodyPr wrap="square" rtlCol="0">
            <a:spAutoFit/>
          </a:bodyPr>
          <a:lstStyle/>
          <a:p>
            <a:pPr>
              <a:lnSpc>
                <a:spcPct val="150000"/>
              </a:lnSpc>
            </a:pPr>
            <a:r>
              <a:rPr kumimoji="1"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实现共产主义的根本条件和基础</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2186" y="378603"/>
            <a:ext cx="5888064" cy="645130"/>
          </a:xfrm>
        </p:spPr>
        <p:txBody>
          <a:bodyPr>
            <a:no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第一节 马克思主义对共产主义社会的展望</a:t>
            </a:r>
          </a:p>
        </p:txBody>
      </p:sp>
      <p:sp>
        <p:nvSpPr>
          <p:cNvPr id="3" name="内容占位符 2"/>
          <p:cNvSpPr>
            <a:spLocks noGrp="1"/>
          </p:cNvSpPr>
          <p:nvPr>
            <p:ph idx="1"/>
          </p:nvPr>
        </p:nvSpPr>
        <p:spPr>
          <a:xfrm>
            <a:off x="962186" y="1691256"/>
            <a:ext cx="8724254" cy="1578887"/>
          </a:xfrm>
        </p:spPr>
        <p:txBody>
          <a:bodyPr>
            <a:normAutofit/>
          </a:bodyPr>
          <a:lstStyle/>
          <a:p>
            <a:pPr>
              <a:lnSpc>
                <a:spcPct val="20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共产主义的特征：政治</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阶级</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的消灭和</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国家</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自行消亡</a:t>
            </a:r>
          </a:p>
        </p:txBody>
      </p:sp>
      <p:sp>
        <p:nvSpPr>
          <p:cNvPr id="4" name="灯片编号占位符 3"/>
          <p:cNvSpPr>
            <a:spLocks noGrp="1"/>
          </p:cNvSpPr>
          <p:nvPr>
            <p:ph type="sldNum" sz="quarter" idx="12"/>
          </p:nvPr>
        </p:nvSpPr>
        <p:spPr>
          <a:xfrm>
            <a:off x="8610600" y="6356350"/>
            <a:ext cx="2748928" cy="365125"/>
          </a:xfrm>
        </p:spPr>
        <p:txBody>
          <a:bodyPr/>
          <a:lstStyle/>
          <a:p>
            <a:fld id="{2F525CE8-A4D9-4C72-B3B7-D1ED057FD700}" type="slidenum">
              <a:rPr lang="zh-CN" altLang="en-US" sz="2000" smtClean="0">
                <a:latin typeface="微软雅黑" panose="020B0503020204020204" pitchFamily="34" charset="-122"/>
                <a:ea typeface="微软雅黑" panose="020B0503020204020204" pitchFamily="34" charset="-122"/>
                <a:cs typeface="微软雅黑" panose="020B0503020204020204" pitchFamily="34" charset="-122"/>
              </a:rPr>
              <a:t>93</a:t>
            </a:fld>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7" name="图表 6"/>
          <p:cNvGraphicFramePr/>
          <p:nvPr/>
        </p:nvGraphicFramePr>
        <p:xfrm>
          <a:off x="7958659" y="3803"/>
          <a:ext cx="4653642" cy="20398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图片 4"/>
          <p:cNvPicPr>
            <a:picLocks noChangeAspect="1"/>
          </p:cNvPicPr>
          <p:nvPr/>
        </p:nvPicPr>
        <p:blipFill>
          <a:blip r:embed="rId7"/>
          <a:stretch>
            <a:fillRect/>
          </a:stretch>
        </p:blipFill>
        <p:spPr>
          <a:xfrm>
            <a:off x="4020206" y="3270143"/>
            <a:ext cx="4267419" cy="265978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2186" y="378603"/>
            <a:ext cx="5888064" cy="645130"/>
          </a:xfrm>
        </p:spPr>
        <p:txBody>
          <a:bodyPr>
            <a:no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第一节 马克思主义对共产主义社会的展望</a:t>
            </a:r>
          </a:p>
        </p:txBody>
      </p:sp>
      <p:sp>
        <p:nvSpPr>
          <p:cNvPr id="3" name="内容占位符 2"/>
          <p:cNvSpPr>
            <a:spLocks noGrp="1"/>
          </p:cNvSpPr>
          <p:nvPr>
            <p:ph idx="1"/>
          </p:nvPr>
        </p:nvSpPr>
        <p:spPr>
          <a:xfrm>
            <a:off x="962186" y="1691256"/>
            <a:ext cx="8724254" cy="1578887"/>
          </a:xfrm>
        </p:spPr>
        <p:txBody>
          <a:bodyPr>
            <a:normAutofit/>
          </a:bodyPr>
          <a:lstStyle/>
          <a:p>
            <a:pPr>
              <a:lnSpc>
                <a:spcPct val="20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共产主义的特征：精神</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精神境界极大</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提高</a:t>
            </a:r>
            <a:endParaRPr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a:xfrm>
            <a:off x="8610600" y="6356350"/>
            <a:ext cx="2748928" cy="365125"/>
          </a:xfrm>
        </p:spPr>
        <p:txBody>
          <a:bodyPr/>
          <a:lstStyle/>
          <a:p>
            <a:fld id="{2F525CE8-A4D9-4C72-B3B7-D1ED057FD700}" type="slidenum">
              <a:rPr lang="zh-CN" altLang="en-US" sz="2000" smtClean="0">
                <a:latin typeface="微软雅黑" panose="020B0503020204020204" pitchFamily="34" charset="-122"/>
                <a:ea typeface="微软雅黑" panose="020B0503020204020204" pitchFamily="34" charset="-122"/>
                <a:cs typeface="微软雅黑" panose="020B0503020204020204" pitchFamily="34" charset="-122"/>
              </a:rPr>
              <a:t>94</a:t>
            </a:fld>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7" name="图表 6"/>
          <p:cNvGraphicFramePr/>
          <p:nvPr/>
        </p:nvGraphicFramePr>
        <p:xfrm>
          <a:off x="7958659" y="3803"/>
          <a:ext cx="4653642" cy="20398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图片 4"/>
          <p:cNvPicPr>
            <a:picLocks noChangeAspect="1"/>
          </p:cNvPicPr>
          <p:nvPr/>
        </p:nvPicPr>
        <p:blipFill>
          <a:blip r:embed="rId7"/>
          <a:stretch>
            <a:fillRect/>
          </a:stretch>
        </p:blipFill>
        <p:spPr>
          <a:xfrm>
            <a:off x="2364826" y="3724130"/>
            <a:ext cx="3456371" cy="3133870"/>
          </a:xfrm>
          <a:prstGeom prst="rect">
            <a:avLst/>
          </a:prstGeom>
        </p:spPr>
      </p:pic>
      <p:pic>
        <p:nvPicPr>
          <p:cNvPr id="6" name="图片 5"/>
          <p:cNvPicPr>
            <a:picLocks noChangeAspect="1"/>
          </p:cNvPicPr>
          <p:nvPr/>
        </p:nvPicPr>
        <p:blipFill>
          <a:blip r:embed="rId8"/>
          <a:stretch>
            <a:fillRect/>
          </a:stretch>
        </p:blipFill>
        <p:spPr>
          <a:xfrm>
            <a:off x="6508965" y="3954532"/>
            <a:ext cx="2899388" cy="267306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46421" y="378603"/>
            <a:ext cx="5888064" cy="645130"/>
          </a:xfrm>
        </p:spPr>
        <p:txBody>
          <a:bodyPr>
            <a:no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第一节 马克思主义对共产主义社会的展望</a:t>
            </a:r>
          </a:p>
        </p:txBody>
      </p:sp>
      <p:sp>
        <p:nvSpPr>
          <p:cNvPr id="3" name="内容占位符 2"/>
          <p:cNvSpPr>
            <a:spLocks noGrp="1"/>
          </p:cNvSpPr>
          <p:nvPr>
            <p:ph idx="1"/>
          </p:nvPr>
        </p:nvSpPr>
        <p:spPr>
          <a:xfrm>
            <a:off x="1119841" y="1880713"/>
            <a:ext cx="8724254" cy="2601775"/>
          </a:xfrm>
        </p:spPr>
        <p:txBody>
          <a:bodyPr>
            <a:noAutofit/>
          </a:bodyPr>
          <a:lstStyle/>
          <a:p>
            <a:pPr>
              <a:lnSpc>
                <a:spcPct val="20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共产主义的特征：人</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人的</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自由</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而</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全面</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发展</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p>
          <a:p>
            <a:pPr>
              <a:lnSpc>
                <a:spcPct val="20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全人类的彻底</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解放</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p>
          <a:p>
            <a:pPr>
              <a:lnSpc>
                <a:spcPct val="200000"/>
              </a:lnSpc>
            </a:pP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a:xfrm>
            <a:off x="8610600" y="6356350"/>
            <a:ext cx="2748928" cy="365125"/>
          </a:xfrm>
        </p:spPr>
        <p:txBody>
          <a:bodyPr/>
          <a:lstStyle/>
          <a:p>
            <a:fld id="{2F525CE8-A4D9-4C72-B3B7-D1ED057FD700}" type="slidenum">
              <a:rPr lang="zh-CN" altLang="en-US" sz="2000" smtClean="0">
                <a:latin typeface="微软雅黑" panose="020B0503020204020204" pitchFamily="34" charset="-122"/>
                <a:ea typeface="微软雅黑" panose="020B0503020204020204" pitchFamily="34" charset="-122"/>
                <a:cs typeface="微软雅黑" panose="020B0503020204020204" pitchFamily="34" charset="-122"/>
              </a:rPr>
              <a:t>95</a:t>
            </a:fld>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7" name="图表 6"/>
          <p:cNvGraphicFramePr/>
          <p:nvPr/>
        </p:nvGraphicFramePr>
        <p:xfrm>
          <a:off x="7958659" y="3803"/>
          <a:ext cx="4653642" cy="20398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a:off x="1119841" y="4565238"/>
            <a:ext cx="6002854" cy="954107"/>
          </a:xfrm>
          <a:prstGeom prst="rect">
            <a:avLst/>
          </a:prstGeom>
        </p:spPr>
        <p:txBody>
          <a:bodyPr wrap="square">
            <a:spAutoFit/>
          </a:bodyPr>
          <a:lstStyle/>
          <a:p>
            <a:pPr>
              <a:lnSpc>
                <a:spcPct val="20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劳动不再是谋生手段，而是第一需要</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7"/>
          <a:stretch>
            <a:fillRect/>
          </a:stretch>
        </p:blipFill>
        <p:spPr>
          <a:xfrm>
            <a:off x="7764928" y="2828217"/>
            <a:ext cx="2902706" cy="2178618"/>
          </a:xfrm>
          <a:prstGeom prst="rect">
            <a:avLst/>
          </a:prstGeom>
        </p:spPr>
      </p:pic>
      <p:sp>
        <p:nvSpPr>
          <p:cNvPr id="9" name="标题 1"/>
          <p:cNvSpPr txBox="1"/>
          <p:nvPr/>
        </p:nvSpPr>
        <p:spPr>
          <a:xfrm>
            <a:off x="857839" y="0"/>
            <a:ext cx="5888064" cy="6451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7.1.6</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人的自由而全面的发展</a:t>
            </a:r>
          </a:p>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7.1.7</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全人类的彻底解放</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46421" y="378603"/>
            <a:ext cx="5888064" cy="645130"/>
          </a:xfrm>
        </p:spPr>
        <p:txBody>
          <a:bodyPr>
            <a:no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第一节 马克思主义对共产主义社会的展望</a:t>
            </a:r>
          </a:p>
        </p:txBody>
      </p:sp>
      <p:sp>
        <p:nvSpPr>
          <p:cNvPr id="3" name="内容占位符 2"/>
          <p:cNvSpPr>
            <a:spLocks noGrp="1"/>
          </p:cNvSpPr>
          <p:nvPr>
            <p:ph idx="1"/>
          </p:nvPr>
        </p:nvSpPr>
        <p:spPr>
          <a:xfrm>
            <a:off x="946421" y="1690895"/>
            <a:ext cx="8724254" cy="3990698"/>
          </a:xfrm>
        </p:spPr>
        <p:txBody>
          <a:bodyPr>
            <a:noAutofit/>
          </a:bodyPr>
          <a:lstStyle/>
          <a:p>
            <a:pPr>
              <a:lnSpc>
                <a:spcPct val="20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人的</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自由</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而</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全面</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发展</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514350" indent="-514350">
              <a:lnSpc>
                <a:spcPct val="200000"/>
              </a:lnSpc>
              <a:buFont typeface="+mj-ea"/>
              <a:buAutoNum type="circleNumDbPlain"/>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人摆脱了私有制和阶级压迫的束缚</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514350" indent="-514350">
              <a:lnSpc>
                <a:spcPct val="200000"/>
              </a:lnSpc>
              <a:buFont typeface="+mj-ea"/>
              <a:buAutoNum type="circleNumDbPlain"/>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人摆脱了旧式分工</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514350" indent="-514350">
              <a:lnSpc>
                <a:spcPct val="200000"/>
              </a:lnSpc>
              <a:buFont typeface="+mj-ea"/>
              <a:buAutoNum type="circleNumDbPlain"/>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人摆脱了仅仅是谋生手段的劳动束缚</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514350" indent="-514350">
              <a:lnSpc>
                <a:spcPct val="200000"/>
              </a:lnSpc>
              <a:buFont typeface="+mj-ea"/>
              <a:buAutoNum type="circleNumDbPlain"/>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人摆脱了接受教育和训练的限制</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p>
          <a:p>
            <a:pPr>
              <a:lnSpc>
                <a:spcPct val="200000"/>
              </a:lnSpc>
            </a:pP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a:xfrm>
            <a:off x="8610600" y="6356350"/>
            <a:ext cx="2748928" cy="365125"/>
          </a:xfrm>
        </p:spPr>
        <p:txBody>
          <a:bodyPr/>
          <a:lstStyle/>
          <a:p>
            <a:fld id="{2F525CE8-A4D9-4C72-B3B7-D1ED057FD700}" type="slidenum">
              <a:rPr lang="zh-CN" altLang="en-US" sz="2000" smtClean="0">
                <a:latin typeface="微软雅黑" panose="020B0503020204020204" pitchFamily="34" charset="-122"/>
                <a:ea typeface="微软雅黑" panose="020B0503020204020204" pitchFamily="34" charset="-122"/>
                <a:cs typeface="微软雅黑" panose="020B0503020204020204" pitchFamily="34" charset="-122"/>
              </a:rPr>
              <a:t>96</a:t>
            </a:fld>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7" name="图表 6"/>
          <p:cNvGraphicFramePr/>
          <p:nvPr/>
        </p:nvGraphicFramePr>
        <p:xfrm>
          <a:off x="7958659" y="3803"/>
          <a:ext cx="4653642" cy="20398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图片 7"/>
          <p:cNvPicPr>
            <a:picLocks noChangeAspect="1"/>
          </p:cNvPicPr>
          <p:nvPr/>
        </p:nvPicPr>
        <p:blipFill>
          <a:blip r:embed="rId7"/>
          <a:stretch>
            <a:fillRect/>
          </a:stretch>
        </p:blipFill>
        <p:spPr>
          <a:xfrm>
            <a:off x="7764928" y="2828217"/>
            <a:ext cx="2902706" cy="2178618"/>
          </a:xfrm>
          <a:prstGeom prst="rect">
            <a:avLst/>
          </a:prstGeom>
        </p:spPr>
      </p:pic>
      <p:sp>
        <p:nvSpPr>
          <p:cNvPr id="9" name="标题 1"/>
          <p:cNvSpPr txBox="1"/>
          <p:nvPr/>
        </p:nvSpPr>
        <p:spPr>
          <a:xfrm>
            <a:off x="782425" y="0"/>
            <a:ext cx="5888064" cy="6451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7.1.6</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人的自由而全面的发展</a:t>
            </a:r>
          </a:p>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7.1.7</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全人类的彻底解放</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0" y="734890"/>
          <a:ext cx="12096148" cy="5045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18745" y="1763561"/>
            <a:ext cx="7451834" cy="3351046"/>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实现共产主义的根本条件和基础是（）</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．社会生产力的高度发展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．人与人关系的高度和谐</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．人的思想觉悟的极大提高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．人与自然关系的高度和谐</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18745" y="1763561"/>
            <a:ext cx="7451834" cy="3416320"/>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实现共产主义的根本条件和基础是（</a:t>
            </a:r>
            <a:r>
              <a:rPr lang="en-US"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．社会生产力的高度发展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．人与人关系的高度和谐</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．人的思想觉悟的极大提高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．人与自然关系的高度和谐</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常用">
      <a:majorFont>
        <a:latin typeface="Tw Cen MT"/>
        <a:ea typeface="方正清刻本悦宋简体"/>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nSpc>
            <a:spcPct val="150000"/>
          </a:lnSpc>
          <a:defRPr sz="2000" dirty="0" smtClean="0">
            <a:latin typeface="等线" panose="02010600030101010101" pitchFamily="2" charset="-122"/>
            <a:ea typeface="等线" panose="02010600030101010101" pitchFamily="2" charset="-122"/>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9036</Words>
  <Application>Microsoft Office PowerPoint</Application>
  <PresentationFormat>自定义</PresentationFormat>
  <Paragraphs>1636</Paragraphs>
  <Slides>146</Slides>
  <Notes>7</Notes>
  <HiddenSlides>0</HiddenSlides>
  <MMClips>0</MMClips>
  <ScaleCrop>false</ScaleCrop>
  <HeadingPairs>
    <vt:vector size="4" baseType="variant">
      <vt:variant>
        <vt:lpstr>主题</vt:lpstr>
      </vt:variant>
      <vt:variant>
        <vt:i4>1</vt:i4>
      </vt:variant>
      <vt:variant>
        <vt:lpstr>幻灯片标题</vt:lpstr>
      </vt:variant>
      <vt:variant>
        <vt:i4>146</vt:i4>
      </vt:variant>
    </vt:vector>
  </HeadingPairs>
  <TitlesOfParts>
    <vt:vector size="147"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第一节  社会主义制度的确立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第一节  社会主义五百年历史进程</vt:lpstr>
      <vt:lpstr>第一节  社会主义五百年历史进程</vt:lpstr>
      <vt:lpstr>第一节  社会主义五百年历史进程</vt:lpstr>
      <vt:lpstr>第一节  社会主义五百年历史进程</vt:lpstr>
      <vt:lpstr>第一节  社会主义五百年历史进程</vt:lpstr>
      <vt:lpstr>第一节  社会主义五百年历史进程</vt:lpstr>
      <vt:lpstr>第一节  社会主义五百年历史进程</vt:lpstr>
      <vt:lpstr>第一节  社会主义五百年历史进程</vt:lpstr>
      <vt:lpstr>第一节  社会主义五百年历史进程</vt:lpstr>
      <vt:lpstr>PowerPoint 演示文稿</vt:lpstr>
      <vt:lpstr>第一节  社会主义五百年历史进程</vt:lpstr>
      <vt:lpstr>第一节  社会主义五百年历史进程</vt:lpstr>
      <vt:lpstr>第一节  社会主义五百年历史进程</vt:lpstr>
      <vt:lpstr>第一节  社会主义五百年历史进程</vt:lpstr>
      <vt:lpstr>第一节  社会主义五百年历史进程</vt:lpstr>
      <vt:lpstr>第一节  社会主义五百年历史进程</vt:lpstr>
      <vt:lpstr>PowerPoint 演示文稿</vt:lpstr>
      <vt:lpstr>PowerPoint 演示文稿</vt:lpstr>
      <vt:lpstr>PowerPoint 演示文稿</vt:lpstr>
      <vt:lpstr>PowerPoint 演示文稿</vt:lpstr>
      <vt:lpstr>PowerPoint 演示文稿</vt:lpstr>
      <vt:lpstr>第二节  科学社会主义一般原则</vt:lpstr>
      <vt:lpstr>第二节  科学社会主义一般原则</vt:lpstr>
      <vt:lpstr>第二节  科学社会主义一般原则</vt:lpstr>
      <vt:lpstr>第二节  科学社会主义一般原则</vt:lpstr>
      <vt:lpstr>第二节  科学社会主义一般原则</vt:lpstr>
      <vt:lpstr>第二节  科学社会主义一般原则</vt:lpstr>
      <vt:lpstr>第二节  科学社会主义一般原则</vt:lpstr>
      <vt:lpstr>第二节  科学社会主义一般原则</vt:lpstr>
      <vt:lpstr>第二节  科学社会主义一般原则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第一节 马克思主义对共产主义社会的展望</vt:lpstr>
      <vt:lpstr>第一节 马克思主义对共产主义社会的展望</vt:lpstr>
      <vt:lpstr>第一节 马克思主义对共产主义社会的展望</vt:lpstr>
      <vt:lpstr>第一节 马克思主义对共产主义社会的展望</vt:lpstr>
      <vt:lpstr>第一节 马克思主义对共产主义社会的展望</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 共产主义是社会历史发展的必然趋势</vt:lpstr>
      <vt:lpstr>PowerPoint 演示文稿</vt:lpstr>
      <vt:lpstr>第二节 共产主义是社会历史发展的必然趋势</vt:lpstr>
      <vt:lpstr>第二节 共产主义是社会历史发展的必然趋势</vt:lpstr>
      <vt:lpstr>第二节 共产主义是社会历史发展的必然趋势</vt:lpstr>
      <vt:lpstr>第二节 共产主义是社会历史发展的必然趋势</vt:lpstr>
      <vt:lpstr>第二节 共产主义是社会历史发展的必然趋势</vt:lpstr>
      <vt:lpstr>第二节 共产主义是社会历史发展的必然趋势</vt:lpstr>
      <vt:lpstr>第二节 共产主义是社会历史发展的必然趋势</vt:lpstr>
      <vt:lpstr>第二节 共产主义是社会历史发展的必然趋势</vt:lpstr>
      <vt:lpstr>第二节 共产主义是社会历史发展的必然趋势</vt:lpstr>
      <vt:lpstr>第二节 共产主义是社会历史发展的必然趋势</vt:lpstr>
      <vt:lpstr>第二节 共产主义是社会历史发展的必然趋势</vt:lpstr>
      <vt:lpstr>第二节 共产主义是社会历史发展的必然趋势</vt:lpstr>
      <vt:lpstr>第二节 共产主义是社会历史发展的必然趋势</vt:lpstr>
      <vt:lpstr>第二节 共产主义是社会历史发展的必然趋势</vt:lpstr>
      <vt:lpstr>第二节 共产主义是社会历史发展的必然趋势</vt:lpstr>
      <vt:lpstr>第二节 共产主义是社会历史发展的必然趋势</vt:lpstr>
      <vt:lpstr>第二节 共产主义是社会历史发展的必然趋势</vt:lpstr>
      <vt:lpstr>第二节 共产主义是社会历史发展的必然趋势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第三节 在建设中国特色社会主义的进程中 为实现共产主义而奋斗</vt:lpstr>
      <vt:lpstr>7.3.2树立共产主义远大理性，积极投身中国特色社会主义事业</vt:lpstr>
      <vt:lpstr>7.3.2树立共产主义远大理性，积极投身中国特色社会主义事业</vt:lpstr>
      <vt:lpstr>7.3.2树立共产主义远大理性，积极投身中国特色社会主义事业</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WINDOWS7</dc:creator>
  <cp:lastModifiedBy>a</cp:lastModifiedBy>
  <cp:revision>604</cp:revision>
  <dcterms:created xsi:type="dcterms:W3CDTF">2015-01-10T04:56:00Z</dcterms:created>
  <dcterms:modified xsi:type="dcterms:W3CDTF">2019-11-19T07:21:04Z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